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2" r:id="rId2"/>
    <p:sldId id="280" r:id="rId3"/>
    <p:sldId id="274" r:id="rId4"/>
    <p:sldId id="275" r:id="rId5"/>
    <p:sldId id="276" r:id="rId6"/>
    <p:sldId id="277" r:id="rId7"/>
    <p:sldId id="278" r:id="rId8"/>
    <p:sldId id="283" r:id="rId9"/>
  </p:sldIdLst>
  <p:sldSz cx="9906000" cy="6858000" type="A4"/>
  <p:notesSz cx="6724650" cy="9774238"/>
  <p:custDataLst>
    <p:tags r:id="rId12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3232" autoAdjust="0"/>
  </p:normalViewPr>
  <p:slideViewPr>
    <p:cSldViewPr>
      <p:cViewPr varScale="1">
        <p:scale>
          <a:sx n="94" d="100"/>
          <a:sy n="94" d="100"/>
        </p:scale>
        <p:origin x="1332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2F322-1AFA-4419-BD5B-D39C053758B2}" type="doc">
      <dgm:prSet loTypeId="urn:microsoft.com/office/officeart/2005/8/layout/orgChart1" loCatId="hierarchy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nb-NO"/>
        </a:p>
      </dgm:t>
    </dgm:pt>
    <dgm:pt modelId="{F13AD76D-EB76-411E-8F6B-B55283EBE772}" type="parTrans" cxnId="{C88DF860-09F4-437A-BE23-D4F237507261}">
      <dgm:prSet/>
      <dgm:spPr/>
      <dgm:t>
        <a:bodyPr/>
        <a:lstStyle/>
        <a:p>
          <a:endParaRPr lang="nb-NO"/>
        </a:p>
      </dgm:t>
    </dgm:pt>
    <dgm:pt modelId="{A2A00207-D2DB-476A-9AFA-1C453EBD9F64}">
      <dgm:prSet phldrT="[Tekst]"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1800"/>
            <a:t>Administrerende direktør</a:t>
          </a:r>
        </a:p>
      </dgm:t>
    </dgm:pt>
    <dgm:pt modelId="{AB4442CD-0A56-4F9D-981D-1BB4130A384F}" type="parTrans" cxnId="{D6D87CB0-B9E6-4F54-B148-76643F45558B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0EA7E488-EE1C-4F42-9044-508C9D5BC88D}" type="asst">
      <dgm:prSet phldrT="[Tekst]"/>
      <dgm:spPr>
        <a:solidFill>
          <a:srgbClr val="7AB2DC">
            <a:alpha val="80000"/>
          </a:srgbClr>
        </a:solidFill>
      </dgm:spPr>
      <dgm:t>
        <a:bodyPr/>
        <a:lstStyle/>
        <a:p>
          <a:pPr marL="90488" indent="0" algn="l"/>
          <a:r>
            <a:rPr lang="nb-NO">
              <a:solidFill>
                <a:schemeClr val="tx1"/>
              </a:solidFill>
            </a:rPr>
            <a:t>Fagavdelingen</a:t>
          </a:r>
        </a:p>
        <a:p>
          <a:pPr marL="90488" indent="0" algn="l"/>
          <a:r>
            <a:rPr lang="nb-NO">
              <a:solidFill>
                <a:schemeClr val="tx1"/>
              </a:solidFill>
            </a:rPr>
            <a:t>Økonomiavdelingen</a:t>
          </a:r>
        </a:p>
        <a:p>
          <a:pPr marL="90488" indent="0" algn="l"/>
          <a:r>
            <a:rPr lang="nb-NO">
              <a:solidFill>
                <a:schemeClr val="tx1"/>
              </a:solidFill>
            </a:rPr>
            <a:t>Organisasjonsavdelingen</a:t>
          </a:r>
        </a:p>
        <a:p>
          <a:pPr marL="90488" indent="0" algn="l"/>
          <a:r>
            <a:rPr lang="nb-NO">
              <a:solidFill>
                <a:schemeClr val="tx1"/>
              </a:solidFill>
            </a:rPr>
            <a:t>Kommunikasjonsavdelingen</a:t>
          </a:r>
        </a:p>
        <a:p>
          <a:pPr marL="90488" indent="0" algn="l"/>
          <a:r>
            <a:rPr lang="nb-NO">
              <a:solidFill>
                <a:schemeClr val="tx1"/>
              </a:solidFill>
            </a:rPr>
            <a:t>Eiendomsforvaltning og-utvikling</a:t>
          </a:r>
        </a:p>
        <a:p>
          <a:pPr marL="90488" indent="0" algn="l"/>
          <a:r>
            <a:rPr lang="nb-NO">
              <a:solidFill>
                <a:schemeClr val="tx1"/>
              </a:solidFill>
            </a:rPr>
            <a:t>Avdeling for teknologi og innovasjon</a:t>
          </a:r>
        </a:p>
      </dgm:t>
    </dgm:pt>
    <dgm:pt modelId="{240BA2C0-5A3C-423A-841E-340DF5B1FF0D}" type="sibTrans" cxnId="{D6D87CB0-B9E6-4F54-B148-76643F45558B}">
      <dgm:prSet/>
      <dgm:spPr/>
      <dgm:t>
        <a:bodyPr/>
        <a:lstStyle/>
        <a:p>
          <a:endParaRPr lang="nb-NO"/>
        </a:p>
      </dgm:t>
    </dgm:pt>
    <dgm:pt modelId="{D47E9489-F1D5-4D4F-9728-E09AEFF317F8}" type="parTrans" cxnId="{C141B12A-2492-4068-B45B-D3F954C30F06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B6E44D1C-6800-4CE1-BCA7-002F2B9DF66E}">
      <dgm:prSet phldrT="[Tekst]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/>
            <a:t>Klinikk for somatikk Kristiansand</a:t>
          </a:r>
        </a:p>
      </dgm:t>
    </dgm:pt>
    <dgm:pt modelId="{354ACDF3-5450-4F40-AB86-19B1975BDEFD}" type="sibTrans" cxnId="{C141B12A-2492-4068-B45B-D3F954C30F06}">
      <dgm:prSet/>
      <dgm:spPr/>
      <dgm:t>
        <a:bodyPr/>
        <a:lstStyle/>
        <a:p>
          <a:endParaRPr lang="nb-NO"/>
        </a:p>
      </dgm:t>
    </dgm:pt>
    <dgm:pt modelId="{8F7734C0-5173-444C-88BD-552B46F9F63B}" type="parTrans" cxnId="{5B55E02C-CBA1-4C9E-BBBD-0E671B0DB850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2EF02990-D4A5-4795-BC74-41C37F51CBDA}">
      <dgm:prSet phldrT="[Tekst]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i="0"/>
            <a:t>Klinikk for somatikk Arendal</a:t>
          </a:r>
        </a:p>
      </dgm:t>
    </dgm:pt>
    <dgm:pt modelId="{4214ADE7-B0F8-48B1-A04F-5D83A9DC9081}" type="sibTrans" cxnId="{5B55E02C-CBA1-4C9E-BBBD-0E671B0DB850}">
      <dgm:prSet/>
      <dgm:spPr/>
      <dgm:t>
        <a:bodyPr/>
        <a:lstStyle/>
        <a:p>
          <a:endParaRPr lang="nb-NO"/>
        </a:p>
      </dgm:t>
    </dgm:pt>
    <dgm:pt modelId="{326D01B4-7C4A-4127-A2FC-7882BD4F762A}" type="parTrans" cxnId="{925AA191-8C30-4CCD-B31F-08FEFA28405B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68B5C880-DDAD-4C2F-82DC-F3935F341EA6}">
      <dgm:prSet phldrT="[Tekst]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/>
            <a:t>Klinikk for somatikk Flekkefjord</a:t>
          </a:r>
        </a:p>
      </dgm:t>
    </dgm:pt>
    <dgm:pt modelId="{D2DE47D3-59F4-4AD7-A4A9-D3900A8B574F}" type="sibTrans" cxnId="{925AA191-8C30-4CCD-B31F-08FEFA28405B}">
      <dgm:prSet/>
      <dgm:spPr/>
      <dgm:t>
        <a:bodyPr/>
        <a:lstStyle/>
        <a:p>
          <a:endParaRPr lang="nb-NO"/>
        </a:p>
      </dgm:t>
    </dgm:pt>
    <dgm:pt modelId="{3E28CB00-6F95-44C1-B0FB-4F7CFFE9D38A}" type="parTrans" cxnId="{83D35894-987C-49D2-9342-3B17EEBEB1E7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F4438F80-C3F2-47BE-A61F-F04B89D0C830}">
      <dgm:prSet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/>
            <a:t>Klinikk for prehospitale tjenester</a:t>
          </a:r>
        </a:p>
        <a:p>
          <a:r>
            <a:rPr lang="nb-NO"/>
            <a:t>(PTSS)</a:t>
          </a:r>
        </a:p>
      </dgm:t>
    </dgm:pt>
    <dgm:pt modelId="{7A9CFE82-5789-47FF-ACFC-8B5E7356DA4F}" type="sibTrans" cxnId="{83D35894-987C-49D2-9342-3B17EEBEB1E7}">
      <dgm:prSet/>
      <dgm:spPr/>
      <dgm:t>
        <a:bodyPr/>
        <a:lstStyle/>
        <a:p>
          <a:endParaRPr lang="nb-NO"/>
        </a:p>
      </dgm:t>
    </dgm:pt>
    <dgm:pt modelId="{7FB26BBD-0146-4B92-83C7-E0BD77D19427}" type="parTrans" cxnId="{BCD88184-2B08-40B5-AC1A-5885D0374CC8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E4AAAD92-2E05-4044-B0F0-AABB9D0BA84E}">
      <dgm:prSet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/>
            <a:t>Medisinsk serviceklinikk</a:t>
          </a:r>
        </a:p>
        <a:p>
          <a:r>
            <a:rPr lang="nb-NO"/>
            <a:t>(MSK)</a:t>
          </a:r>
        </a:p>
      </dgm:t>
    </dgm:pt>
    <dgm:pt modelId="{644B763D-7E17-45DC-B587-829262C2E0A2}" type="sibTrans" cxnId="{BCD88184-2B08-40B5-AC1A-5885D0374CC8}">
      <dgm:prSet/>
      <dgm:spPr/>
      <dgm:t>
        <a:bodyPr/>
        <a:lstStyle/>
        <a:p>
          <a:endParaRPr lang="nb-NO"/>
        </a:p>
      </dgm:t>
    </dgm:pt>
    <dgm:pt modelId="{947C76C4-6F37-4541-A8AB-1F2DA1E49639}" type="parTrans" cxnId="{59AD7DE9-A62D-4DA3-952F-8160FB583876}">
      <dgm:prSet/>
      <dgm:spPr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sp3d z="-40000" prstMaterial="matte"/>
      </dgm:spPr>
      <dgm:t>
        <a:bodyPr/>
        <a:lstStyle/>
        <a:p>
          <a:endParaRPr lang="nb-NO"/>
        </a:p>
      </dgm:t>
    </dgm:pt>
    <dgm:pt modelId="{786ABF41-7BD5-4815-9354-D3DBB4632670}">
      <dgm:prSet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/>
            <a:t>Klinikk for psykisk helse-</a:t>
          </a:r>
        </a:p>
        <a:p>
          <a:r>
            <a:rPr lang="nb-NO"/>
            <a:t>psykiatri og avhengighets-behandling</a:t>
          </a:r>
        </a:p>
        <a:p>
          <a:r>
            <a:rPr lang="nb-NO"/>
            <a:t>(KPH) </a:t>
          </a:r>
        </a:p>
      </dgm:t>
    </dgm:pt>
    <dgm:pt modelId="{7A364AF0-2CE9-4EBE-A4A4-53E0FC80AE1E}" type="sibTrans" cxnId="{59AD7DE9-A62D-4DA3-952F-8160FB583876}">
      <dgm:prSet/>
      <dgm:spPr/>
      <dgm:t>
        <a:bodyPr/>
        <a:lstStyle/>
        <a:p>
          <a:endParaRPr lang="nb-NO"/>
        </a:p>
      </dgm:t>
    </dgm:pt>
    <dgm:pt modelId="{2606ECE2-2E01-4A90-96D8-BFDFC75AEEA7}" type="sibTrans" cxnId="{C88DF860-09F4-437A-BE23-D4F237507261}">
      <dgm:prSet/>
      <dgm:spPr/>
      <dgm:t>
        <a:bodyPr/>
        <a:lstStyle/>
        <a:p>
          <a:endParaRPr lang="nb-NO"/>
        </a:p>
      </dgm:t>
    </dgm:pt>
    <dgm:pt modelId="{9882DB26-A2FB-4A4E-B683-91F43385CE32}" type="pres">
      <dgm:prSet presAssocID="{D512F322-1AFA-4419-BD5B-D39C053758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71B275-A423-44C2-A409-3513C83919B5}" type="pres">
      <dgm:prSet presAssocID="{A2A00207-D2DB-476A-9AFA-1C453EBD9F64}" presName="hierRoot1" presStyleCnt="0">
        <dgm:presLayoutVars>
          <dgm:hierBranch val="init"/>
        </dgm:presLayoutVars>
      </dgm:prSet>
      <dgm:spPr/>
    </dgm:pt>
    <dgm:pt modelId="{E6D00705-F96F-476D-B2D4-02C43BE66E7C}" type="pres">
      <dgm:prSet presAssocID="{A2A00207-D2DB-476A-9AFA-1C453EBD9F64}" presName="rootComposite1" presStyleCnt="0"/>
      <dgm:spPr/>
    </dgm:pt>
    <dgm:pt modelId="{0E0C9CB3-937F-47E8-A8AF-40D88AA5C5D4}" type="pres">
      <dgm:prSet presAssocID="{A2A00207-D2DB-476A-9AFA-1C453EBD9F64}" presName="rootText1" presStyleLbl="node0" presStyleIdx="0" presStyleCnt="1" custScaleX="196633" custScaleY="127592" custLinFactY="-21629" custLinFactNeighborY="-100000">
        <dgm:presLayoutVars>
          <dgm:chPref val="3"/>
        </dgm:presLayoutVars>
      </dgm:prSet>
      <dgm:spPr/>
    </dgm:pt>
    <dgm:pt modelId="{06F5ADA8-6AB6-4F24-B3D9-56D11FA66DAC}" type="pres">
      <dgm:prSet presAssocID="{A2A00207-D2DB-476A-9AFA-1C453EBD9F64}" presName="rootConnector1" presStyleLbl="node1" presStyleIdx="0" presStyleCnt="0"/>
      <dgm:spPr/>
    </dgm:pt>
    <dgm:pt modelId="{DF700CD7-8CD6-4F48-A5B9-821C92319CF6}" type="pres">
      <dgm:prSet presAssocID="{A2A00207-D2DB-476A-9AFA-1C453EBD9F64}" presName="hierChild2" presStyleCnt="0"/>
      <dgm:spPr/>
    </dgm:pt>
    <dgm:pt modelId="{CAAFDACF-3D3C-4A80-8D69-6B5201CE4786}" type="pres">
      <dgm:prSet presAssocID="{D47E9489-F1D5-4D4F-9728-E09AEFF317F8}" presName="Name37" presStyleLbl="parChTrans1D2" presStyleIdx="0" presStyleCnt="7"/>
      <dgm:spPr/>
    </dgm:pt>
    <dgm:pt modelId="{EDBDC19B-5F40-467C-B649-4B76F715D96D}" type="pres">
      <dgm:prSet presAssocID="{B6E44D1C-6800-4CE1-BCA7-002F2B9DF66E}" presName="hierRoot2" presStyleCnt="0">
        <dgm:presLayoutVars>
          <dgm:hierBranch val="init"/>
        </dgm:presLayoutVars>
      </dgm:prSet>
      <dgm:spPr/>
    </dgm:pt>
    <dgm:pt modelId="{0F240EE9-2ADE-4E87-9906-1D99057C25D5}" type="pres">
      <dgm:prSet presAssocID="{B6E44D1C-6800-4CE1-BCA7-002F2B9DF66E}" presName="rootComposite" presStyleCnt="0"/>
      <dgm:spPr/>
    </dgm:pt>
    <dgm:pt modelId="{74859EAB-D80B-4424-8073-5EB40191AB51}" type="pres">
      <dgm:prSet presAssocID="{B6E44D1C-6800-4CE1-BCA7-002F2B9DF66E}" presName="rootText" presStyleLbl="node2" presStyleIdx="0" presStyleCnt="6" custScaleY="284163">
        <dgm:presLayoutVars>
          <dgm:chPref val="3"/>
        </dgm:presLayoutVars>
      </dgm:prSet>
      <dgm:spPr/>
    </dgm:pt>
    <dgm:pt modelId="{9B5C0FB6-DE8F-43BD-A372-6FDFD5E2AA83}" type="pres">
      <dgm:prSet presAssocID="{B6E44D1C-6800-4CE1-BCA7-002F2B9DF66E}" presName="rootConnector" presStyleLbl="node2" presStyleIdx="0" presStyleCnt="6"/>
      <dgm:spPr/>
    </dgm:pt>
    <dgm:pt modelId="{D6FE8A06-61B6-4275-AF15-E4F61EEA5C20}" type="pres">
      <dgm:prSet presAssocID="{B6E44D1C-6800-4CE1-BCA7-002F2B9DF66E}" presName="hierChild4" presStyleCnt="0"/>
      <dgm:spPr/>
    </dgm:pt>
    <dgm:pt modelId="{58480BF1-07F5-401F-B2D8-B80210C4EB4E}" type="pres">
      <dgm:prSet presAssocID="{B6E44D1C-6800-4CE1-BCA7-002F2B9DF66E}" presName="hierChild5" presStyleCnt="0"/>
      <dgm:spPr/>
    </dgm:pt>
    <dgm:pt modelId="{CAE3001E-354F-4EDD-8080-B236A5D83374}" type="pres">
      <dgm:prSet presAssocID="{8F7734C0-5173-444C-88BD-552B46F9F63B}" presName="Name37" presStyleLbl="parChTrans1D2" presStyleIdx="1" presStyleCnt="7"/>
      <dgm:spPr/>
    </dgm:pt>
    <dgm:pt modelId="{E5113CF5-A56C-4A89-B6A1-21DA0942CBC7}" type="pres">
      <dgm:prSet presAssocID="{2EF02990-D4A5-4795-BC74-41C37F51CBDA}" presName="hierRoot2" presStyleCnt="0">
        <dgm:presLayoutVars>
          <dgm:hierBranch val="init"/>
        </dgm:presLayoutVars>
      </dgm:prSet>
      <dgm:spPr/>
    </dgm:pt>
    <dgm:pt modelId="{9ED919D9-AA1E-4AA4-985A-71700D745C54}" type="pres">
      <dgm:prSet presAssocID="{2EF02990-D4A5-4795-BC74-41C37F51CBDA}" presName="rootComposite" presStyleCnt="0"/>
      <dgm:spPr/>
    </dgm:pt>
    <dgm:pt modelId="{4394469C-E79A-41D8-9280-E1BB80E392E2}" type="pres">
      <dgm:prSet presAssocID="{2EF02990-D4A5-4795-BC74-41C37F51CBDA}" presName="rootText" presStyleLbl="node2" presStyleIdx="1" presStyleCnt="6" custScaleY="284163">
        <dgm:presLayoutVars>
          <dgm:chPref val="3"/>
        </dgm:presLayoutVars>
      </dgm:prSet>
      <dgm:spPr/>
    </dgm:pt>
    <dgm:pt modelId="{B11AFD66-8B1D-4669-80FF-69B3E275E264}" type="pres">
      <dgm:prSet presAssocID="{2EF02990-D4A5-4795-BC74-41C37F51CBDA}" presName="rootConnector" presStyleLbl="node2" presStyleIdx="1" presStyleCnt="6"/>
      <dgm:spPr/>
    </dgm:pt>
    <dgm:pt modelId="{751CD0F1-0E35-4EDA-AE32-E24DFE426E67}" type="pres">
      <dgm:prSet presAssocID="{2EF02990-D4A5-4795-BC74-41C37F51CBDA}" presName="hierChild4" presStyleCnt="0"/>
      <dgm:spPr/>
    </dgm:pt>
    <dgm:pt modelId="{AEE08CA0-DD93-4885-BCE8-B42CCDAEF70F}" type="pres">
      <dgm:prSet presAssocID="{2EF02990-D4A5-4795-BC74-41C37F51CBDA}" presName="hierChild5" presStyleCnt="0"/>
      <dgm:spPr/>
    </dgm:pt>
    <dgm:pt modelId="{25563912-8B24-4E7C-887A-DCA4458BEFF4}" type="pres">
      <dgm:prSet presAssocID="{326D01B4-7C4A-4127-A2FC-7882BD4F762A}" presName="Name37" presStyleLbl="parChTrans1D2" presStyleIdx="2" presStyleCnt="7"/>
      <dgm:spPr/>
    </dgm:pt>
    <dgm:pt modelId="{126A9CD8-ED39-46BD-AA85-082BA25FAC5B}" type="pres">
      <dgm:prSet presAssocID="{68B5C880-DDAD-4C2F-82DC-F3935F341EA6}" presName="hierRoot2" presStyleCnt="0">
        <dgm:presLayoutVars>
          <dgm:hierBranch val="init"/>
        </dgm:presLayoutVars>
      </dgm:prSet>
      <dgm:spPr/>
    </dgm:pt>
    <dgm:pt modelId="{F916C7ED-A24D-406C-A97D-2EF204DA0F42}" type="pres">
      <dgm:prSet presAssocID="{68B5C880-DDAD-4C2F-82DC-F3935F341EA6}" presName="rootComposite" presStyleCnt="0"/>
      <dgm:spPr/>
    </dgm:pt>
    <dgm:pt modelId="{E6994DD1-A9DF-4E05-9BE8-14F639A29CCF}" type="pres">
      <dgm:prSet presAssocID="{68B5C880-DDAD-4C2F-82DC-F3935F341EA6}" presName="rootText" presStyleLbl="node2" presStyleIdx="2" presStyleCnt="6" custScaleY="284163">
        <dgm:presLayoutVars>
          <dgm:chPref val="3"/>
        </dgm:presLayoutVars>
      </dgm:prSet>
      <dgm:spPr/>
    </dgm:pt>
    <dgm:pt modelId="{164B2212-8D5E-443A-8A60-C7EDA5C9A031}" type="pres">
      <dgm:prSet presAssocID="{68B5C880-DDAD-4C2F-82DC-F3935F341EA6}" presName="rootConnector" presStyleLbl="node2" presStyleIdx="2" presStyleCnt="6"/>
      <dgm:spPr/>
    </dgm:pt>
    <dgm:pt modelId="{AA0F769F-4660-4BF3-AA60-96567F1DF1D2}" type="pres">
      <dgm:prSet presAssocID="{68B5C880-DDAD-4C2F-82DC-F3935F341EA6}" presName="hierChild4" presStyleCnt="0"/>
      <dgm:spPr/>
    </dgm:pt>
    <dgm:pt modelId="{FEB46329-AAF4-4C77-9D1D-16D899EF902D}" type="pres">
      <dgm:prSet presAssocID="{68B5C880-DDAD-4C2F-82DC-F3935F341EA6}" presName="hierChild5" presStyleCnt="0"/>
      <dgm:spPr/>
    </dgm:pt>
    <dgm:pt modelId="{6D402ECA-F231-42E3-93DC-3E0FB5A5323E}" type="pres">
      <dgm:prSet presAssocID="{3E28CB00-6F95-44C1-B0FB-4F7CFFE9D38A}" presName="Name37" presStyleLbl="parChTrans1D2" presStyleIdx="3" presStyleCnt="7"/>
      <dgm:spPr/>
    </dgm:pt>
    <dgm:pt modelId="{BE8BE062-AA55-44F7-9E8D-D10429FFFD35}" type="pres">
      <dgm:prSet presAssocID="{F4438F80-C3F2-47BE-A61F-F04B89D0C830}" presName="hierRoot2" presStyleCnt="0">
        <dgm:presLayoutVars>
          <dgm:hierBranch val="init"/>
        </dgm:presLayoutVars>
      </dgm:prSet>
      <dgm:spPr/>
    </dgm:pt>
    <dgm:pt modelId="{DBB74000-70EE-413B-9FC9-8D783BDD6775}" type="pres">
      <dgm:prSet presAssocID="{F4438F80-C3F2-47BE-A61F-F04B89D0C830}" presName="rootComposite" presStyleCnt="0"/>
      <dgm:spPr/>
    </dgm:pt>
    <dgm:pt modelId="{3D14FA26-8AD0-4FF3-AC10-D64F91B6A08B}" type="pres">
      <dgm:prSet presAssocID="{F4438F80-C3F2-47BE-A61F-F04B89D0C830}" presName="rootText" presStyleLbl="node2" presStyleIdx="3" presStyleCnt="6" custScaleY="284163">
        <dgm:presLayoutVars>
          <dgm:chPref val="3"/>
        </dgm:presLayoutVars>
      </dgm:prSet>
      <dgm:spPr/>
    </dgm:pt>
    <dgm:pt modelId="{C060CAF7-CD41-4763-A190-0BE08A15056B}" type="pres">
      <dgm:prSet presAssocID="{F4438F80-C3F2-47BE-A61F-F04B89D0C830}" presName="rootConnector" presStyleLbl="node2" presStyleIdx="3" presStyleCnt="6"/>
      <dgm:spPr/>
    </dgm:pt>
    <dgm:pt modelId="{47883790-6E86-42D6-932C-5013BB4C8309}" type="pres">
      <dgm:prSet presAssocID="{F4438F80-C3F2-47BE-A61F-F04B89D0C830}" presName="hierChild4" presStyleCnt="0"/>
      <dgm:spPr/>
    </dgm:pt>
    <dgm:pt modelId="{4D64CDFA-97F9-4BCD-9A61-3A3D96C95A2F}" type="pres">
      <dgm:prSet presAssocID="{F4438F80-C3F2-47BE-A61F-F04B89D0C830}" presName="hierChild5" presStyleCnt="0"/>
      <dgm:spPr/>
    </dgm:pt>
    <dgm:pt modelId="{62D0E6A5-5E79-446C-9289-04D4C754DDDB}" type="pres">
      <dgm:prSet presAssocID="{7FB26BBD-0146-4B92-83C7-E0BD77D19427}" presName="Name37" presStyleLbl="parChTrans1D2" presStyleIdx="4" presStyleCnt="7"/>
      <dgm:spPr/>
    </dgm:pt>
    <dgm:pt modelId="{69C2055B-7D3A-4699-9FA2-DE2323CA559B}" type="pres">
      <dgm:prSet presAssocID="{E4AAAD92-2E05-4044-B0F0-AABB9D0BA84E}" presName="hierRoot2" presStyleCnt="0">
        <dgm:presLayoutVars>
          <dgm:hierBranch val="init"/>
        </dgm:presLayoutVars>
      </dgm:prSet>
      <dgm:spPr/>
    </dgm:pt>
    <dgm:pt modelId="{FE30182A-648F-46F6-A2C0-3EA31E95A959}" type="pres">
      <dgm:prSet presAssocID="{E4AAAD92-2E05-4044-B0F0-AABB9D0BA84E}" presName="rootComposite" presStyleCnt="0"/>
      <dgm:spPr/>
    </dgm:pt>
    <dgm:pt modelId="{25C24A3E-CC3E-4F86-909E-C6EBB46F575E}" type="pres">
      <dgm:prSet presAssocID="{E4AAAD92-2E05-4044-B0F0-AABB9D0BA84E}" presName="rootText" presStyleLbl="node2" presStyleIdx="4" presStyleCnt="6" custScaleY="284163">
        <dgm:presLayoutVars>
          <dgm:chPref val="3"/>
        </dgm:presLayoutVars>
      </dgm:prSet>
      <dgm:spPr/>
    </dgm:pt>
    <dgm:pt modelId="{D85D84E6-FCEA-47D6-90AD-123B7AA8B8BE}" type="pres">
      <dgm:prSet presAssocID="{E4AAAD92-2E05-4044-B0F0-AABB9D0BA84E}" presName="rootConnector" presStyleLbl="node2" presStyleIdx="4" presStyleCnt="6"/>
      <dgm:spPr/>
    </dgm:pt>
    <dgm:pt modelId="{F901B07A-15D9-4706-9834-E808E5850376}" type="pres">
      <dgm:prSet presAssocID="{E4AAAD92-2E05-4044-B0F0-AABB9D0BA84E}" presName="hierChild4" presStyleCnt="0"/>
      <dgm:spPr/>
    </dgm:pt>
    <dgm:pt modelId="{BD344317-6C7B-41A7-871D-46DE01BFB554}" type="pres">
      <dgm:prSet presAssocID="{E4AAAD92-2E05-4044-B0F0-AABB9D0BA84E}" presName="hierChild5" presStyleCnt="0"/>
      <dgm:spPr/>
    </dgm:pt>
    <dgm:pt modelId="{57240C78-3C37-4293-A006-913DB8C667D0}" type="pres">
      <dgm:prSet presAssocID="{947C76C4-6F37-4541-A8AB-1F2DA1E49639}" presName="Name37" presStyleLbl="parChTrans1D2" presStyleIdx="5" presStyleCnt="7"/>
      <dgm:spPr/>
    </dgm:pt>
    <dgm:pt modelId="{666C6913-901B-4D0A-AC79-A706DE0529FB}" type="pres">
      <dgm:prSet presAssocID="{786ABF41-7BD5-4815-9354-D3DBB4632670}" presName="hierRoot2" presStyleCnt="0">
        <dgm:presLayoutVars>
          <dgm:hierBranch val="init"/>
        </dgm:presLayoutVars>
      </dgm:prSet>
      <dgm:spPr/>
    </dgm:pt>
    <dgm:pt modelId="{7C9F3A25-DFCE-471F-B6BE-DEF05E1D45F6}" type="pres">
      <dgm:prSet presAssocID="{786ABF41-7BD5-4815-9354-D3DBB4632670}" presName="rootComposite" presStyleCnt="0"/>
      <dgm:spPr/>
    </dgm:pt>
    <dgm:pt modelId="{2017F08B-4421-4041-B5B7-41C09827B7A5}" type="pres">
      <dgm:prSet presAssocID="{786ABF41-7BD5-4815-9354-D3DBB4632670}" presName="rootText" presStyleLbl="node2" presStyleIdx="5" presStyleCnt="6" custScaleY="284163">
        <dgm:presLayoutVars>
          <dgm:chPref val="3"/>
        </dgm:presLayoutVars>
      </dgm:prSet>
      <dgm:spPr/>
    </dgm:pt>
    <dgm:pt modelId="{3DB9370C-5FE8-4C7F-9D68-CBB6B569F929}" type="pres">
      <dgm:prSet presAssocID="{786ABF41-7BD5-4815-9354-D3DBB4632670}" presName="rootConnector" presStyleLbl="node2" presStyleIdx="5" presStyleCnt="6"/>
      <dgm:spPr/>
    </dgm:pt>
    <dgm:pt modelId="{902F16A6-F860-4AA2-8F03-5CB45A6845FA}" type="pres">
      <dgm:prSet presAssocID="{786ABF41-7BD5-4815-9354-D3DBB4632670}" presName="hierChild4" presStyleCnt="0"/>
      <dgm:spPr/>
    </dgm:pt>
    <dgm:pt modelId="{FFFC2B11-0F80-4092-8C5D-16FD9666CF55}" type="pres">
      <dgm:prSet presAssocID="{786ABF41-7BD5-4815-9354-D3DBB4632670}" presName="hierChild5" presStyleCnt="0"/>
      <dgm:spPr/>
    </dgm:pt>
    <dgm:pt modelId="{A94885CC-2AB1-40F2-9F9F-B318B5321AA3}" type="pres">
      <dgm:prSet presAssocID="{A2A00207-D2DB-476A-9AFA-1C453EBD9F64}" presName="hierChild3" presStyleCnt="0"/>
      <dgm:spPr/>
    </dgm:pt>
    <dgm:pt modelId="{E1164313-8563-48D3-8871-C57CC009838F}" type="pres">
      <dgm:prSet presAssocID="{AB4442CD-0A56-4F9D-981D-1BB4130A384F}" presName="Name111" presStyleLbl="parChTrans1D2" presStyleIdx="6" presStyleCnt="7"/>
      <dgm:spPr/>
    </dgm:pt>
    <dgm:pt modelId="{430298BC-EEAC-458A-9275-5CD866C4C276}" type="pres">
      <dgm:prSet presAssocID="{0EA7E488-EE1C-4F42-9044-508C9D5BC88D}" presName="hierRoot3" presStyleCnt="0">
        <dgm:presLayoutVars>
          <dgm:hierBranch val="init"/>
        </dgm:presLayoutVars>
      </dgm:prSet>
      <dgm:spPr/>
    </dgm:pt>
    <dgm:pt modelId="{DCF1B30F-954A-4528-B180-D2D67BBD2D52}" type="pres">
      <dgm:prSet presAssocID="{0EA7E488-EE1C-4F42-9044-508C9D5BC88D}" presName="rootComposite3" presStyleCnt="0"/>
      <dgm:spPr/>
    </dgm:pt>
    <dgm:pt modelId="{3651489D-4D5A-4B26-84F3-45E5C94FF713}" type="pres">
      <dgm:prSet presAssocID="{0EA7E488-EE1C-4F42-9044-508C9D5BC88D}" presName="rootText3" presStyleLbl="asst1" presStyleIdx="0" presStyleCnt="1" custScaleX="252723" custScaleY="259891" custLinFactNeighborX="-89500" custLinFactNeighborY="-55882">
        <dgm:presLayoutVars>
          <dgm:chPref val="3"/>
        </dgm:presLayoutVars>
      </dgm:prSet>
      <dgm:spPr/>
    </dgm:pt>
    <dgm:pt modelId="{D517091A-9823-4E9E-B386-1CF17759408A}" type="pres">
      <dgm:prSet presAssocID="{0EA7E488-EE1C-4F42-9044-508C9D5BC88D}" presName="rootConnector3" presStyleLbl="asst1" presStyleIdx="0" presStyleCnt="1"/>
      <dgm:spPr/>
    </dgm:pt>
    <dgm:pt modelId="{3BCC5C53-F0A8-4E9E-9DFB-A02881A11CA2}" type="pres">
      <dgm:prSet presAssocID="{0EA7E488-EE1C-4F42-9044-508C9D5BC88D}" presName="hierChild6" presStyleCnt="0"/>
      <dgm:spPr/>
    </dgm:pt>
    <dgm:pt modelId="{F5D85213-F113-40C6-9BD9-7B674F72FEC0}" type="pres">
      <dgm:prSet presAssocID="{0EA7E488-EE1C-4F42-9044-508C9D5BC88D}" presName="hierChild7" presStyleCnt="0"/>
      <dgm:spPr/>
    </dgm:pt>
  </dgm:ptLst>
  <dgm:cxnLst>
    <dgm:cxn modelId="{64E6DB06-F7C4-47D3-97EB-61E1F2DD1B3F}" type="presOf" srcId="{E4AAAD92-2E05-4044-B0F0-AABB9D0BA84E}" destId="{25C24A3E-CC3E-4F86-909E-C6EBB46F575E}" srcOrd="0" destOrd="0" presId="urn:microsoft.com/office/officeart/2005/8/layout/orgChart1"/>
    <dgm:cxn modelId="{0BF6980C-4B4D-40E3-9455-D51CF85E66A6}" type="presOf" srcId="{68B5C880-DDAD-4C2F-82DC-F3935F341EA6}" destId="{164B2212-8D5E-443A-8A60-C7EDA5C9A031}" srcOrd="1" destOrd="0" presId="urn:microsoft.com/office/officeart/2005/8/layout/orgChart1"/>
    <dgm:cxn modelId="{6722EC12-B80F-428B-AB1E-F5375CA732FB}" type="presOf" srcId="{3E28CB00-6F95-44C1-B0FB-4F7CFFE9D38A}" destId="{6D402ECA-F231-42E3-93DC-3E0FB5A5323E}" srcOrd="0" destOrd="0" presId="urn:microsoft.com/office/officeart/2005/8/layout/orgChart1"/>
    <dgm:cxn modelId="{9570282A-58C4-41DB-BAED-9A17445B121C}" type="presOf" srcId="{786ABF41-7BD5-4815-9354-D3DBB4632670}" destId="{3DB9370C-5FE8-4C7F-9D68-CBB6B569F929}" srcOrd="1" destOrd="0" presId="urn:microsoft.com/office/officeart/2005/8/layout/orgChart1"/>
    <dgm:cxn modelId="{C141B12A-2492-4068-B45B-D3F954C30F06}" srcId="{A2A00207-D2DB-476A-9AFA-1C453EBD9F64}" destId="{B6E44D1C-6800-4CE1-BCA7-002F2B9DF66E}" srcOrd="1" destOrd="0" parTransId="{D47E9489-F1D5-4D4F-9728-E09AEFF317F8}" sibTransId="{354ACDF3-5450-4F40-AB86-19B1975BDEFD}"/>
    <dgm:cxn modelId="{5B55E02C-CBA1-4C9E-BBBD-0E671B0DB850}" srcId="{A2A00207-D2DB-476A-9AFA-1C453EBD9F64}" destId="{2EF02990-D4A5-4795-BC74-41C37F51CBDA}" srcOrd="2" destOrd="0" parTransId="{8F7734C0-5173-444C-88BD-552B46F9F63B}" sibTransId="{4214ADE7-B0F8-48B1-A04F-5D83A9DC9081}"/>
    <dgm:cxn modelId="{3A2F3730-7569-4671-8E4D-DEAAF08E9DA9}" type="presOf" srcId="{0EA7E488-EE1C-4F42-9044-508C9D5BC88D}" destId="{D517091A-9823-4E9E-B386-1CF17759408A}" srcOrd="1" destOrd="0" presId="urn:microsoft.com/office/officeart/2005/8/layout/orgChart1"/>
    <dgm:cxn modelId="{C88DF860-09F4-437A-BE23-D4F237507261}" srcId="{D512F322-1AFA-4419-BD5B-D39C053758B2}" destId="{A2A00207-D2DB-476A-9AFA-1C453EBD9F64}" srcOrd="0" destOrd="0" parTransId="{F13AD76D-EB76-411E-8F6B-B55283EBE772}" sibTransId="{2606ECE2-2E01-4A90-96D8-BFDFC75AEEA7}"/>
    <dgm:cxn modelId="{678D0E44-2618-4C53-800E-5E0E1686FA42}" type="presOf" srcId="{F4438F80-C3F2-47BE-A61F-F04B89D0C830}" destId="{C060CAF7-CD41-4763-A190-0BE08A15056B}" srcOrd="1" destOrd="0" presId="urn:microsoft.com/office/officeart/2005/8/layout/orgChart1"/>
    <dgm:cxn modelId="{C61AB571-E3F9-4AB3-8091-3D1AE16DF5A5}" type="presOf" srcId="{0EA7E488-EE1C-4F42-9044-508C9D5BC88D}" destId="{3651489D-4D5A-4B26-84F3-45E5C94FF713}" srcOrd="0" destOrd="0" presId="urn:microsoft.com/office/officeart/2005/8/layout/orgChart1"/>
    <dgm:cxn modelId="{0A54667B-3702-4372-8271-B0B41DCBAFA8}" type="presOf" srcId="{E4AAAD92-2E05-4044-B0F0-AABB9D0BA84E}" destId="{D85D84E6-FCEA-47D6-90AD-123B7AA8B8BE}" srcOrd="1" destOrd="0" presId="urn:microsoft.com/office/officeart/2005/8/layout/orgChart1"/>
    <dgm:cxn modelId="{3319E57E-17A1-4489-A42A-AF0E2520389C}" type="presOf" srcId="{2EF02990-D4A5-4795-BC74-41C37F51CBDA}" destId="{4394469C-E79A-41D8-9280-E1BB80E392E2}" srcOrd="0" destOrd="0" presId="urn:microsoft.com/office/officeart/2005/8/layout/orgChart1"/>
    <dgm:cxn modelId="{BCD88184-2B08-40B5-AC1A-5885D0374CC8}" srcId="{A2A00207-D2DB-476A-9AFA-1C453EBD9F64}" destId="{E4AAAD92-2E05-4044-B0F0-AABB9D0BA84E}" srcOrd="5" destOrd="0" parTransId="{7FB26BBD-0146-4B92-83C7-E0BD77D19427}" sibTransId="{644B763D-7E17-45DC-B587-829262C2E0A2}"/>
    <dgm:cxn modelId="{B7FAA48F-9924-49D8-8852-AD1FECB40FB5}" type="presOf" srcId="{D47E9489-F1D5-4D4F-9728-E09AEFF317F8}" destId="{CAAFDACF-3D3C-4A80-8D69-6B5201CE4786}" srcOrd="0" destOrd="0" presId="urn:microsoft.com/office/officeart/2005/8/layout/orgChart1"/>
    <dgm:cxn modelId="{925AA191-8C30-4CCD-B31F-08FEFA28405B}" srcId="{A2A00207-D2DB-476A-9AFA-1C453EBD9F64}" destId="{68B5C880-DDAD-4C2F-82DC-F3935F341EA6}" srcOrd="3" destOrd="0" parTransId="{326D01B4-7C4A-4127-A2FC-7882BD4F762A}" sibTransId="{D2DE47D3-59F4-4AD7-A4A9-D3900A8B574F}"/>
    <dgm:cxn modelId="{83D35894-987C-49D2-9342-3B17EEBEB1E7}" srcId="{A2A00207-D2DB-476A-9AFA-1C453EBD9F64}" destId="{F4438F80-C3F2-47BE-A61F-F04B89D0C830}" srcOrd="4" destOrd="0" parTransId="{3E28CB00-6F95-44C1-B0FB-4F7CFFE9D38A}" sibTransId="{7A9CFE82-5789-47FF-ACFC-8B5E7356DA4F}"/>
    <dgm:cxn modelId="{79C774A1-7B7E-42C9-95A7-7AF3B9A7192F}" type="presOf" srcId="{A2A00207-D2DB-476A-9AFA-1C453EBD9F64}" destId="{06F5ADA8-6AB6-4F24-B3D9-56D11FA66DAC}" srcOrd="1" destOrd="0" presId="urn:microsoft.com/office/officeart/2005/8/layout/orgChart1"/>
    <dgm:cxn modelId="{E765B1AA-F656-450D-9CD0-8F331CC5C902}" type="presOf" srcId="{786ABF41-7BD5-4815-9354-D3DBB4632670}" destId="{2017F08B-4421-4041-B5B7-41C09827B7A5}" srcOrd="0" destOrd="0" presId="urn:microsoft.com/office/officeart/2005/8/layout/orgChart1"/>
    <dgm:cxn modelId="{13BAD4AD-86AD-421C-B0B1-24190B0C7B85}" type="presOf" srcId="{F4438F80-C3F2-47BE-A61F-F04B89D0C830}" destId="{3D14FA26-8AD0-4FF3-AC10-D64F91B6A08B}" srcOrd="0" destOrd="0" presId="urn:microsoft.com/office/officeart/2005/8/layout/orgChart1"/>
    <dgm:cxn modelId="{9E95ABAF-8206-4C89-85CD-468724BEF1FC}" type="presOf" srcId="{7FB26BBD-0146-4B92-83C7-E0BD77D19427}" destId="{62D0E6A5-5E79-446C-9289-04D4C754DDDB}" srcOrd="0" destOrd="0" presId="urn:microsoft.com/office/officeart/2005/8/layout/orgChart1"/>
    <dgm:cxn modelId="{D6D87CB0-B9E6-4F54-B148-76643F45558B}" srcId="{A2A00207-D2DB-476A-9AFA-1C453EBD9F64}" destId="{0EA7E488-EE1C-4F42-9044-508C9D5BC88D}" srcOrd="0" destOrd="0" parTransId="{AB4442CD-0A56-4F9D-981D-1BB4130A384F}" sibTransId="{240BA2C0-5A3C-423A-841E-340DF5B1FF0D}"/>
    <dgm:cxn modelId="{6931FEB6-AD38-4FD3-ACC7-9D42212C4EE3}" type="presOf" srcId="{A2A00207-D2DB-476A-9AFA-1C453EBD9F64}" destId="{0E0C9CB3-937F-47E8-A8AF-40D88AA5C5D4}" srcOrd="0" destOrd="0" presId="urn:microsoft.com/office/officeart/2005/8/layout/orgChart1"/>
    <dgm:cxn modelId="{CB6565C1-8707-4FD1-9C68-F474974A2033}" type="presOf" srcId="{B6E44D1C-6800-4CE1-BCA7-002F2B9DF66E}" destId="{74859EAB-D80B-4424-8073-5EB40191AB51}" srcOrd="0" destOrd="0" presId="urn:microsoft.com/office/officeart/2005/8/layout/orgChart1"/>
    <dgm:cxn modelId="{C527C5D7-7DCA-4176-877A-B8991C0F6812}" type="presOf" srcId="{68B5C880-DDAD-4C2F-82DC-F3935F341EA6}" destId="{E6994DD1-A9DF-4E05-9BE8-14F639A29CCF}" srcOrd="0" destOrd="0" presId="urn:microsoft.com/office/officeart/2005/8/layout/orgChart1"/>
    <dgm:cxn modelId="{842D74D9-88EB-44A3-80CD-21D1836E6AFE}" type="presOf" srcId="{AB4442CD-0A56-4F9D-981D-1BB4130A384F}" destId="{E1164313-8563-48D3-8871-C57CC009838F}" srcOrd="0" destOrd="0" presId="urn:microsoft.com/office/officeart/2005/8/layout/orgChart1"/>
    <dgm:cxn modelId="{881E68E4-8AE4-42AD-AD55-56F2AE7D85EC}" type="presOf" srcId="{8F7734C0-5173-444C-88BD-552B46F9F63B}" destId="{CAE3001E-354F-4EDD-8080-B236A5D83374}" srcOrd="0" destOrd="0" presId="urn:microsoft.com/office/officeart/2005/8/layout/orgChart1"/>
    <dgm:cxn modelId="{8E65FBE4-7203-4386-A6E9-A12F57BE733D}" type="presOf" srcId="{2EF02990-D4A5-4795-BC74-41C37F51CBDA}" destId="{B11AFD66-8B1D-4669-80FF-69B3E275E264}" srcOrd="1" destOrd="0" presId="urn:microsoft.com/office/officeart/2005/8/layout/orgChart1"/>
    <dgm:cxn modelId="{099CE2E6-4582-4193-9D8E-8C4FF2D1DF10}" type="presOf" srcId="{D512F322-1AFA-4419-BD5B-D39C053758B2}" destId="{9882DB26-A2FB-4A4E-B683-91F43385CE32}" srcOrd="0" destOrd="0" presId="urn:microsoft.com/office/officeart/2005/8/layout/orgChart1"/>
    <dgm:cxn modelId="{59AD7DE9-A62D-4DA3-952F-8160FB583876}" srcId="{A2A00207-D2DB-476A-9AFA-1C453EBD9F64}" destId="{786ABF41-7BD5-4815-9354-D3DBB4632670}" srcOrd="6" destOrd="0" parTransId="{947C76C4-6F37-4541-A8AB-1F2DA1E49639}" sibTransId="{7A364AF0-2CE9-4EBE-A4A4-53E0FC80AE1E}"/>
    <dgm:cxn modelId="{FB4B16ED-517A-40D7-8A42-A88C3B5ADC63}" type="presOf" srcId="{326D01B4-7C4A-4127-A2FC-7882BD4F762A}" destId="{25563912-8B24-4E7C-887A-DCA4458BEFF4}" srcOrd="0" destOrd="0" presId="urn:microsoft.com/office/officeart/2005/8/layout/orgChart1"/>
    <dgm:cxn modelId="{BAA2F7F7-0D2C-4100-ABCA-C6FCCE00D489}" type="presOf" srcId="{B6E44D1C-6800-4CE1-BCA7-002F2B9DF66E}" destId="{9B5C0FB6-DE8F-43BD-A372-6FDFD5E2AA83}" srcOrd="1" destOrd="0" presId="urn:microsoft.com/office/officeart/2005/8/layout/orgChart1"/>
    <dgm:cxn modelId="{41F2CCFE-A0E9-4B84-8777-BBCAD2D5A0D8}" type="presOf" srcId="{947C76C4-6F37-4541-A8AB-1F2DA1E49639}" destId="{57240C78-3C37-4293-A006-913DB8C667D0}" srcOrd="0" destOrd="0" presId="urn:microsoft.com/office/officeart/2005/8/layout/orgChart1"/>
    <dgm:cxn modelId="{8F225AED-7E7E-4C78-95ED-F5559738693E}" type="presParOf" srcId="{9882DB26-A2FB-4A4E-B683-91F43385CE32}" destId="{2C71B275-A423-44C2-A409-3513C83919B5}" srcOrd="0" destOrd="0" presId="urn:microsoft.com/office/officeart/2005/8/layout/orgChart1"/>
    <dgm:cxn modelId="{1071B8A6-BEBC-42F5-95D6-E0BB5140B7D4}" type="presParOf" srcId="{2C71B275-A423-44C2-A409-3513C83919B5}" destId="{E6D00705-F96F-476D-B2D4-02C43BE66E7C}" srcOrd="0" destOrd="0" presId="urn:microsoft.com/office/officeart/2005/8/layout/orgChart1"/>
    <dgm:cxn modelId="{C1E439C9-74C0-4E4F-AD4F-D9FCB17B87F5}" type="presParOf" srcId="{E6D00705-F96F-476D-B2D4-02C43BE66E7C}" destId="{0E0C9CB3-937F-47E8-A8AF-40D88AA5C5D4}" srcOrd="0" destOrd="0" presId="urn:microsoft.com/office/officeart/2005/8/layout/orgChart1"/>
    <dgm:cxn modelId="{D8BF2CBB-CEC9-4C1F-9017-36A97E1A0B60}" type="presParOf" srcId="{E6D00705-F96F-476D-B2D4-02C43BE66E7C}" destId="{06F5ADA8-6AB6-4F24-B3D9-56D11FA66DAC}" srcOrd="1" destOrd="0" presId="urn:microsoft.com/office/officeart/2005/8/layout/orgChart1"/>
    <dgm:cxn modelId="{C7E7E8C2-9331-41DB-A7E4-7790CCDFD29E}" type="presParOf" srcId="{2C71B275-A423-44C2-A409-3513C83919B5}" destId="{DF700CD7-8CD6-4F48-A5B9-821C92319CF6}" srcOrd="1" destOrd="0" presId="urn:microsoft.com/office/officeart/2005/8/layout/orgChart1"/>
    <dgm:cxn modelId="{95911A39-2922-4B51-9116-FE88D9B38350}" type="presParOf" srcId="{DF700CD7-8CD6-4F48-A5B9-821C92319CF6}" destId="{CAAFDACF-3D3C-4A80-8D69-6B5201CE4786}" srcOrd="0" destOrd="0" presId="urn:microsoft.com/office/officeart/2005/8/layout/orgChart1"/>
    <dgm:cxn modelId="{0DA9D6C2-907E-436C-A3FA-6DABA5FADDA2}" type="presParOf" srcId="{DF700CD7-8CD6-4F48-A5B9-821C92319CF6}" destId="{EDBDC19B-5F40-467C-B649-4B76F715D96D}" srcOrd="1" destOrd="0" presId="urn:microsoft.com/office/officeart/2005/8/layout/orgChart1"/>
    <dgm:cxn modelId="{1587263A-84F5-44DE-AB64-3EAC6DDE816F}" type="presParOf" srcId="{EDBDC19B-5F40-467C-B649-4B76F715D96D}" destId="{0F240EE9-2ADE-4E87-9906-1D99057C25D5}" srcOrd="0" destOrd="0" presId="urn:microsoft.com/office/officeart/2005/8/layout/orgChart1"/>
    <dgm:cxn modelId="{C148B44F-8CF5-4943-A65D-CD355F0388CA}" type="presParOf" srcId="{0F240EE9-2ADE-4E87-9906-1D99057C25D5}" destId="{74859EAB-D80B-4424-8073-5EB40191AB51}" srcOrd="0" destOrd="0" presId="urn:microsoft.com/office/officeart/2005/8/layout/orgChart1"/>
    <dgm:cxn modelId="{7FB47178-0701-4A56-BC36-19528143ED99}" type="presParOf" srcId="{0F240EE9-2ADE-4E87-9906-1D99057C25D5}" destId="{9B5C0FB6-DE8F-43BD-A372-6FDFD5E2AA83}" srcOrd="1" destOrd="0" presId="urn:microsoft.com/office/officeart/2005/8/layout/orgChart1"/>
    <dgm:cxn modelId="{E6FECCFF-F0CD-4D9D-873F-D6FCB5660528}" type="presParOf" srcId="{EDBDC19B-5F40-467C-B649-4B76F715D96D}" destId="{D6FE8A06-61B6-4275-AF15-E4F61EEA5C20}" srcOrd="1" destOrd="0" presId="urn:microsoft.com/office/officeart/2005/8/layout/orgChart1"/>
    <dgm:cxn modelId="{F5E6B901-992E-4C15-9D33-9E4233FE8641}" type="presParOf" srcId="{EDBDC19B-5F40-467C-B649-4B76F715D96D}" destId="{58480BF1-07F5-401F-B2D8-B80210C4EB4E}" srcOrd="2" destOrd="0" presId="urn:microsoft.com/office/officeart/2005/8/layout/orgChart1"/>
    <dgm:cxn modelId="{76FF55B1-BACD-4F53-B5E7-A4628BFAE080}" type="presParOf" srcId="{DF700CD7-8CD6-4F48-A5B9-821C92319CF6}" destId="{CAE3001E-354F-4EDD-8080-B236A5D83374}" srcOrd="2" destOrd="0" presId="urn:microsoft.com/office/officeart/2005/8/layout/orgChart1"/>
    <dgm:cxn modelId="{17FF7304-EEFE-451A-B1CE-73DC76234E33}" type="presParOf" srcId="{DF700CD7-8CD6-4F48-A5B9-821C92319CF6}" destId="{E5113CF5-A56C-4A89-B6A1-21DA0942CBC7}" srcOrd="3" destOrd="0" presId="urn:microsoft.com/office/officeart/2005/8/layout/orgChart1"/>
    <dgm:cxn modelId="{274E6704-F127-4DF9-8DC9-983C25948FC3}" type="presParOf" srcId="{E5113CF5-A56C-4A89-B6A1-21DA0942CBC7}" destId="{9ED919D9-AA1E-4AA4-985A-71700D745C54}" srcOrd="0" destOrd="0" presId="urn:microsoft.com/office/officeart/2005/8/layout/orgChart1"/>
    <dgm:cxn modelId="{9C73E33D-312F-49F9-8EB4-9DA6460EC1B2}" type="presParOf" srcId="{9ED919D9-AA1E-4AA4-985A-71700D745C54}" destId="{4394469C-E79A-41D8-9280-E1BB80E392E2}" srcOrd="0" destOrd="0" presId="urn:microsoft.com/office/officeart/2005/8/layout/orgChart1"/>
    <dgm:cxn modelId="{CC269850-17E6-4A3F-90C7-0DE31504A57C}" type="presParOf" srcId="{9ED919D9-AA1E-4AA4-985A-71700D745C54}" destId="{B11AFD66-8B1D-4669-80FF-69B3E275E264}" srcOrd="1" destOrd="0" presId="urn:microsoft.com/office/officeart/2005/8/layout/orgChart1"/>
    <dgm:cxn modelId="{43114DC5-0126-455F-9BAA-815CC23EF2BB}" type="presParOf" srcId="{E5113CF5-A56C-4A89-B6A1-21DA0942CBC7}" destId="{751CD0F1-0E35-4EDA-AE32-E24DFE426E67}" srcOrd="1" destOrd="0" presId="urn:microsoft.com/office/officeart/2005/8/layout/orgChart1"/>
    <dgm:cxn modelId="{9F1A2DD2-C893-4A39-AB64-76CE1E2A673E}" type="presParOf" srcId="{E5113CF5-A56C-4A89-B6A1-21DA0942CBC7}" destId="{AEE08CA0-DD93-4885-BCE8-B42CCDAEF70F}" srcOrd="2" destOrd="0" presId="urn:microsoft.com/office/officeart/2005/8/layout/orgChart1"/>
    <dgm:cxn modelId="{EC253AAA-E0E3-482B-A013-18BB24E2EBAC}" type="presParOf" srcId="{DF700CD7-8CD6-4F48-A5B9-821C92319CF6}" destId="{25563912-8B24-4E7C-887A-DCA4458BEFF4}" srcOrd="4" destOrd="0" presId="urn:microsoft.com/office/officeart/2005/8/layout/orgChart1"/>
    <dgm:cxn modelId="{E9D1E89E-FDBA-490E-A29F-164CBB4E4A2A}" type="presParOf" srcId="{DF700CD7-8CD6-4F48-A5B9-821C92319CF6}" destId="{126A9CD8-ED39-46BD-AA85-082BA25FAC5B}" srcOrd="5" destOrd="0" presId="urn:microsoft.com/office/officeart/2005/8/layout/orgChart1"/>
    <dgm:cxn modelId="{4626557F-3A0D-4B8C-AF2B-713E09618264}" type="presParOf" srcId="{126A9CD8-ED39-46BD-AA85-082BA25FAC5B}" destId="{F916C7ED-A24D-406C-A97D-2EF204DA0F42}" srcOrd="0" destOrd="0" presId="urn:microsoft.com/office/officeart/2005/8/layout/orgChart1"/>
    <dgm:cxn modelId="{15C3DED2-AC8B-4F48-9434-9D7422B2F3AC}" type="presParOf" srcId="{F916C7ED-A24D-406C-A97D-2EF204DA0F42}" destId="{E6994DD1-A9DF-4E05-9BE8-14F639A29CCF}" srcOrd="0" destOrd="0" presId="urn:microsoft.com/office/officeart/2005/8/layout/orgChart1"/>
    <dgm:cxn modelId="{4FDC914A-8508-4D8B-9BB4-7CD320DE89AF}" type="presParOf" srcId="{F916C7ED-A24D-406C-A97D-2EF204DA0F42}" destId="{164B2212-8D5E-443A-8A60-C7EDA5C9A031}" srcOrd="1" destOrd="0" presId="urn:microsoft.com/office/officeart/2005/8/layout/orgChart1"/>
    <dgm:cxn modelId="{631E701C-86E0-412F-89A9-28030A5ABABA}" type="presParOf" srcId="{126A9CD8-ED39-46BD-AA85-082BA25FAC5B}" destId="{AA0F769F-4660-4BF3-AA60-96567F1DF1D2}" srcOrd="1" destOrd="0" presId="urn:microsoft.com/office/officeart/2005/8/layout/orgChart1"/>
    <dgm:cxn modelId="{C3AF6834-C914-4F70-B87C-9C02D89135FF}" type="presParOf" srcId="{126A9CD8-ED39-46BD-AA85-082BA25FAC5B}" destId="{FEB46329-AAF4-4C77-9D1D-16D899EF902D}" srcOrd="2" destOrd="0" presId="urn:microsoft.com/office/officeart/2005/8/layout/orgChart1"/>
    <dgm:cxn modelId="{24C3B9A0-5892-4C09-9ACC-DBCD880146BB}" type="presParOf" srcId="{DF700CD7-8CD6-4F48-A5B9-821C92319CF6}" destId="{6D402ECA-F231-42E3-93DC-3E0FB5A5323E}" srcOrd="6" destOrd="0" presId="urn:microsoft.com/office/officeart/2005/8/layout/orgChart1"/>
    <dgm:cxn modelId="{701C2B32-7AAC-4A93-AEFF-0A4BF433F59C}" type="presParOf" srcId="{DF700CD7-8CD6-4F48-A5B9-821C92319CF6}" destId="{BE8BE062-AA55-44F7-9E8D-D10429FFFD35}" srcOrd="7" destOrd="0" presId="urn:microsoft.com/office/officeart/2005/8/layout/orgChart1"/>
    <dgm:cxn modelId="{2A267745-D66B-4EF5-998D-3205B7C5156A}" type="presParOf" srcId="{BE8BE062-AA55-44F7-9E8D-D10429FFFD35}" destId="{DBB74000-70EE-413B-9FC9-8D783BDD6775}" srcOrd="0" destOrd="0" presId="urn:microsoft.com/office/officeart/2005/8/layout/orgChart1"/>
    <dgm:cxn modelId="{5F3257CC-CC60-4C7E-B475-E275B2B7D0CC}" type="presParOf" srcId="{DBB74000-70EE-413B-9FC9-8D783BDD6775}" destId="{3D14FA26-8AD0-4FF3-AC10-D64F91B6A08B}" srcOrd="0" destOrd="0" presId="urn:microsoft.com/office/officeart/2005/8/layout/orgChart1"/>
    <dgm:cxn modelId="{34DD5303-32E8-4CDF-A400-884B0D339F52}" type="presParOf" srcId="{DBB74000-70EE-413B-9FC9-8D783BDD6775}" destId="{C060CAF7-CD41-4763-A190-0BE08A15056B}" srcOrd="1" destOrd="0" presId="urn:microsoft.com/office/officeart/2005/8/layout/orgChart1"/>
    <dgm:cxn modelId="{061E4160-1DC5-413F-AEB1-40FDA8703166}" type="presParOf" srcId="{BE8BE062-AA55-44F7-9E8D-D10429FFFD35}" destId="{47883790-6E86-42D6-932C-5013BB4C8309}" srcOrd="1" destOrd="0" presId="urn:microsoft.com/office/officeart/2005/8/layout/orgChart1"/>
    <dgm:cxn modelId="{0D99EC6C-7C90-45F0-BCD6-1404E49E52E9}" type="presParOf" srcId="{BE8BE062-AA55-44F7-9E8D-D10429FFFD35}" destId="{4D64CDFA-97F9-4BCD-9A61-3A3D96C95A2F}" srcOrd="2" destOrd="0" presId="urn:microsoft.com/office/officeart/2005/8/layout/orgChart1"/>
    <dgm:cxn modelId="{34302320-D5E4-4F64-9FAB-9310B759BC86}" type="presParOf" srcId="{DF700CD7-8CD6-4F48-A5B9-821C92319CF6}" destId="{62D0E6A5-5E79-446C-9289-04D4C754DDDB}" srcOrd="8" destOrd="0" presId="urn:microsoft.com/office/officeart/2005/8/layout/orgChart1"/>
    <dgm:cxn modelId="{FCF6306C-28A0-416A-875E-C0C01B215BC2}" type="presParOf" srcId="{DF700CD7-8CD6-4F48-A5B9-821C92319CF6}" destId="{69C2055B-7D3A-4699-9FA2-DE2323CA559B}" srcOrd="9" destOrd="0" presId="urn:microsoft.com/office/officeart/2005/8/layout/orgChart1"/>
    <dgm:cxn modelId="{81C5A614-61A1-459A-94EB-1A29FFBEB4C2}" type="presParOf" srcId="{69C2055B-7D3A-4699-9FA2-DE2323CA559B}" destId="{FE30182A-648F-46F6-A2C0-3EA31E95A959}" srcOrd="0" destOrd="0" presId="urn:microsoft.com/office/officeart/2005/8/layout/orgChart1"/>
    <dgm:cxn modelId="{ADFD4A0A-1248-4BD6-BAD8-9044F3B6F7B4}" type="presParOf" srcId="{FE30182A-648F-46F6-A2C0-3EA31E95A959}" destId="{25C24A3E-CC3E-4F86-909E-C6EBB46F575E}" srcOrd="0" destOrd="0" presId="urn:microsoft.com/office/officeart/2005/8/layout/orgChart1"/>
    <dgm:cxn modelId="{0C402682-447F-400B-96A2-7E5FF7428500}" type="presParOf" srcId="{FE30182A-648F-46F6-A2C0-3EA31E95A959}" destId="{D85D84E6-FCEA-47D6-90AD-123B7AA8B8BE}" srcOrd="1" destOrd="0" presId="urn:microsoft.com/office/officeart/2005/8/layout/orgChart1"/>
    <dgm:cxn modelId="{D2A3F7BE-CBD0-43BE-9BB8-8930403CF856}" type="presParOf" srcId="{69C2055B-7D3A-4699-9FA2-DE2323CA559B}" destId="{F901B07A-15D9-4706-9834-E808E5850376}" srcOrd="1" destOrd="0" presId="urn:microsoft.com/office/officeart/2005/8/layout/orgChart1"/>
    <dgm:cxn modelId="{14D9C2EA-FCF1-467D-9198-FB210C3674C8}" type="presParOf" srcId="{69C2055B-7D3A-4699-9FA2-DE2323CA559B}" destId="{BD344317-6C7B-41A7-871D-46DE01BFB554}" srcOrd="2" destOrd="0" presId="urn:microsoft.com/office/officeart/2005/8/layout/orgChart1"/>
    <dgm:cxn modelId="{122DD15C-3F42-4825-BB7A-04397635812E}" type="presParOf" srcId="{DF700CD7-8CD6-4F48-A5B9-821C92319CF6}" destId="{57240C78-3C37-4293-A006-913DB8C667D0}" srcOrd="10" destOrd="0" presId="urn:microsoft.com/office/officeart/2005/8/layout/orgChart1"/>
    <dgm:cxn modelId="{3F302044-BD7E-4272-AE24-195A6865DE7F}" type="presParOf" srcId="{DF700CD7-8CD6-4F48-A5B9-821C92319CF6}" destId="{666C6913-901B-4D0A-AC79-A706DE0529FB}" srcOrd="11" destOrd="0" presId="urn:microsoft.com/office/officeart/2005/8/layout/orgChart1"/>
    <dgm:cxn modelId="{569BF813-8390-49C0-880C-ECC8B3F0B6FA}" type="presParOf" srcId="{666C6913-901B-4D0A-AC79-A706DE0529FB}" destId="{7C9F3A25-DFCE-471F-B6BE-DEF05E1D45F6}" srcOrd="0" destOrd="0" presId="urn:microsoft.com/office/officeart/2005/8/layout/orgChart1"/>
    <dgm:cxn modelId="{7F63D140-07E4-45AF-A99E-625A27109562}" type="presParOf" srcId="{7C9F3A25-DFCE-471F-B6BE-DEF05E1D45F6}" destId="{2017F08B-4421-4041-B5B7-41C09827B7A5}" srcOrd="0" destOrd="0" presId="urn:microsoft.com/office/officeart/2005/8/layout/orgChart1"/>
    <dgm:cxn modelId="{4ADD9B54-BED9-41F2-84AD-E7C16DD413CA}" type="presParOf" srcId="{7C9F3A25-DFCE-471F-B6BE-DEF05E1D45F6}" destId="{3DB9370C-5FE8-4C7F-9D68-CBB6B569F929}" srcOrd="1" destOrd="0" presId="urn:microsoft.com/office/officeart/2005/8/layout/orgChart1"/>
    <dgm:cxn modelId="{1041C38A-DA05-4DBB-9E96-E314E7E01BC8}" type="presParOf" srcId="{666C6913-901B-4D0A-AC79-A706DE0529FB}" destId="{902F16A6-F860-4AA2-8F03-5CB45A6845FA}" srcOrd="1" destOrd="0" presId="urn:microsoft.com/office/officeart/2005/8/layout/orgChart1"/>
    <dgm:cxn modelId="{2D5A2E26-E9A1-4FB2-A301-7A64328B7A88}" type="presParOf" srcId="{666C6913-901B-4D0A-AC79-A706DE0529FB}" destId="{FFFC2B11-0F80-4092-8C5D-16FD9666CF55}" srcOrd="2" destOrd="0" presId="urn:microsoft.com/office/officeart/2005/8/layout/orgChart1"/>
    <dgm:cxn modelId="{73FB03ED-6764-4D6B-8504-A11100DD2356}" type="presParOf" srcId="{2C71B275-A423-44C2-A409-3513C83919B5}" destId="{A94885CC-2AB1-40F2-9F9F-B318B5321AA3}" srcOrd="2" destOrd="0" presId="urn:microsoft.com/office/officeart/2005/8/layout/orgChart1"/>
    <dgm:cxn modelId="{1082BA3F-0D7E-4F83-BB71-411CEC31E747}" type="presParOf" srcId="{A94885CC-2AB1-40F2-9F9F-B318B5321AA3}" destId="{E1164313-8563-48D3-8871-C57CC009838F}" srcOrd="0" destOrd="0" presId="urn:microsoft.com/office/officeart/2005/8/layout/orgChart1"/>
    <dgm:cxn modelId="{D5EC383D-AAEB-42E4-AC06-9ABDB5E84090}" type="presParOf" srcId="{A94885CC-2AB1-40F2-9F9F-B318B5321AA3}" destId="{430298BC-EEAC-458A-9275-5CD866C4C276}" srcOrd="1" destOrd="0" presId="urn:microsoft.com/office/officeart/2005/8/layout/orgChart1"/>
    <dgm:cxn modelId="{D052FF01-FD77-42CC-B816-317DCC3C420B}" type="presParOf" srcId="{430298BC-EEAC-458A-9275-5CD866C4C276}" destId="{DCF1B30F-954A-4528-B180-D2D67BBD2D52}" srcOrd="0" destOrd="0" presId="urn:microsoft.com/office/officeart/2005/8/layout/orgChart1"/>
    <dgm:cxn modelId="{9E6C737D-6370-41C1-865D-0545EEF24BC3}" type="presParOf" srcId="{DCF1B30F-954A-4528-B180-D2D67BBD2D52}" destId="{3651489D-4D5A-4B26-84F3-45E5C94FF713}" srcOrd="0" destOrd="0" presId="urn:microsoft.com/office/officeart/2005/8/layout/orgChart1"/>
    <dgm:cxn modelId="{C876A7E7-68EF-4751-A2D4-86740482440D}" type="presParOf" srcId="{DCF1B30F-954A-4528-B180-D2D67BBD2D52}" destId="{D517091A-9823-4E9E-B386-1CF17759408A}" srcOrd="1" destOrd="0" presId="urn:microsoft.com/office/officeart/2005/8/layout/orgChart1"/>
    <dgm:cxn modelId="{CD1A4366-8D71-4C1B-82C4-ACC08D9136EA}" type="presParOf" srcId="{430298BC-EEAC-458A-9275-5CD866C4C276}" destId="{3BCC5C53-F0A8-4E9E-9DFB-A02881A11CA2}" srcOrd="1" destOrd="0" presId="urn:microsoft.com/office/officeart/2005/8/layout/orgChart1"/>
    <dgm:cxn modelId="{8B25C128-2F74-4CE9-B1A6-E419D4B6F657}" type="presParOf" srcId="{430298BC-EEAC-458A-9275-5CD866C4C276}" destId="{F5D85213-F113-40C6-9BD9-7B674F72FE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C98460BF-5F11-4364-866C-7B1B1FE26E06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800" b="1"/>
            <a:t>Klinikkdirektør</a:t>
          </a:r>
        </a:p>
        <a:p>
          <a:r>
            <a:rPr lang="nb-NO" sz="1800" b="0"/>
            <a:t>Siri Tønnessen</a:t>
          </a:r>
        </a:p>
      </dgm:t>
    </dgm:pt>
    <dgm:pt modelId="{A3DE6FC1-01C4-477C-8A58-EF6D1C00B131}" type="parTrans" cxnId="{1B97D81F-974C-4309-AB18-6A06F73693D6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1DA57017-DC76-43A6-8354-B63F7616AABE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anestesi, intensiv og operasjon (AIO)</a:t>
          </a:r>
        </a:p>
        <a:p>
          <a:pPr marL="182563" indent="0" algn="ctr"/>
          <a:r>
            <a:rPr lang="nb-NO" sz="1200" b="0"/>
            <a:t>Avdelingssjef Grete Krüger Erdvik</a:t>
          </a:r>
        </a:p>
      </dgm:t>
    </dgm:pt>
    <dgm:pt modelId="{DE2BE962-26FA-40B5-8A5F-E54023CDB087}" type="sibTrans" cxnId="{1B97D81F-974C-4309-AB18-6A06F73693D6}">
      <dgm:prSet/>
      <dgm:spPr/>
      <dgm:t>
        <a:bodyPr/>
        <a:lstStyle/>
        <a:p>
          <a:endParaRPr lang="nb-NO"/>
        </a:p>
      </dgm:t>
    </dgm:pt>
    <dgm:pt modelId="{547A5D0C-EDA2-45D3-A40C-83D446E1B582}" type="parTrans" cxnId="{2B7499E1-1080-4754-BA67-AABAFB07DBF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F9FD2B5D-28FC-4A06-A538-5005C07C72E1}" type="asst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Kirurgisk avdeling</a:t>
          </a:r>
        </a:p>
        <a:p>
          <a:pPr marL="182563" indent="0" algn="ctr"/>
          <a:r>
            <a:rPr lang="nb-NO" sz="1200" b="0"/>
            <a:t>Avdelingssjef Paula Axelsen</a:t>
          </a:r>
        </a:p>
      </dgm:t>
    </dgm:pt>
    <dgm:pt modelId="{1606AB74-139A-4755-8437-3374E87E2D21}" type="sibTrans" cxnId="{2B7499E1-1080-4754-BA67-AABAFB07DBF5}">
      <dgm:prSet/>
      <dgm:spPr/>
      <dgm:t>
        <a:bodyPr/>
        <a:lstStyle/>
        <a:p>
          <a:endParaRPr lang="nb-NO"/>
        </a:p>
      </dgm:t>
    </dgm:pt>
    <dgm:pt modelId="{AED18DFA-9818-4155-AFD5-30FB1558C739}" type="parTrans" cxnId="{97440340-082A-43E7-ACC0-33755E585D46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kirurgiske senger</a:t>
          </a:r>
        </a:p>
        <a:p>
          <a:pPr marL="182563" indent="0" algn="ctr"/>
          <a:r>
            <a:rPr lang="nb-NO" sz="1200" b="0"/>
            <a:t>Avdelingssjef Mette Christine Emanuelsen</a:t>
          </a:r>
        </a:p>
      </dgm:t>
    </dgm:pt>
    <dgm:pt modelId="{4FD74651-2FEC-4204-8F47-DD99CC0CC709}" type="sibTrans" cxnId="{97440340-082A-43E7-ACC0-33755E585D46}">
      <dgm:prSet/>
      <dgm:spPr/>
      <dgm:t>
        <a:bodyPr/>
        <a:lstStyle/>
        <a:p>
          <a:endParaRPr lang="nb-NO"/>
        </a:p>
      </dgm:t>
    </dgm:pt>
    <dgm:pt modelId="{0D86F526-80BC-4BCB-AE3D-4AD672AD9B31}" type="parTrans" cxnId="{D109F8D9-BF3D-4ED6-BC48-A8DE95EB0B8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E00FA539-0EDB-4467-823A-DF3D01CA93F3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Ortopedisk avdeling</a:t>
          </a:r>
          <a:endParaRPr lang="nb-NO" sz="1200"/>
        </a:p>
        <a:p>
          <a:pPr marL="182563" indent="0" algn="ctr"/>
          <a:r>
            <a:rPr lang="nb-NO" sz="1200" b="0"/>
            <a:t>Avdelingssjef Øystein Hjalmar Berg</a:t>
          </a:r>
        </a:p>
      </dgm:t>
    </dgm:pt>
    <dgm:pt modelId="{667A2E40-68D1-4D50-BDCF-6457A9FF13C9}" type="sibTrans" cxnId="{D109F8D9-BF3D-4ED6-BC48-A8DE95EB0B85}">
      <dgm:prSet/>
      <dgm:spPr/>
      <dgm:t>
        <a:bodyPr/>
        <a:lstStyle/>
        <a:p>
          <a:endParaRPr lang="nb-NO"/>
        </a:p>
      </dgm:t>
    </dgm:pt>
    <dgm:pt modelId="{C95631FB-9EC8-4E3D-9073-385785FF8438}" type="parTrans" cxnId="{94310DCE-F9FE-4686-8C65-1017637682AC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Kvinneklinikken</a:t>
          </a:r>
        </a:p>
        <a:p>
          <a:pPr marL="182563" indent="0" algn="ctr"/>
          <a:r>
            <a:rPr lang="nb-NO" sz="1200" b="0"/>
            <a:t>Avdelingssjef Randi Andersen</a:t>
          </a:r>
        </a:p>
      </dgm:t>
    </dgm:pt>
    <dgm:pt modelId="{B53E3734-12DF-4DD5-B2F5-F793DF0473AD}" type="sibTrans" cxnId="{94310DCE-F9FE-4686-8C65-1017637682AC}">
      <dgm:prSet/>
      <dgm:spPr/>
      <dgm:t>
        <a:bodyPr/>
        <a:lstStyle/>
        <a:p>
          <a:endParaRPr lang="nb-NO"/>
        </a:p>
      </dgm:t>
    </dgm:pt>
    <dgm:pt modelId="{42F53B70-BD9A-407F-BE48-466EDC6A6E06}" type="parTrans" cxnId="{29727B15-3118-40C3-91A9-119C34BB0444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 dirty="0"/>
            <a:t>Medisinsk avdeling</a:t>
          </a:r>
          <a:r>
            <a:rPr lang="nb-NO" sz="1200" dirty="0"/>
            <a:t> </a:t>
          </a:r>
        </a:p>
        <a:p>
          <a:pPr marL="182563" indent="0" algn="ctr"/>
          <a:r>
            <a:rPr lang="nb-NO" sz="1200" b="0" dirty="0"/>
            <a:t>Avdelingssjef Thor Kristian Støle</a:t>
          </a:r>
        </a:p>
      </dgm:t>
    </dgm:pt>
    <dgm:pt modelId="{DA211D77-E714-4F5D-B316-AA9E2DBA1114}" type="sibTrans" cxnId="{29727B15-3118-40C3-91A9-119C34BB0444}">
      <dgm:prSet/>
      <dgm:spPr/>
      <dgm:t>
        <a:bodyPr/>
        <a:lstStyle/>
        <a:p>
          <a:endParaRPr lang="nb-NO"/>
        </a:p>
      </dgm:t>
    </dgm:pt>
    <dgm:pt modelId="{8F2B496D-B4AE-4F18-9BF1-34B8CEF6AEFD}" type="parTrans" cxnId="{954CF224-3EC4-42BC-AE96-671E2771B58B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A4E09B76-DDA9-480B-A862-18A610DE1C5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Senter for kreftbehandling (SFK)</a:t>
          </a:r>
        </a:p>
        <a:p>
          <a:pPr marL="182563" indent="0" algn="ctr"/>
          <a:r>
            <a:rPr lang="nb-NO" sz="1200" b="0"/>
            <a:t>Avdelingssjef Birgit Helen Skogmo</a:t>
          </a:r>
        </a:p>
      </dgm:t>
    </dgm:pt>
    <dgm:pt modelId="{DFA0F376-0B5B-4951-8977-6A56889B9A26}" type="sibTrans" cxnId="{954CF224-3EC4-42BC-AE96-671E2771B58B}">
      <dgm:prSet/>
      <dgm:spPr/>
      <dgm:t>
        <a:bodyPr/>
        <a:lstStyle/>
        <a:p>
          <a:endParaRPr lang="nb-NO"/>
        </a:p>
      </dgm:t>
    </dgm:pt>
    <dgm:pt modelId="{B3C01000-96C1-4D40-8E3E-ACA0563CA7EE}" type="parTrans" cxnId="{2401A2E7-AA3A-4AAA-8431-9AC870D95E0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A06C470F-68FC-4838-8DE0-7D0F17CEBF0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 dirty="0"/>
            <a:t>Barne- og ungdomsavdelingen</a:t>
          </a:r>
          <a:endParaRPr lang="nb-NO" sz="1200" dirty="0"/>
        </a:p>
        <a:p>
          <a:pPr marL="182563" indent="0" algn="ctr"/>
          <a:r>
            <a:rPr lang="nb-NO" sz="1200" b="0" dirty="0"/>
            <a:t>Avdelingssjef Anita Torland Kivle</a:t>
          </a:r>
        </a:p>
      </dgm:t>
    </dgm:pt>
    <dgm:pt modelId="{DC602869-5E7C-4804-AA00-EF516D32BC7C}" type="sibTrans" cxnId="{2401A2E7-AA3A-4AAA-8431-9AC870D95E0D}">
      <dgm:prSet/>
      <dgm:spPr/>
      <dgm:t>
        <a:bodyPr/>
        <a:lstStyle/>
        <a:p>
          <a:endParaRPr lang="nb-NO"/>
        </a:p>
      </dgm:t>
    </dgm:pt>
    <dgm:pt modelId="{C6348B1B-85F8-47FB-A32E-E6CF79C14D06}" type="parTrans" cxnId="{7D8E3F9F-87F7-4E41-845A-7EFB0DD31514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E4B3D7AE-4BA5-430E-9D80-C48717E262C2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>
            <a:tabLst>
              <a:tab pos="1255713" algn="l"/>
            </a:tabLst>
          </a:pPr>
          <a:r>
            <a:rPr lang="nb-NO" sz="1200" b="1" dirty="0"/>
            <a:t>Nevrologisk avdeling</a:t>
          </a:r>
        </a:p>
        <a:p>
          <a:pPr marL="182563" indent="0" algn="ctr">
            <a:tabLst>
              <a:tab pos="1255713" algn="l"/>
            </a:tabLst>
          </a:pPr>
          <a:r>
            <a:rPr lang="nb-NO" sz="1200" b="0" dirty="0"/>
            <a:t>Avdelingssjef Kristin Bjørk-Rasmussen</a:t>
          </a:r>
        </a:p>
      </dgm:t>
    </dgm:pt>
    <dgm:pt modelId="{F41434AF-50F1-4C61-BB5C-CC4371B04F5D}" type="sibTrans" cxnId="{7D8E3F9F-87F7-4E41-845A-7EFB0DD31514}">
      <dgm:prSet/>
      <dgm:spPr/>
      <dgm:t>
        <a:bodyPr/>
        <a:lstStyle/>
        <a:p>
          <a:endParaRPr lang="nb-NO"/>
        </a:p>
      </dgm:t>
    </dgm:pt>
    <dgm:pt modelId="{D5F9A803-B0C3-49A2-86D7-3FB33AFFB31B}" type="parTrans" cxnId="{208B9C6F-4B0D-4D30-AE82-D838164301B7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8B4D480F-307D-43F6-BED0-6EDEFF0BC68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ØNH-avdelingen</a:t>
          </a:r>
        </a:p>
        <a:p>
          <a:pPr marL="182563" indent="0" algn="ctr"/>
          <a:r>
            <a:rPr lang="nb-NO" sz="1200" b="0"/>
            <a:t>Avdelingssjef Jorunn Sandvik</a:t>
          </a:r>
        </a:p>
      </dgm:t>
    </dgm:pt>
    <dgm:pt modelId="{4997480E-1765-4783-9188-0A38412C49AF}" type="sibTrans" cxnId="{208B9C6F-4B0D-4D30-AE82-D838164301B7}">
      <dgm:prSet/>
      <dgm:spPr/>
      <dgm:t>
        <a:bodyPr/>
        <a:lstStyle/>
        <a:p>
          <a:endParaRPr lang="nb-NO"/>
        </a:p>
      </dgm:t>
    </dgm:pt>
    <dgm:pt modelId="{3CA40FB2-CE2B-4879-B669-CD21B91D9816}" type="parTrans" cxnId="{28E6B068-A7C9-4C17-96BC-34235FAF2F3C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200"/>
        </a:p>
      </dgm:t>
    </dgm:pt>
    <dgm:pt modelId="{CDF7B128-E9DB-4B59-B36F-66A53B5162F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 dirty="0"/>
            <a:t>Avd. for fysikalsk medisin og rehabilitering (AFR)</a:t>
          </a:r>
        </a:p>
        <a:p>
          <a:pPr marL="182563" indent="0" algn="ctr"/>
          <a:r>
            <a:rPr lang="nb-NO" sz="1200" b="0" dirty="0"/>
            <a:t>Avdelingssjef Anne Kari Thomassen</a:t>
          </a:r>
        </a:p>
      </dgm:t>
    </dgm:pt>
    <dgm:pt modelId="{4125C7B8-612A-4455-B970-EF55FB2028E1}" type="sibTrans" cxnId="{28E6B068-A7C9-4C17-96BC-34235FAF2F3C}">
      <dgm:prSet/>
      <dgm:spPr/>
      <dgm:t>
        <a:bodyPr/>
        <a:lstStyle/>
        <a:p>
          <a:endParaRPr lang="nb-NO"/>
        </a:p>
      </dgm:t>
    </dgm:pt>
    <dgm:pt modelId="{5241B17A-A1B5-492A-AEA6-9D035D056C7F}" type="sibTrans" cxnId="{C98460BF-5F11-4364-866C-7B1B1FE26E06}">
      <dgm:prSet/>
      <dgm:spPr/>
      <dgm:t>
        <a:bodyPr/>
        <a:lstStyle/>
        <a:p>
          <a:endParaRPr lang="nb-NO"/>
        </a:p>
      </dgm:t>
    </dgm:pt>
    <dgm:pt modelId="{00B9911C-3E3F-4635-AE43-44E085ACFD82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 err="1">
              <a:solidFill>
                <a:srgbClr val="FFFFFF"/>
              </a:solidFill>
              <a:latin typeface="Arial"/>
              <a:ea typeface="Arial"/>
              <a:cs typeface="Arial"/>
            </a:rPr>
            <a:t>Avd</a:t>
          </a:r>
          <a:r>
            <a:rPr lang="nb-NO" sz="1200" b="1" kern="1200" dirty="0">
              <a:solidFill>
                <a:srgbClr val="FFFFFF"/>
              </a:solidFill>
              <a:latin typeface="Arial"/>
              <a:ea typeface="Arial"/>
              <a:cs typeface="Arial"/>
            </a:rPr>
            <a:t> for pasientadministrasjon SSK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dirty="0">
              <a:solidFill>
                <a:srgbClr val="FFFFFF"/>
              </a:solidFill>
              <a:latin typeface="Arial"/>
              <a:ea typeface="Arial"/>
              <a:cs typeface="Arial"/>
            </a:rPr>
            <a:t>Avdelingssjef Marianne Nesdal Jonassen</a:t>
          </a:r>
        </a:p>
      </dgm:t>
    </dgm:pt>
    <dgm:pt modelId="{D7C86B82-B50F-4CCC-877A-E23E7EBCDD25}" type="parTrans" cxnId="{423C3A58-3768-4AC8-A612-5EFF882E9417}">
      <dgm:prSet/>
      <dgm:spPr/>
      <dgm:t>
        <a:bodyPr/>
        <a:lstStyle/>
        <a:p>
          <a:endParaRPr lang="nb-NO"/>
        </a:p>
      </dgm:t>
    </dgm:pt>
    <dgm:pt modelId="{0B6E777C-21B2-43BB-863C-5A62C858470F}" type="sibTrans" cxnId="{423C3A58-3768-4AC8-A612-5EFF882E9417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45ACE-8EF7-4B8D-BE44-8524F788CC72}" type="pres">
      <dgm:prSet presAssocID="{DF27154E-8352-4F60-836F-97B8A0AE981A}" presName="hierFlow" presStyleCnt="0"/>
      <dgm:spPr/>
    </dgm:pt>
    <dgm:pt modelId="{F8669505-2FB4-44C5-B0A1-CEC0C9E5FEE6}" type="pres">
      <dgm:prSet presAssocID="{DF27154E-8352-4F60-836F-97B8A0AE98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AFBAB7-8360-49DF-9EA4-286B8A377335}" type="pres">
      <dgm:prSet presAssocID="{9A6D052A-DA11-4A7B-95E8-637E0F34C3A1}" presName="Name17" presStyleCnt="0"/>
      <dgm:spPr/>
    </dgm:pt>
    <dgm:pt modelId="{D3FA83E0-78F7-44E0-BDA0-9F89A1BF460A}" type="pres">
      <dgm:prSet presAssocID="{9A6D052A-DA11-4A7B-95E8-637E0F34C3A1}" presName="level1Shape" presStyleLbl="node0" presStyleIdx="0" presStyleCnt="1" custScaleX="296807" custScaleY="197872" custLinFactNeighborX="-8166" custLinFactNeighborY="-56580">
        <dgm:presLayoutVars>
          <dgm:chPref val="3"/>
        </dgm:presLayoutVars>
      </dgm:prSet>
      <dgm:spPr/>
    </dgm:pt>
    <dgm:pt modelId="{9A959162-7D29-46A9-A7C0-B9AB442863D4}" type="pres">
      <dgm:prSet presAssocID="{9A6D052A-DA11-4A7B-95E8-637E0F34C3A1}" presName="hierChild2" presStyleCnt="0"/>
      <dgm:spPr/>
    </dgm:pt>
    <dgm:pt modelId="{A1CA5F1C-08A1-479E-B968-674564C68749}" type="pres">
      <dgm:prSet presAssocID="{A3DE6FC1-01C4-477C-8A58-EF6D1C00B131}" presName="Name25" presStyleLbl="parChTrans1D2" presStyleIdx="0" presStyleCnt="12" custScaleX="2000000"/>
      <dgm:spPr/>
    </dgm:pt>
    <dgm:pt modelId="{5B7728C0-395B-41EE-8110-13BDDA4EB0C4}" type="pres">
      <dgm:prSet presAssocID="{A3DE6FC1-01C4-477C-8A58-EF6D1C00B131}" presName="connTx" presStyleLbl="parChTrans1D2" presStyleIdx="0" presStyleCnt="12"/>
      <dgm:spPr/>
    </dgm:pt>
    <dgm:pt modelId="{8DC633A9-FE39-4862-8C5E-1A74C8B9C76D}" type="pres">
      <dgm:prSet presAssocID="{1DA57017-DC76-43A6-8354-B63F7616AABE}" presName="Name30" presStyleCnt="0"/>
      <dgm:spPr/>
    </dgm:pt>
    <dgm:pt modelId="{3B6795D7-FCA7-4631-9428-8D96A4D1A25A}" type="pres">
      <dgm:prSet presAssocID="{1DA57017-DC76-43A6-8354-B63F7616AABE}" presName="level2Shape" presStyleLbl="asst1" presStyleIdx="0" presStyleCnt="2" custScaleX="458985" custLinFactX="14424" custLinFactNeighborX="100000"/>
      <dgm:spPr/>
    </dgm:pt>
    <dgm:pt modelId="{72B248EC-9193-45E8-A5B6-3BA4B68511C3}" type="pres">
      <dgm:prSet presAssocID="{1DA57017-DC76-43A6-8354-B63F7616AABE}" presName="hierChild3" presStyleCnt="0"/>
      <dgm:spPr/>
    </dgm:pt>
    <dgm:pt modelId="{87DF2D6D-FA49-4895-A815-8B96DF622802}" type="pres">
      <dgm:prSet presAssocID="{547A5D0C-EDA2-45D3-A40C-83D446E1B582}" presName="Name25" presStyleLbl="parChTrans1D2" presStyleIdx="1" presStyleCnt="12" custScaleX="2000000"/>
      <dgm:spPr/>
    </dgm:pt>
    <dgm:pt modelId="{AE1201B8-B050-414C-82BA-F9A1EFD3B0DC}" type="pres">
      <dgm:prSet presAssocID="{547A5D0C-EDA2-45D3-A40C-83D446E1B582}" presName="connTx" presStyleLbl="parChTrans1D2" presStyleIdx="1" presStyleCnt="12"/>
      <dgm:spPr/>
    </dgm:pt>
    <dgm:pt modelId="{F18AE062-5B9F-402D-A143-CF9715946312}" type="pres">
      <dgm:prSet presAssocID="{F9FD2B5D-28FC-4A06-A538-5005C07C72E1}" presName="Name30" presStyleCnt="0"/>
      <dgm:spPr/>
    </dgm:pt>
    <dgm:pt modelId="{7C0DEA27-F375-4EBF-92F7-14C2031D28F4}" type="pres">
      <dgm:prSet presAssocID="{F9FD2B5D-28FC-4A06-A538-5005C07C72E1}" presName="level2Shape" presStyleLbl="asst1" presStyleIdx="1" presStyleCnt="2" custScaleX="458985" custLinFactX="14424" custLinFactNeighborX="100000"/>
      <dgm:spPr/>
    </dgm:pt>
    <dgm:pt modelId="{C734A85A-A921-4603-80FD-E63C48D395C8}" type="pres">
      <dgm:prSet presAssocID="{F9FD2B5D-28FC-4A06-A538-5005C07C72E1}" presName="hierChild3" presStyleCnt="0"/>
      <dgm:spPr/>
    </dgm:pt>
    <dgm:pt modelId="{0707BA35-95D8-4E1F-80D2-A5021114608B}" type="pres">
      <dgm:prSet presAssocID="{AED18DFA-9818-4155-AFD5-30FB1558C739}" presName="Name25" presStyleLbl="parChTrans1D2" presStyleIdx="2" presStyleCnt="12" custScaleX="2000000"/>
      <dgm:spPr/>
    </dgm:pt>
    <dgm:pt modelId="{B5987E05-0A03-4504-8FB8-CE5EAD00AC4D}" type="pres">
      <dgm:prSet presAssocID="{AED18DFA-9818-4155-AFD5-30FB1558C739}" presName="connTx" presStyleLbl="parChTrans1D2" presStyleIdx="2" presStyleCnt="12"/>
      <dgm:spPr/>
    </dgm:pt>
    <dgm:pt modelId="{8963DF4C-FF9C-4AFA-ABE7-3EF6AA53D4CA}" type="pres">
      <dgm:prSet presAssocID="{CB401637-BCF9-4C62-8285-BDB690426045}" presName="Name30" presStyleCnt="0"/>
      <dgm:spPr/>
    </dgm:pt>
    <dgm:pt modelId="{179309F5-5A2B-4A9D-BFD2-AF288B013793}" type="pres">
      <dgm:prSet presAssocID="{CB401637-BCF9-4C62-8285-BDB690426045}" presName="level2Shape" presStyleLbl="node2" presStyleIdx="0" presStyleCnt="10" custScaleX="458985" custLinFactX="14424" custLinFactNeighborX="100000"/>
      <dgm:spPr/>
    </dgm:pt>
    <dgm:pt modelId="{729E3E08-40FA-44AA-84A2-AC71F7C1DFA4}" type="pres">
      <dgm:prSet presAssocID="{CB401637-BCF9-4C62-8285-BDB690426045}" presName="hierChild3" presStyleCnt="0"/>
      <dgm:spPr/>
    </dgm:pt>
    <dgm:pt modelId="{71942FA3-F3F1-4A01-A9EE-B3FB54625061}" type="pres">
      <dgm:prSet presAssocID="{0D86F526-80BC-4BCB-AE3D-4AD672AD9B31}" presName="Name25" presStyleLbl="parChTrans1D2" presStyleIdx="3" presStyleCnt="12" custScaleX="2000000"/>
      <dgm:spPr/>
    </dgm:pt>
    <dgm:pt modelId="{2B013723-6B76-422A-B3BB-D03DB80AF48F}" type="pres">
      <dgm:prSet presAssocID="{0D86F526-80BC-4BCB-AE3D-4AD672AD9B31}" presName="connTx" presStyleLbl="parChTrans1D2" presStyleIdx="3" presStyleCnt="12"/>
      <dgm:spPr/>
    </dgm:pt>
    <dgm:pt modelId="{AF2519D0-CDD4-44E0-8416-8A287AE57823}" type="pres">
      <dgm:prSet presAssocID="{E00FA539-0EDB-4467-823A-DF3D01CA93F3}" presName="Name30" presStyleCnt="0"/>
      <dgm:spPr/>
    </dgm:pt>
    <dgm:pt modelId="{7CBE1D6A-BA66-4A1F-A2E2-E48377A0930E}" type="pres">
      <dgm:prSet presAssocID="{E00FA539-0EDB-4467-823A-DF3D01CA93F3}" presName="level2Shape" presStyleLbl="node2" presStyleIdx="1" presStyleCnt="10" custScaleX="458985" custLinFactX="14424" custLinFactNeighborX="100000"/>
      <dgm:spPr/>
    </dgm:pt>
    <dgm:pt modelId="{5F55F61C-B291-4410-82AD-51BB6E35D4C3}" type="pres">
      <dgm:prSet presAssocID="{E00FA539-0EDB-4467-823A-DF3D01CA93F3}" presName="hierChild3" presStyleCnt="0"/>
      <dgm:spPr/>
    </dgm:pt>
    <dgm:pt modelId="{578582F6-ABC2-4AB5-84A1-D7FB97D6379E}" type="pres">
      <dgm:prSet presAssocID="{C95631FB-9EC8-4E3D-9073-385785FF8438}" presName="Name25" presStyleLbl="parChTrans1D2" presStyleIdx="4" presStyleCnt="12" custScaleX="2000000"/>
      <dgm:spPr/>
    </dgm:pt>
    <dgm:pt modelId="{77B5B43B-1CDA-44BE-A0DA-C02AF14BFCBB}" type="pres">
      <dgm:prSet presAssocID="{C95631FB-9EC8-4E3D-9073-385785FF8438}" presName="connTx" presStyleLbl="parChTrans1D2" presStyleIdx="4" presStyleCnt="12"/>
      <dgm:spPr/>
    </dgm:pt>
    <dgm:pt modelId="{DC715DE1-F4BD-4CB6-B328-8E442BE90B40}" type="pres">
      <dgm:prSet presAssocID="{F12B4073-13B7-4B42-B8CB-ECBA5B987E16}" presName="Name30" presStyleCnt="0"/>
      <dgm:spPr/>
    </dgm:pt>
    <dgm:pt modelId="{858DDCE3-1A8F-4C38-8395-01E788A7F11C}" type="pres">
      <dgm:prSet presAssocID="{F12B4073-13B7-4B42-B8CB-ECBA5B987E16}" presName="level2Shape" presStyleLbl="node2" presStyleIdx="2" presStyleCnt="10" custScaleX="458985" custLinFactX="14424" custLinFactNeighborX="100000"/>
      <dgm:spPr/>
    </dgm:pt>
    <dgm:pt modelId="{F79AEA9D-B77F-49EB-B4D1-FEC29673B94D}" type="pres">
      <dgm:prSet presAssocID="{F12B4073-13B7-4B42-B8CB-ECBA5B987E16}" presName="hierChild3" presStyleCnt="0"/>
      <dgm:spPr/>
    </dgm:pt>
    <dgm:pt modelId="{B21FA6A5-2AD0-44FF-BF49-B17C678D811D}" type="pres">
      <dgm:prSet presAssocID="{42F53B70-BD9A-407F-BE48-466EDC6A6E06}" presName="Name25" presStyleLbl="parChTrans1D2" presStyleIdx="5" presStyleCnt="12" custScaleX="2000000"/>
      <dgm:spPr/>
    </dgm:pt>
    <dgm:pt modelId="{27D45257-B4FA-43DC-9887-EEE5C11BC3E7}" type="pres">
      <dgm:prSet presAssocID="{42F53B70-BD9A-407F-BE48-466EDC6A6E06}" presName="connTx" presStyleLbl="parChTrans1D2" presStyleIdx="5" presStyleCnt="12"/>
      <dgm:spPr/>
    </dgm:pt>
    <dgm:pt modelId="{FE8E6986-6E3C-4E33-81D3-03C0994FB5FD}" type="pres">
      <dgm:prSet presAssocID="{27903A1D-BEFB-4002-9AAB-E4EBFF8AB703}" presName="Name30" presStyleCnt="0"/>
      <dgm:spPr/>
    </dgm:pt>
    <dgm:pt modelId="{772B49DA-BF2D-4550-A948-FE3AA3C108DC}" type="pres">
      <dgm:prSet presAssocID="{27903A1D-BEFB-4002-9AAB-E4EBFF8AB703}" presName="level2Shape" presStyleLbl="node2" presStyleIdx="3" presStyleCnt="10" custScaleX="454390" custLinFactX="14377" custLinFactNeighborX="100000" custLinFactNeighborY="-4837"/>
      <dgm:spPr/>
    </dgm:pt>
    <dgm:pt modelId="{40E9D500-B60D-47F2-B8C7-1668EB81357E}" type="pres">
      <dgm:prSet presAssocID="{27903A1D-BEFB-4002-9AAB-E4EBFF8AB703}" presName="hierChild3" presStyleCnt="0"/>
      <dgm:spPr/>
    </dgm:pt>
    <dgm:pt modelId="{36819C9C-4A77-476F-A483-F787AF26CF4E}" type="pres">
      <dgm:prSet presAssocID="{8F2B496D-B4AE-4F18-9BF1-34B8CEF6AEFD}" presName="Name25" presStyleLbl="parChTrans1D2" presStyleIdx="6" presStyleCnt="12" custScaleX="2000000"/>
      <dgm:spPr/>
    </dgm:pt>
    <dgm:pt modelId="{6DA40745-EA21-4483-A526-3769BF6203F6}" type="pres">
      <dgm:prSet presAssocID="{8F2B496D-B4AE-4F18-9BF1-34B8CEF6AEFD}" presName="connTx" presStyleLbl="parChTrans1D2" presStyleIdx="6" presStyleCnt="12"/>
      <dgm:spPr/>
    </dgm:pt>
    <dgm:pt modelId="{4A41F58D-EEC0-401E-B789-DD3B7D91A46E}" type="pres">
      <dgm:prSet presAssocID="{A4E09B76-DDA9-480B-A862-18A610DE1C55}" presName="Name30" presStyleCnt="0"/>
      <dgm:spPr/>
    </dgm:pt>
    <dgm:pt modelId="{3D9F6C0B-DA68-46A8-A92E-6672A0428416}" type="pres">
      <dgm:prSet presAssocID="{A4E09B76-DDA9-480B-A862-18A610DE1C55}" presName="level2Shape" presStyleLbl="node2" presStyleIdx="4" presStyleCnt="10" custScaleX="458985" custLinFactX="14377" custLinFactNeighborX="100000" custLinFactNeighborY="1141"/>
      <dgm:spPr/>
    </dgm:pt>
    <dgm:pt modelId="{3CE5756F-00FF-421F-A4BD-8026DD99F9AE}" type="pres">
      <dgm:prSet presAssocID="{A4E09B76-DDA9-480B-A862-18A610DE1C55}" presName="hierChild3" presStyleCnt="0"/>
      <dgm:spPr/>
    </dgm:pt>
    <dgm:pt modelId="{0A15BBF8-B8C4-4C73-A57A-DFE0573CFFEC}" type="pres">
      <dgm:prSet presAssocID="{B3C01000-96C1-4D40-8E3E-ACA0563CA7EE}" presName="Name25" presStyleLbl="parChTrans1D2" presStyleIdx="7" presStyleCnt="12" custScaleX="2000000"/>
      <dgm:spPr/>
    </dgm:pt>
    <dgm:pt modelId="{3B796296-9DD3-48EA-A95B-B0450A0C14E4}" type="pres">
      <dgm:prSet presAssocID="{B3C01000-96C1-4D40-8E3E-ACA0563CA7EE}" presName="connTx" presStyleLbl="parChTrans1D2" presStyleIdx="7" presStyleCnt="12"/>
      <dgm:spPr/>
    </dgm:pt>
    <dgm:pt modelId="{A6CEFBBF-55C5-4FA5-A338-434A06303619}" type="pres">
      <dgm:prSet presAssocID="{A06C470F-68FC-4838-8DE0-7D0F17CEBF0A}" presName="Name30" presStyleCnt="0"/>
      <dgm:spPr/>
    </dgm:pt>
    <dgm:pt modelId="{BD5B3B04-8FE1-4993-9A55-3C81C45A98EF}" type="pres">
      <dgm:prSet presAssocID="{A06C470F-68FC-4838-8DE0-7D0F17CEBF0A}" presName="level2Shape" presStyleLbl="node2" presStyleIdx="5" presStyleCnt="10" custScaleX="458985" custLinFactX="14424" custLinFactNeighborX="100000"/>
      <dgm:spPr/>
    </dgm:pt>
    <dgm:pt modelId="{9FB84B00-15BE-4DE8-AFA7-D2DA6AF97BEE}" type="pres">
      <dgm:prSet presAssocID="{A06C470F-68FC-4838-8DE0-7D0F17CEBF0A}" presName="hierChild3" presStyleCnt="0"/>
      <dgm:spPr/>
    </dgm:pt>
    <dgm:pt modelId="{C90FC1F7-5F5F-4D61-A334-AD0DFB1087D5}" type="pres">
      <dgm:prSet presAssocID="{D7C86B82-B50F-4CCC-877A-E23E7EBCDD25}" presName="Name25" presStyleLbl="parChTrans1D2" presStyleIdx="8" presStyleCnt="12"/>
      <dgm:spPr/>
    </dgm:pt>
    <dgm:pt modelId="{9DFC67E1-991A-475D-8899-7A1145814478}" type="pres">
      <dgm:prSet presAssocID="{D7C86B82-B50F-4CCC-877A-E23E7EBCDD25}" presName="connTx" presStyleLbl="parChTrans1D2" presStyleIdx="8" presStyleCnt="12"/>
      <dgm:spPr/>
    </dgm:pt>
    <dgm:pt modelId="{0478DBAC-5EAD-46D8-B441-32D489B00A1F}" type="pres">
      <dgm:prSet presAssocID="{00B9911C-3E3F-4635-AE43-44E085ACFD82}" presName="Name30" presStyleCnt="0"/>
      <dgm:spPr/>
    </dgm:pt>
    <dgm:pt modelId="{33CA0175-74A5-411B-A2C5-32C2BF67D8BA}" type="pres">
      <dgm:prSet presAssocID="{00B9911C-3E3F-4635-AE43-44E085ACFD82}" presName="level2Shape" presStyleLbl="node2" presStyleIdx="6" presStyleCnt="10" custScaleX="453047" custLinFactX="16353" custLinFactNeighborX="100000" custLinFactNeighborY="-4183"/>
      <dgm:spPr>
        <a:xfrm>
          <a:off x="4874079" y="3816426"/>
          <a:ext cx="807821" cy="416647"/>
        </a:xfrm>
        <a:prstGeom prst="roundRect">
          <a:avLst>
            <a:gd name="adj" fmla="val 10000"/>
          </a:avLst>
        </a:prstGeom>
      </dgm:spPr>
    </dgm:pt>
    <dgm:pt modelId="{E2EB8B70-9C8B-4138-8A7B-874D188B4123}" type="pres">
      <dgm:prSet presAssocID="{00B9911C-3E3F-4635-AE43-44E085ACFD82}" presName="hierChild3" presStyleCnt="0"/>
      <dgm:spPr/>
    </dgm:pt>
    <dgm:pt modelId="{7B42EF55-3886-4FBB-97A9-4EFD68B6B1F6}" type="pres">
      <dgm:prSet presAssocID="{C6348B1B-85F8-47FB-A32E-E6CF79C14D06}" presName="Name25" presStyleLbl="parChTrans1D2" presStyleIdx="9" presStyleCnt="12" custScaleX="2000000"/>
      <dgm:spPr/>
    </dgm:pt>
    <dgm:pt modelId="{D703F8A7-0BE3-4E54-8F7B-A3F35D078B8D}" type="pres">
      <dgm:prSet presAssocID="{C6348B1B-85F8-47FB-A32E-E6CF79C14D06}" presName="connTx" presStyleLbl="parChTrans1D2" presStyleIdx="9" presStyleCnt="12"/>
      <dgm:spPr/>
    </dgm:pt>
    <dgm:pt modelId="{43D18D32-772F-46C4-8B8F-CFF8F751DF20}" type="pres">
      <dgm:prSet presAssocID="{E4B3D7AE-4BA5-430E-9D80-C48717E262C2}" presName="Name30" presStyleCnt="0"/>
      <dgm:spPr/>
    </dgm:pt>
    <dgm:pt modelId="{CF9AFACC-E158-4BE3-A061-57CDC3E573E6}" type="pres">
      <dgm:prSet presAssocID="{E4B3D7AE-4BA5-430E-9D80-C48717E262C2}" presName="level2Shape" presStyleLbl="node2" presStyleIdx="7" presStyleCnt="10" custScaleX="458985" custLinFactX="14424" custLinFactNeighborX="100000"/>
      <dgm:spPr/>
    </dgm:pt>
    <dgm:pt modelId="{BA9AFF30-8295-4E76-9015-B921DA014E4B}" type="pres">
      <dgm:prSet presAssocID="{E4B3D7AE-4BA5-430E-9D80-C48717E262C2}" presName="hierChild3" presStyleCnt="0"/>
      <dgm:spPr/>
    </dgm:pt>
    <dgm:pt modelId="{15E0F894-2C91-4EC8-8524-E1C17BB173DA}" type="pres">
      <dgm:prSet presAssocID="{D5F9A803-B0C3-49A2-86D7-3FB33AFFB31B}" presName="Name25" presStyleLbl="parChTrans1D2" presStyleIdx="10" presStyleCnt="12" custScaleX="2000000"/>
      <dgm:spPr/>
    </dgm:pt>
    <dgm:pt modelId="{0954E341-DBD1-4B08-8AC9-4E196620C94A}" type="pres">
      <dgm:prSet presAssocID="{D5F9A803-B0C3-49A2-86D7-3FB33AFFB31B}" presName="connTx" presStyleLbl="parChTrans1D2" presStyleIdx="10" presStyleCnt="12"/>
      <dgm:spPr/>
    </dgm:pt>
    <dgm:pt modelId="{5E02BDC8-2D81-4C5F-B88B-14A59358B3BC}" type="pres">
      <dgm:prSet presAssocID="{8B4D480F-307D-43F6-BED0-6EDEFF0BC685}" presName="Name30" presStyleCnt="0"/>
      <dgm:spPr/>
    </dgm:pt>
    <dgm:pt modelId="{D597FAA0-44CE-4EA6-94C4-EBD67EF27D02}" type="pres">
      <dgm:prSet presAssocID="{8B4D480F-307D-43F6-BED0-6EDEFF0BC685}" presName="level2Shape" presStyleLbl="node2" presStyleIdx="8" presStyleCnt="10" custScaleX="458985" custLinFactX="14424" custLinFactNeighborX="100000"/>
      <dgm:spPr/>
    </dgm:pt>
    <dgm:pt modelId="{79893E1A-0849-4C5B-A02A-C50CC403DD2C}" type="pres">
      <dgm:prSet presAssocID="{8B4D480F-307D-43F6-BED0-6EDEFF0BC685}" presName="hierChild3" presStyleCnt="0"/>
      <dgm:spPr/>
    </dgm:pt>
    <dgm:pt modelId="{6BFE0FBD-9E64-4D95-B310-6F8E406DB7A4}" type="pres">
      <dgm:prSet presAssocID="{3CA40FB2-CE2B-4879-B669-CD21B91D9816}" presName="Name25" presStyleLbl="parChTrans1D2" presStyleIdx="11" presStyleCnt="12" custScaleX="2000000"/>
      <dgm:spPr/>
    </dgm:pt>
    <dgm:pt modelId="{7D2A968F-EC8D-47A6-9C43-04E138EC1466}" type="pres">
      <dgm:prSet presAssocID="{3CA40FB2-CE2B-4879-B669-CD21B91D9816}" presName="connTx" presStyleLbl="parChTrans1D2" presStyleIdx="11" presStyleCnt="12"/>
      <dgm:spPr/>
    </dgm:pt>
    <dgm:pt modelId="{BB661362-C3AC-4A63-A396-ADDFFCCEEBFA}" type="pres">
      <dgm:prSet presAssocID="{CDF7B128-E9DB-4B59-B36F-66A53B5162F3}" presName="Name30" presStyleCnt="0"/>
      <dgm:spPr/>
    </dgm:pt>
    <dgm:pt modelId="{0FEEBCDE-6D9A-430F-AD51-C4154A67D40E}" type="pres">
      <dgm:prSet presAssocID="{CDF7B128-E9DB-4B59-B36F-66A53B5162F3}" presName="level2Shape" presStyleLbl="node2" presStyleIdx="9" presStyleCnt="10" custScaleX="458985" custLinFactX="14424" custLinFactNeighborX="100000"/>
      <dgm:spPr/>
    </dgm:pt>
    <dgm:pt modelId="{EBC63BC7-D7B9-4D8E-83A1-0F7E3F1F160B}" type="pres">
      <dgm:prSet presAssocID="{CDF7B128-E9DB-4B59-B36F-66A53B5162F3}" presName="hierChild3" presStyleCnt="0"/>
      <dgm:spPr/>
    </dgm:pt>
    <dgm:pt modelId="{91F683B7-30D6-43EB-B746-DF0735690F2C}" type="pres">
      <dgm:prSet presAssocID="{DF27154E-8352-4F60-836F-97B8A0AE981A}" presName="bgShapesFlow" presStyleCnt="0"/>
      <dgm:spPr/>
    </dgm:pt>
  </dgm:ptLst>
  <dgm:cxnLst>
    <dgm:cxn modelId="{EECD3809-3C1F-4144-8030-8FD7EDE090BB}" type="presOf" srcId="{0D86F526-80BC-4BCB-AE3D-4AD672AD9B31}" destId="{2B013723-6B76-422A-B3BB-D03DB80AF48F}" srcOrd="1" destOrd="0" presId="urn:microsoft.com/office/officeart/2005/8/layout/hierarchy5"/>
    <dgm:cxn modelId="{B4907509-DBDB-4533-8634-8A64EC9468DC}" type="presOf" srcId="{8B4D480F-307D-43F6-BED0-6EDEFF0BC685}" destId="{D597FAA0-44CE-4EA6-94C4-EBD67EF27D02}" srcOrd="0" destOrd="0" presId="urn:microsoft.com/office/officeart/2005/8/layout/hierarchy5"/>
    <dgm:cxn modelId="{118B150D-D258-4A5F-9004-3466BC4861B4}" type="presOf" srcId="{0D86F526-80BC-4BCB-AE3D-4AD672AD9B31}" destId="{71942FA3-F3F1-4A01-A9EE-B3FB54625061}" srcOrd="0" destOrd="0" presId="urn:microsoft.com/office/officeart/2005/8/layout/hierarchy5"/>
    <dgm:cxn modelId="{43BEC311-8DD1-4904-AE9E-50D21CA88D36}" type="presOf" srcId="{B3C01000-96C1-4D40-8E3E-ACA0563CA7EE}" destId="{3B796296-9DD3-48EA-A95B-B0450A0C14E4}" srcOrd="1" destOrd="0" presId="urn:microsoft.com/office/officeart/2005/8/layout/hierarchy5"/>
    <dgm:cxn modelId="{05DE1712-F99D-4DDF-9D08-C8048B8072BE}" type="presOf" srcId="{42F53B70-BD9A-407F-BE48-466EDC6A6E06}" destId="{27D45257-B4FA-43DC-9887-EEE5C11BC3E7}" srcOrd="1" destOrd="0" presId="urn:microsoft.com/office/officeart/2005/8/layout/hierarchy5"/>
    <dgm:cxn modelId="{29727B15-3118-40C3-91A9-119C34BB0444}" srcId="{9A6D052A-DA11-4A7B-95E8-637E0F34C3A1}" destId="{27903A1D-BEFB-4002-9AAB-E4EBFF8AB703}" srcOrd="5" destOrd="0" parTransId="{42F53B70-BD9A-407F-BE48-466EDC6A6E06}" sibTransId="{DA211D77-E714-4F5D-B316-AA9E2DBA1114}"/>
    <dgm:cxn modelId="{94EC471A-3FC0-4F6E-8C1B-7C69432A892B}" type="presOf" srcId="{547A5D0C-EDA2-45D3-A40C-83D446E1B582}" destId="{AE1201B8-B050-414C-82BA-F9A1EFD3B0DC}" srcOrd="1" destOrd="0" presId="urn:microsoft.com/office/officeart/2005/8/layout/hierarchy5"/>
    <dgm:cxn modelId="{133B8D1E-CF00-4C3D-839E-25FF412CFB5B}" type="presOf" srcId="{D7C86B82-B50F-4CCC-877A-E23E7EBCDD25}" destId="{9DFC67E1-991A-475D-8899-7A1145814478}" srcOrd="1" destOrd="0" presId="urn:microsoft.com/office/officeart/2005/8/layout/hierarchy5"/>
    <dgm:cxn modelId="{1B97D81F-974C-4309-AB18-6A06F73693D6}" srcId="{9A6D052A-DA11-4A7B-95E8-637E0F34C3A1}" destId="{1DA57017-DC76-43A6-8354-B63F7616AABE}" srcOrd="0" destOrd="0" parTransId="{A3DE6FC1-01C4-477C-8A58-EF6D1C00B131}" sibTransId="{DE2BE962-26FA-40B5-8A5F-E54023CDB087}"/>
    <dgm:cxn modelId="{CE9EE023-ADC2-4A78-83CD-27ED99953D89}" type="presOf" srcId="{27903A1D-BEFB-4002-9AAB-E4EBFF8AB703}" destId="{772B49DA-BF2D-4550-A948-FE3AA3C108DC}" srcOrd="0" destOrd="0" presId="urn:microsoft.com/office/officeart/2005/8/layout/hierarchy5"/>
    <dgm:cxn modelId="{9773BA24-94F5-4EBE-9A52-D00DCB8CBA3E}" type="presOf" srcId="{B3C01000-96C1-4D40-8E3E-ACA0563CA7EE}" destId="{0A15BBF8-B8C4-4C73-A57A-DFE0573CFFEC}" srcOrd="0" destOrd="0" presId="urn:microsoft.com/office/officeart/2005/8/layout/hierarchy5"/>
    <dgm:cxn modelId="{954CF224-3EC4-42BC-AE96-671E2771B58B}" srcId="{9A6D052A-DA11-4A7B-95E8-637E0F34C3A1}" destId="{A4E09B76-DDA9-480B-A862-18A610DE1C55}" srcOrd="6" destOrd="0" parTransId="{8F2B496D-B4AE-4F18-9BF1-34B8CEF6AEFD}" sibTransId="{DFA0F376-0B5B-4951-8977-6A56889B9A26}"/>
    <dgm:cxn modelId="{14390D2A-E0B2-415C-89CA-12AE3F4ADD64}" type="presOf" srcId="{DF27154E-8352-4F60-836F-97B8A0AE981A}" destId="{CC94504A-80C2-49DA-864D-85511BE17F79}" srcOrd="0" destOrd="0" presId="urn:microsoft.com/office/officeart/2005/8/layout/hierarchy5"/>
    <dgm:cxn modelId="{AD13FC2F-D164-4B7A-A7CC-F71480A97D5B}" type="presOf" srcId="{C6348B1B-85F8-47FB-A32E-E6CF79C14D06}" destId="{7B42EF55-3886-4FBB-97A9-4EFD68B6B1F6}" srcOrd="0" destOrd="0" presId="urn:microsoft.com/office/officeart/2005/8/layout/hierarchy5"/>
    <dgm:cxn modelId="{ACA29C31-4D94-440F-8DAF-3255A86552A9}" type="presOf" srcId="{E4B3D7AE-4BA5-430E-9D80-C48717E262C2}" destId="{CF9AFACC-E158-4BE3-A061-57CDC3E573E6}" srcOrd="0" destOrd="0" presId="urn:microsoft.com/office/officeart/2005/8/layout/hierarchy5"/>
    <dgm:cxn modelId="{3CF25334-CCF8-4FA7-9EAA-906FC01FB7D2}" type="presOf" srcId="{42F53B70-BD9A-407F-BE48-466EDC6A6E06}" destId="{B21FA6A5-2AD0-44FF-BF49-B17C678D811D}" srcOrd="0" destOrd="0" presId="urn:microsoft.com/office/officeart/2005/8/layout/hierarchy5"/>
    <dgm:cxn modelId="{808D7935-74D7-4583-B288-4E0AA54A8F67}" type="presOf" srcId="{C95631FB-9EC8-4E3D-9073-385785FF8438}" destId="{578582F6-ABC2-4AB5-84A1-D7FB97D6379E}" srcOrd="0" destOrd="0" presId="urn:microsoft.com/office/officeart/2005/8/layout/hierarchy5"/>
    <dgm:cxn modelId="{97440340-082A-43E7-ACC0-33755E585D46}" srcId="{9A6D052A-DA11-4A7B-95E8-637E0F34C3A1}" destId="{CB401637-BCF9-4C62-8285-BDB690426045}" srcOrd="2" destOrd="0" parTransId="{AED18DFA-9818-4155-AFD5-30FB1558C739}" sibTransId="{4FD74651-2FEC-4204-8F47-DD99CC0CC709}"/>
    <dgm:cxn modelId="{8E063441-DBBA-4DB1-B034-901E197FA86C}" type="presOf" srcId="{3CA40FB2-CE2B-4879-B669-CD21B91D9816}" destId="{7D2A968F-EC8D-47A6-9C43-04E138EC1466}" srcOrd="1" destOrd="0" presId="urn:microsoft.com/office/officeart/2005/8/layout/hierarchy5"/>
    <dgm:cxn modelId="{FC7BF363-04EB-4BEC-A329-8A0402882EA4}" type="presOf" srcId="{1DA57017-DC76-43A6-8354-B63F7616AABE}" destId="{3B6795D7-FCA7-4631-9428-8D96A4D1A25A}" srcOrd="0" destOrd="0" presId="urn:microsoft.com/office/officeart/2005/8/layout/hierarchy5"/>
    <dgm:cxn modelId="{F7855B64-913B-41C0-BBCA-CE32FCE20DAF}" type="presOf" srcId="{AED18DFA-9818-4155-AFD5-30FB1558C739}" destId="{B5987E05-0A03-4504-8FB8-CE5EAD00AC4D}" srcOrd="1" destOrd="0" presId="urn:microsoft.com/office/officeart/2005/8/layout/hierarchy5"/>
    <dgm:cxn modelId="{69747F48-CD9A-4428-8D27-B8D02026AB2A}" type="presOf" srcId="{E00FA539-0EDB-4467-823A-DF3D01CA93F3}" destId="{7CBE1D6A-BA66-4A1F-A2E2-E48377A0930E}" srcOrd="0" destOrd="0" presId="urn:microsoft.com/office/officeart/2005/8/layout/hierarchy5"/>
    <dgm:cxn modelId="{28E6B068-A7C9-4C17-96BC-34235FAF2F3C}" srcId="{9A6D052A-DA11-4A7B-95E8-637E0F34C3A1}" destId="{CDF7B128-E9DB-4B59-B36F-66A53B5162F3}" srcOrd="11" destOrd="0" parTransId="{3CA40FB2-CE2B-4879-B669-CD21B91D9816}" sibTransId="{4125C7B8-612A-4455-B970-EF55FB2028E1}"/>
    <dgm:cxn modelId="{8BA5B66B-40E9-40E2-A231-A0C5675D2BA3}" type="presOf" srcId="{D5F9A803-B0C3-49A2-86D7-3FB33AFFB31B}" destId="{15E0F894-2C91-4EC8-8524-E1C17BB173DA}" srcOrd="0" destOrd="0" presId="urn:microsoft.com/office/officeart/2005/8/layout/hierarchy5"/>
    <dgm:cxn modelId="{208B9C6F-4B0D-4D30-AE82-D838164301B7}" srcId="{9A6D052A-DA11-4A7B-95E8-637E0F34C3A1}" destId="{8B4D480F-307D-43F6-BED0-6EDEFF0BC685}" srcOrd="10" destOrd="0" parTransId="{D5F9A803-B0C3-49A2-86D7-3FB33AFFB31B}" sibTransId="{4997480E-1765-4783-9188-0A38412C49AF}"/>
    <dgm:cxn modelId="{2AB5A352-20E2-4542-B74A-94915B875B5E}" type="presOf" srcId="{8F2B496D-B4AE-4F18-9BF1-34B8CEF6AEFD}" destId="{36819C9C-4A77-476F-A483-F787AF26CF4E}" srcOrd="0" destOrd="0" presId="urn:microsoft.com/office/officeart/2005/8/layout/hierarchy5"/>
    <dgm:cxn modelId="{423C3A58-3768-4AC8-A612-5EFF882E9417}" srcId="{9A6D052A-DA11-4A7B-95E8-637E0F34C3A1}" destId="{00B9911C-3E3F-4635-AE43-44E085ACFD82}" srcOrd="8" destOrd="0" parTransId="{D7C86B82-B50F-4CCC-877A-E23E7EBCDD25}" sibTransId="{0B6E777C-21B2-43BB-863C-5A62C858470F}"/>
    <dgm:cxn modelId="{83D83659-71D5-4E59-B32E-8F1352BAB2EF}" type="presOf" srcId="{3CA40FB2-CE2B-4879-B669-CD21B91D9816}" destId="{6BFE0FBD-9E64-4D95-B310-6F8E406DB7A4}" srcOrd="0" destOrd="0" presId="urn:microsoft.com/office/officeart/2005/8/layout/hierarchy5"/>
    <dgm:cxn modelId="{627EF75A-B9B9-4315-8251-D96A1D4A9587}" type="presOf" srcId="{F9FD2B5D-28FC-4A06-A538-5005C07C72E1}" destId="{7C0DEA27-F375-4EBF-92F7-14C2031D28F4}" srcOrd="0" destOrd="0" presId="urn:microsoft.com/office/officeart/2005/8/layout/hierarchy5"/>
    <dgm:cxn modelId="{ED050D7D-26CA-45EE-BDC1-40D689F02086}" type="presOf" srcId="{A06C470F-68FC-4838-8DE0-7D0F17CEBF0A}" destId="{BD5B3B04-8FE1-4993-9A55-3C81C45A98EF}" srcOrd="0" destOrd="0" presId="urn:microsoft.com/office/officeart/2005/8/layout/hierarchy5"/>
    <dgm:cxn modelId="{3CF7C77F-830C-419F-B613-FBC0FF7878F6}" type="presOf" srcId="{9A6D052A-DA11-4A7B-95E8-637E0F34C3A1}" destId="{D3FA83E0-78F7-44E0-BDA0-9F89A1BF460A}" srcOrd="0" destOrd="0" presId="urn:microsoft.com/office/officeart/2005/8/layout/hierarchy5"/>
    <dgm:cxn modelId="{91A7AB95-E7A2-42CE-B6D7-8CCC6FEAA0F1}" type="presOf" srcId="{CDF7B128-E9DB-4B59-B36F-66A53B5162F3}" destId="{0FEEBCDE-6D9A-430F-AD51-C4154A67D40E}" srcOrd="0" destOrd="0" presId="urn:microsoft.com/office/officeart/2005/8/layout/hierarchy5"/>
    <dgm:cxn modelId="{EA23409A-8151-4015-A635-D1B149371D74}" type="presOf" srcId="{C6348B1B-85F8-47FB-A32E-E6CF79C14D06}" destId="{D703F8A7-0BE3-4E54-8F7B-A3F35D078B8D}" srcOrd="1" destOrd="0" presId="urn:microsoft.com/office/officeart/2005/8/layout/hierarchy5"/>
    <dgm:cxn modelId="{7D8E3F9F-87F7-4E41-845A-7EFB0DD31514}" srcId="{9A6D052A-DA11-4A7B-95E8-637E0F34C3A1}" destId="{E4B3D7AE-4BA5-430E-9D80-C48717E262C2}" srcOrd="9" destOrd="0" parTransId="{C6348B1B-85F8-47FB-A32E-E6CF79C14D06}" sibTransId="{F41434AF-50F1-4C61-BB5C-CC4371B04F5D}"/>
    <dgm:cxn modelId="{E76D92AD-A1F3-441D-A112-518A1209EC43}" type="presOf" srcId="{D7C86B82-B50F-4CCC-877A-E23E7EBCDD25}" destId="{C90FC1F7-5F5F-4D61-A334-AD0DFB1087D5}" srcOrd="0" destOrd="0" presId="urn:microsoft.com/office/officeart/2005/8/layout/hierarchy5"/>
    <dgm:cxn modelId="{D96E02B4-63A9-47D8-9051-5D2EDA64836D}" type="presOf" srcId="{AED18DFA-9818-4155-AFD5-30FB1558C739}" destId="{0707BA35-95D8-4E1F-80D2-A5021114608B}" srcOrd="0" destOrd="0" presId="urn:microsoft.com/office/officeart/2005/8/layout/hierarchy5"/>
    <dgm:cxn modelId="{C98460BF-5F11-4364-866C-7B1B1FE26E06}" srcId="{DF27154E-8352-4F60-836F-97B8A0AE981A}" destId="{9A6D052A-DA11-4A7B-95E8-637E0F34C3A1}" srcOrd="0" destOrd="0" parTransId="{5616FAA1-6A27-4F51-9B1C-1AFCE47B5D06}" sibTransId="{5241B17A-A1B5-492A-AEA6-9D035D056C7F}"/>
    <dgm:cxn modelId="{213825C2-1D8F-4FA5-B089-A98A70CECDC2}" type="presOf" srcId="{A3DE6FC1-01C4-477C-8A58-EF6D1C00B131}" destId="{5B7728C0-395B-41EE-8110-13BDDA4EB0C4}" srcOrd="1" destOrd="0" presId="urn:microsoft.com/office/officeart/2005/8/layout/hierarchy5"/>
    <dgm:cxn modelId="{B946F8C2-6078-4216-9342-0D37FDFD421A}" type="presOf" srcId="{00B9911C-3E3F-4635-AE43-44E085ACFD82}" destId="{33CA0175-74A5-411B-A2C5-32C2BF67D8BA}" srcOrd="0" destOrd="0" presId="urn:microsoft.com/office/officeart/2005/8/layout/hierarchy5"/>
    <dgm:cxn modelId="{4DBDA9CA-2164-4296-9A5C-4A6951E4A917}" type="presOf" srcId="{A4E09B76-DDA9-480B-A862-18A610DE1C55}" destId="{3D9F6C0B-DA68-46A8-A92E-6672A0428416}" srcOrd="0" destOrd="0" presId="urn:microsoft.com/office/officeart/2005/8/layout/hierarchy5"/>
    <dgm:cxn modelId="{94310DCE-F9FE-4686-8C65-1017637682AC}" srcId="{9A6D052A-DA11-4A7B-95E8-637E0F34C3A1}" destId="{F12B4073-13B7-4B42-B8CB-ECBA5B987E16}" srcOrd="4" destOrd="0" parTransId="{C95631FB-9EC8-4E3D-9073-385785FF8438}" sibTransId="{B53E3734-12DF-4DD5-B2F5-F793DF0473AD}"/>
    <dgm:cxn modelId="{6A8566D4-3FF2-4095-BFDB-2170EA338CB0}" type="presOf" srcId="{C95631FB-9EC8-4E3D-9073-385785FF8438}" destId="{77B5B43B-1CDA-44BE-A0DA-C02AF14BFCBB}" srcOrd="1" destOrd="0" presId="urn:microsoft.com/office/officeart/2005/8/layout/hierarchy5"/>
    <dgm:cxn modelId="{D109F8D9-BF3D-4ED6-BC48-A8DE95EB0B85}" srcId="{9A6D052A-DA11-4A7B-95E8-637E0F34C3A1}" destId="{E00FA539-0EDB-4467-823A-DF3D01CA93F3}" srcOrd="3" destOrd="0" parTransId="{0D86F526-80BC-4BCB-AE3D-4AD672AD9B31}" sibTransId="{667A2E40-68D1-4D50-BDCF-6457A9FF13C9}"/>
    <dgm:cxn modelId="{2B7499E1-1080-4754-BA67-AABAFB07DBF5}" srcId="{9A6D052A-DA11-4A7B-95E8-637E0F34C3A1}" destId="{F9FD2B5D-28FC-4A06-A538-5005C07C72E1}" srcOrd="1" destOrd="0" parTransId="{547A5D0C-EDA2-45D3-A40C-83D446E1B582}" sibTransId="{1606AB74-139A-4755-8437-3374E87E2D21}"/>
    <dgm:cxn modelId="{2401A2E7-AA3A-4AAA-8431-9AC870D95E0D}" srcId="{9A6D052A-DA11-4A7B-95E8-637E0F34C3A1}" destId="{A06C470F-68FC-4838-8DE0-7D0F17CEBF0A}" srcOrd="7" destOrd="0" parTransId="{B3C01000-96C1-4D40-8E3E-ACA0563CA7EE}" sibTransId="{DC602869-5E7C-4804-AA00-EF516D32BC7C}"/>
    <dgm:cxn modelId="{8AD61EE8-DAD5-4772-8DE2-08FC1B7053B1}" type="presOf" srcId="{A3DE6FC1-01C4-477C-8A58-EF6D1C00B131}" destId="{A1CA5F1C-08A1-479E-B968-674564C68749}" srcOrd="0" destOrd="0" presId="urn:microsoft.com/office/officeart/2005/8/layout/hierarchy5"/>
    <dgm:cxn modelId="{B8444BEC-8C95-4551-825C-BC42AEFABBCF}" type="presOf" srcId="{CB401637-BCF9-4C62-8285-BDB690426045}" destId="{179309F5-5A2B-4A9D-BFD2-AF288B013793}" srcOrd="0" destOrd="0" presId="urn:microsoft.com/office/officeart/2005/8/layout/hierarchy5"/>
    <dgm:cxn modelId="{8C3843F0-8495-4B6D-B9CE-5DD3E2D854DC}" type="presOf" srcId="{8F2B496D-B4AE-4F18-9BF1-34B8CEF6AEFD}" destId="{6DA40745-EA21-4483-A526-3769BF6203F6}" srcOrd="1" destOrd="0" presId="urn:microsoft.com/office/officeart/2005/8/layout/hierarchy5"/>
    <dgm:cxn modelId="{A93234F5-E9B5-4FEA-8CA8-A6DE5A83CCD1}" type="presOf" srcId="{F12B4073-13B7-4B42-B8CB-ECBA5B987E16}" destId="{858DDCE3-1A8F-4C38-8395-01E788A7F11C}" srcOrd="0" destOrd="0" presId="urn:microsoft.com/office/officeart/2005/8/layout/hierarchy5"/>
    <dgm:cxn modelId="{098729FE-1B19-4433-9C17-1070356527A7}" type="presOf" srcId="{D5F9A803-B0C3-49A2-86D7-3FB33AFFB31B}" destId="{0954E341-DBD1-4B08-8AC9-4E196620C94A}" srcOrd="1" destOrd="0" presId="urn:microsoft.com/office/officeart/2005/8/layout/hierarchy5"/>
    <dgm:cxn modelId="{4BA8EDFE-30DD-475E-80AD-5F8E112429A6}" type="presOf" srcId="{547A5D0C-EDA2-45D3-A40C-83D446E1B582}" destId="{87DF2D6D-FA49-4895-A815-8B96DF622802}" srcOrd="0" destOrd="0" presId="urn:microsoft.com/office/officeart/2005/8/layout/hierarchy5"/>
    <dgm:cxn modelId="{272673DB-D00A-4E09-AC71-EC527ED91C60}" type="presParOf" srcId="{CC94504A-80C2-49DA-864D-85511BE17F79}" destId="{B0745ACE-8EF7-4B8D-BE44-8524F788CC72}" srcOrd="0" destOrd="0" presId="urn:microsoft.com/office/officeart/2005/8/layout/hierarchy5"/>
    <dgm:cxn modelId="{8FA45E93-14F6-462F-8C34-AE4B62707E08}" type="presParOf" srcId="{B0745ACE-8EF7-4B8D-BE44-8524F788CC72}" destId="{F8669505-2FB4-44C5-B0A1-CEC0C9E5FEE6}" srcOrd="0" destOrd="0" presId="urn:microsoft.com/office/officeart/2005/8/layout/hierarchy5"/>
    <dgm:cxn modelId="{A3B418F6-42CF-4561-97FD-CF1735FBC568}" type="presParOf" srcId="{F8669505-2FB4-44C5-B0A1-CEC0C9E5FEE6}" destId="{BDAFBAB7-8360-49DF-9EA4-286B8A377335}" srcOrd="0" destOrd="0" presId="urn:microsoft.com/office/officeart/2005/8/layout/hierarchy5"/>
    <dgm:cxn modelId="{9AB63268-A5CC-433C-9AC1-C1618D019FD9}" type="presParOf" srcId="{BDAFBAB7-8360-49DF-9EA4-286B8A377335}" destId="{D3FA83E0-78F7-44E0-BDA0-9F89A1BF460A}" srcOrd="0" destOrd="0" presId="urn:microsoft.com/office/officeart/2005/8/layout/hierarchy5"/>
    <dgm:cxn modelId="{9E268973-C35E-4107-88CA-A2A1395BFDBA}" type="presParOf" srcId="{BDAFBAB7-8360-49DF-9EA4-286B8A377335}" destId="{9A959162-7D29-46A9-A7C0-B9AB442863D4}" srcOrd="1" destOrd="0" presId="urn:microsoft.com/office/officeart/2005/8/layout/hierarchy5"/>
    <dgm:cxn modelId="{E1AF998A-E030-4031-9364-3379429D7143}" type="presParOf" srcId="{9A959162-7D29-46A9-A7C0-B9AB442863D4}" destId="{A1CA5F1C-08A1-479E-B968-674564C68749}" srcOrd="0" destOrd="0" presId="urn:microsoft.com/office/officeart/2005/8/layout/hierarchy5"/>
    <dgm:cxn modelId="{18D0CF17-BCA7-4BA3-8486-3C845E066B2D}" type="presParOf" srcId="{A1CA5F1C-08A1-479E-B968-674564C68749}" destId="{5B7728C0-395B-41EE-8110-13BDDA4EB0C4}" srcOrd="0" destOrd="0" presId="urn:microsoft.com/office/officeart/2005/8/layout/hierarchy5"/>
    <dgm:cxn modelId="{6D36B2A6-11D5-458F-8F7F-5A03CB2AB74E}" type="presParOf" srcId="{9A959162-7D29-46A9-A7C0-B9AB442863D4}" destId="{8DC633A9-FE39-4862-8C5E-1A74C8B9C76D}" srcOrd="1" destOrd="0" presId="urn:microsoft.com/office/officeart/2005/8/layout/hierarchy5"/>
    <dgm:cxn modelId="{BCD28E2B-E3D6-46D1-9A27-9AEA7C70E595}" type="presParOf" srcId="{8DC633A9-FE39-4862-8C5E-1A74C8B9C76D}" destId="{3B6795D7-FCA7-4631-9428-8D96A4D1A25A}" srcOrd="0" destOrd="0" presId="urn:microsoft.com/office/officeart/2005/8/layout/hierarchy5"/>
    <dgm:cxn modelId="{A7D122FA-061E-45E0-9854-33EEE18ADC36}" type="presParOf" srcId="{8DC633A9-FE39-4862-8C5E-1A74C8B9C76D}" destId="{72B248EC-9193-45E8-A5B6-3BA4B68511C3}" srcOrd="1" destOrd="0" presId="urn:microsoft.com/office/officeart/2005/8/layout/hierarchy5"/>
    <dgm:cxn modelId="{EBA84CC7-D856-44D9-A850-9893C7EA2595}" type="presParOf" srcId="{9A959162-7D29-46A9-A7C0-B9AB442863D4}" destId="{87DF2D6D-FA49-4895-A815-8B96DF622802}" srcOrd="2" destOrd="0" presId="urn:microsoft.com/office/officeart/2005/8/layout/hierarchy5"/>
    <dgm:cxn modelId="{6E012B0F-9140-462E-B721-A2C4A9E4CF67}" type="presParOf" srcId="{87DF2D6D-FA49-4895-A815-8B96DF622802}" destId="{AE1201B8-B050-414C-82BA-F9A1EFD3B0DC}" srcOrd="0" destOrd="0" presId="urn:microsoft.com/office/officeart/2005/8/layout/hierarchy5"/>
    <dgm:cxn modelId="{E775CA6C-0FA0-4A7D-988E-D10EA18783C7}" type="presParOf" srcId="{9A959162-7D29-46A9-A7C0-B9AB442863D4}" destId="{F18AE062-5B9F-402D-A143-CF9715946312}" srcOrd="3" destOrd="0" presId="urn:microsoft.com/office/officeart/2005/8/layout/hierarchy5"/>
    <dgm:cxn modelId="{D2F12075-067A-4F93-AFAA-02B9E1C29213}" type="presParOf" srcId="{F18AE062-5B9F-402D-A143-CF9715946312}" destId="{7C0DEA27-F375-4EBF-92F7-14C2031D28F4}" srcOrd="0" destOrd="0" presId="urn:microsoft.com/office/officeart/2005/8/layout/hierarchy5"/>
    <dgm:cxn modelId="{69E9B72A-61F3-4EC5-9AB9-F73AAE5D59C9}" type="presParOf" srcId="{F18AE062-5B9F-402D-A143-CF9715946312}" destId="{C734A85A-A921-4603-80FD-E63C48D395C8}" srcOrd="1" destOrd="0" presId="urn:microsoft.com/office/officeart/2005/8/layout/hierarchy5"/>
    <dgm:cxn modelId="{7892DBBD-21E5-46CE-A3AC-E6BB5EEBE42D}" type="presParOf" srcId="{9A959162-7D29-46A9-A7C0-B9AB442863D4}" destId="{0707BA35-95D8-4E1F-80D2-A5021114608B}" srcOrd="4" destOrd="0" presId="urn:microsoft.com/office/officeart/2005/8/layout/hierarchy5"/>
    <dgm:cxn modelId="{F284D8DB-B23C-4531-A5B4-C6ADBDF8D284}" type="presParOf" srcId="{0707BA35-95D8-4E1F-80D2-A5021114608B}" destId="{B5987E05-0A03-4504-8FB8-CE5EAD00AC4D}" srcOrd="0" destOrd="0" presId="urn:microsoft.com/office/officeart/2005/8/layout/hierarchy5"/>
    <dgm:cxn modelId="{6461D8A4-C853-423D-B07B-E6C91A7B34CC}" type="presParOf" srcId="{9A959162-7D29-46A9-A7C0-B9AB442863D4}" destId="{8963DF4C-FF9C-4AFA-ABE7-3EF6AA53D4CA}" srcOrd="5" destOrd="0" presId="urn:microsoft.com/office/officeart/2005/8/layout/hierarchy5"/>
    <dgm:cxn modelId="{64255D5B-DE48-48CB-A6C8-4DA36F4F2D7E}" type="presParOf" srcId="{8963DF4C-FF9C-4AFA-ABE7-3EF6AA53D4CA}" destId="{179309F5-5A2B-4A9D-BFD2-AF288B013793}" srcOrd="0" destOrd="0" presId="urn:microsoft.com/office/officeart/2005/8/layout/hierarchy5"/>
    <dgm:cxn modelId="{D1F01093-98EB-4D7A-9DEF-16375CD33240}" type="presParOf" srcId="{8963DF4C-FF9C-4AFA-ABE7-3EF6AA53D4CA}" destId="{729E3E08-40FA-44AA-84A2-AC71F7C1DFA4}" srcOrd="1" destOrd="0" presId="urn:microsoft.com/office/officeart/2005/8/layout/hierarchy5"/>
    <dgm:cxn modelId="{1967DBB5-B631-4164-9FB3-3C0BF46F52F7}" type="presParOf" srcId="{9A959162-7D29-46A9-A7C0-B9AB442863D4}" destId="{71942FA3-F3F1-4A01-A9EE-B3FB54625061}" srcOrd="6" destOrd="0" presId="urn:microsoft.com/office/officeart/2005/8/layout/hierarchy5"/>
    <dgm:cxn modelId="{90772363-602F-45E8-B7AC-8A4AD015F2A7}" type="presParOf" srcId="{71942FA3-F3F1-4A01-A9EE-B3FB54625061}" destId="{2B013723-6B76-422A-B3BB-D03DB80AF48F}" srcOrd="0" destOrd="0" presId="urn:microsoft.com/office/officeart/2005/8/layout/hierarchy5"/>
    <dgm:cxn modelId="{745B3B99-22F7-4D67-B5C4-BFACE8E8C0E4}" type="presParOf" srcId="{9A959162-7D29-46A9-A7C0-B9AB442863D4}" destId="{AF2519D0-CDD4-44E0-8416-8A287AE57823}" srcOrd="7" destOrd="0" presId="urn:microsoft.com/office/officeart/2005/8/layout/hierarchy5"/>
    <dgm:cxn modelId="{A0A6923D-4960-4211-BF82-8A20546EFACF}" type="presParOf" srcId="{AF2519D0-CDD4-44E0-8416-8A287AE57823}" destId="{7CBE1D6A-BA66-4A1F-A2E2-E48377A0930E}" srcOrd="0" destOrd="0" presId="urn:microsoft.com/office/officeart/2005/8/layout/hierarchy5"/>
    <dgm:cxn modelId="{211DB586-2F1C-4EAA-81A8-0DC1F0B76C40}" type="presParOf" srcId="{AF2519D0-CDD4-44E0-8416-8A287AE57823}" destId="{5F55F61C-B291-4410-82AD-51BB6E35D4C3}" srcOrd="1" destOrd="0" presId="urn:microsoft.com/office/officeart/2005/8/layout/hierarchy5"/>
    <dgm:cxn modelId="{E940001D-23B0-4BC2-BDDE-6CDECD31392B}" type="presParOf" srcId="{9A959162-7D29-46A9-A7C0-B9AB442863D4}" destId="{578582F6-ABC2-4AB5-84A1-D7FB97D6379E}" srcOrd="8" destOrd="0" presId="urn:microsoft.com/office/officeart/2005/8/layout/hierarchy5"/>
    <dgm:cxn modelId="{96A758D9-6FCA-47ED-8C65-8D22D915905D}" type="presParOf" srcId="{578582F6-ABC2-4AB5-84A1-D7FB97D6379E}" destId="{77B5B43B-1CDA-44BE-A0DA-C02AF14BFCBB}" srcOrd="0" destOrd="0" presId="urn:microsoft.com/office/officeart/2005/8/layout/hierarchy5"/>
    <dgm:cxn modelId="{5EE4715F-7A90-4CB7-AAD9-A36BA688F6EA}" type="presParOf" srcId="{9A959162-7D29-46A9-A7C0-B9AB442863D4}" destId="{DC715DE1-F4BD-4CB6-B328-8E442BE90B40}" srcOrd="9" destOrd="0" presId="urn:microsoft.com/office/officeart/2005/8/layout/hierarchy5"/>
    <dgm:cxn modelId="{DB45DE29-8F32-4141-A87B-F7F3EFED357C}" type="presParOf" srcId="{DC715DE1-F4BD-4CB6-B328-8E442BE90B40}" destId="{858DDCE3-1A8F-4C38-8395-01E788A7F11C}" srcOrd="0" destOrd="0" presId="urn:microsoft.com/office/officeart/2005/8/layout/hierarchy5"/>
    <dgm:cxn modelId="{7046ED5D-1DA5-479F-B80B-E9D457C5C431}" type="presParOf" srcId="{DC715DE1-F4BD-4CB6-B328-8E442BE90B40}" destId="{F79AEA9D-B77F-49EB-B4D1-FEC29673B94D}" srcOrd="1" destOrd="0" presId="urn:microsoft.com/office/officeart/2005/8/layout/hierarchy5"/>
    <dgm:cxn modelId="{5762A157-E3BB-4C7B-8E43-793CF329B98A}" type="presParOf" srcId="{9A959162-7D29-46A9-A7C0-B9AB442863D4}" destId="{B21FA6A5-2AD0-44FF-BF49-B17C678D811D}" srcOrd="10" destOrd="0" presId="urn:microsoft.com/office/officeart/2005/8/layout/hierarchy5"/>
    <dgm:cxn modelId="{F05B4288-D7D1-47EB-B7EA-38E8BA3A037C}" type="presParOf" srcId="{B21FA6A5-2AD0-44FF-BF49-B17C678D811D}" destId="{27D45257-B4FA-43DC-9887-EEE5C11BC3E7}" srcOrd="0" destOrd="0" presId="urn:microsoft.com/office/officeart/2005/8/layout/hierarchy5"/>
    <dgm:cxn modelId="{24B5B78D-A244-496B-B8B8-E353F53AD068}" type="presParOf" srcId="{9A959162-7D29-46A9-A7C0-B9AB442863D4}" destId="{FE8E6986-6E3C-4E33-81D3-03C0994FB5FD}" srcOrd="11" destOrd="0" presId="urn:microsoft.com/office/officeart/2005/8/layout/hierarchy5"/>
    <dgm:cxn modelId="{DE26E3C4-0FA7-4E3F-AAC8-126004BE8961}" type="presParOf" srcId="{FE8E6986-6E3C-4E33-81D3-03C0994FB5FD}" destId="{772B49DA-BF2D-4550-A948-FE3AA3C108DC}" srcOrd="0" destOrd="0" presId="urn:microsoft.com/office/officeart/2005/8/layout/hierarchy5"/>
    <dgm:cxn modelId="{01263ED3-3C1D-46A5-A111-3B0F29F57303}" type="presParOf" srcId="{FE8E6986-6E3C-4E33-81D3-03C0994FB5FD}" destId="{40E9D500-B60D-47F2-B8C7-1668EB81357E}" srcOrd="1" destOrd="0" presId="urn:microsoft.com/office/officeart/2005/8/layout/hierarchy5"/>
    <dgm:cxn modelId="{22602B7A-6AF1-43B9-B4C4-84DC3072213D}" type="presParOf" srcId="{9A959162-7D29-46A9-A7C0-B9AB442863D4}" destId="{36819C9C-4A77-476F-A483-F787AF26CF4E}" srcOrd="12" destOrd="0" presId="urn:microsoft.com/office/officeart/2005/8/layout/hierarchy5"/>
    <dgm:cxn modelId="{88D5A076-0CFE-461B-B717-DBC428CDEF92}" type="presParOf" srcId="{36819C9C-4A77-476F-A483-F787AF26CF4E}" destId="{6DA40745-EA21-4483-A526-3769BF6203F6}" srcOrd="0" destOrd="0" presId="urn:microsoft.com/office/officeart/2005/8/layout/hierarchy5"/>
    <dgm:cxn modelId="{509E0E91-599A-4376-B2F4-A45842C460C6}" type="presParOf" srcId="{9A959162-7D29-46A9-A7C0-B9AB442863D4}" destId="{4A41F58D-EEC0-401E-B789-DD3B7D91A46E}" srcOrd="13" destOrd="0" presId="urn:microsoft.com/office/officeart/2005/8/layout/hierarchy5"/>
    <dgm:cxn modelId="{26E20697-1998-42CA-B4E8-791626A2C1E0}" type="presParOf" srcId="{4A41F58D-EEC0-401E-B789-DD3B7D91A46E}" destId="{3D9F6C0B-DA68-46A8-A92E-6672A0428416}" srcOrd="0" destOrd="0" presId="urn:microsoft.com/office/officeart/2005/8/layout/hierarchy5"/>
    <dgm:cxn modelId="{FC8515AB-E566-4CD0-9FFC-0F2F9802963A}" type="presParOf" srcId="{4A41F58D-EEC0-401E-B789-DD3B7D91A46E}" destId="{3CE5756F-00FF-421F-A4BD-8026DD99F9AE}" srcOrd="1" destOrd="0" presId="urn:microsoft.com/office/officeart/2005/8/layout/hierarchy5"/>
    <dgm:cxn modelId="{1404237D-04A5-42E9-84DB-3B4A2A4ED980}" type="presParOf" srcId="{9A959162-7D29-46A9-A7C0-B9AB442863D4}" destId="{0A15BBF8-B8C4-4C73-A57A-DFE0573CFFEC}" srcOrd="14" destOrd="0" presId="urn:microsoft.com/office/officeart/2005/8/layout/hierarchy5"/>
    <dgm:cxn modelId="{BC7A615C-910D-4316-B185-4A03D29196F9}" type="presParOf" srcId="{0A15BBF8-B8C4-4C73-A57A-DFE0573CFFEC}" destId="{3B796296-9DD3-48EA-A95B-B0450A0C14E4}" srcOrd="0" destOrd="0" presId="urn:microsoft.com/office/officeart/2005/8/layout/hierarchy5"/>
    <dgm:cxn modelId="{B9BBF0E6-CDDA-45DB-8398-DB1714252EAF}" type="presParOf" srcId="{9A959162-7D29-46A9-A7C0-B9AB442863D4}" destId="{A6CEFBBF-55C5-4FA5-A338-434A06303619}" srcOrd="15" destOrd="0" presId="urn:microsoft.com/office/officeart/2005/8/layout/hierarchy5"/>
    <dgm:cxn modelId="{6A7E08BC-A459-4890-8454-2B4063C4DA45}" type="presParOf" srcId="{A6CEFBBF-55C5-4FA5-A338-434A06303619}" destId="{BD5B3B04-8FE1-4993-9A55-3C81C45A98EF}" srcOrd="0" destOrd="0" presId="urn:microsoft.com/office/officeart/2005/8/layout/hierarchy5"/>
    <dgm:cxn modelId="{54270A76-50F5-4A17-9499-DF8637F010C4}" type="presParOf" srcId="{A6CEFBBF-55C5-4FA5-A338-434A06303619}" destId="{9FB84B00-15BE-4DE8-AFA7-D2DA6AF97BEE}" srcOrd="1" destOrd="0" presId="urn:microsoft.com/office/officeart/2005/8/layout/hierarchy5"/>
    <dgm:cxn modelId="{A233D307-9EFC-43ED-91B4-C9707913D3BD}" type="presParOf" srcId="{9A959162-7D29-46A9-A7C0-B9AB442863D4}" destId="{C90FC1F7-5F5F-4D61-A334-AD0DFB1087D5}" srcOrd="16" destOrd="0" presId="urn:microsoft.com/office/officeart/2005/8/layout/hierarchy5"/>
    <dgm:cxn modelId="{3567603A-75D8-4164-9A6D-4F9EF1F00ED6}" type="presParOf" srcId="{C90FC1F7-5F5F-4D61-A334-AD0DFB1087D5}" destId="{9DFC67E1-991A-475D-8899-7A1145814478}" srcOrd="0" destOrd="0" presId="urn:microsoft.com/office/officeart/2005/8/layout/hierarchy5"/>
    <dgm:cxn modelId="{E58D65EB-312E-42D2-ADBF-430D672E8CE0}" type="presParOf" srcId="{9A959162-7D29-46A9-A7C0-B9AB442863D4}" destId="{0478DBAC-5EAD-46D8-B441-32D489B00A1F}" srcOrd="17" destOrd="0" presId="urn:microsoft.com/office/officeart/2005/8/layout/hierarchy5"/>
    <dgm:cxn modelId="{15EE4B13-8303-47E4-AA06-345B6AA91D7B}" type="presParOf" srcId="{0478DBAC-5EAD-46D8-B441-32D489B00A1F}" destId="{33CA0175-74A5-411B-A2C5-32C2BF67D8BA}" srcOrd="0" destOrd="0" presId="urn:microsoft.com/office/officeart/2005/8/layout/hierarchy5"/>
    <dgm:cxn modelId="{DA7CEA8C-B0AD-4014-B5F5-3A2F21C6C034}" type="presParOf" srcId="{0478DBAC-5EAD-46D8-B441-32D489B00A1F}" destId="{E2EB8B70-9C8B-4138-8A7B-874D188B4123}" srcOrd="1" destOrd="0" presId="urn:microsoft.com/office/officeart/2005/8/layout/hierarchy5"/>
    <dgm:cxn modelId="{40D7CBAC-0B7E-4FB6-81CB-A0DE3C12C443}" type="presParOf" srcId="{9A959162-7D29-46A9-A7C0-B9AB442863D4}" destId="{7B42EF55-3886-4FBB-97A9-4EFD68B6B1F6}" srcOrd="18" destOrd="0" presId="urn:microsoft.com/office/officeart/2005/8/layout/hierarchy5"/>
    <dgm:cxn modelId="{35352738-4404-487B-9E59-4856874D4F93}" type="presParOf" srcId="{7B42EF55-3886-4FBB-97A9-4EFD68B6B1F6}" destId="{D703F8A7-0BE3-4E54-8F7B-A3F35D078B8D}" srcOrd="0" destOrd="0" presId="urn:microsoft.com/office/officeart/2005/8/layout/hierarchy5"/>
    <dgm:cxn modelId="{66191528-0174-4A22-A8A4-001AD1AA7123}" type="presParOf" srcId="{9A959162-7D29-46A9-A7C0-B9AB442863D4}" destId="{43D18D32-772F-46C4-8B8F-CFF8F751DF20}" srcOrd="19" destOrd="0" presId="urn:microsoft.com/office/officeart/2005/8/layout/hierarchy5"/>
    <dgm:cxn modelId="{467487F4-423E-4ACE-B746-F64115A77BAC}" type="presParOf" srcId="{43D18D32-772F-46C4-8B8F-CFF8F751DF20}" destId="{CF9AFACC-E158-4BE3-A061-57CDC3E573E6}" srcOrd="0" destOrd="0" presId="urn:microsoft.com/office/officeart/2005/8/layout/hierarchy5"/>
    <dgm:cxn modelId="{A3DE06C3-8419-43D9-AA21-BD2B0E9BDC07}" type="presParOf" srcId="{43D18D32-772F-46C4-8B8F-CFF8F751DF20}" destId="{BA9AFF30-8295-4E76-9015-B921DA014E4B}" srcOrd="1" destOrd="0" presId="urn:microsoft.com/office/officeart/2005/8/layout/hierarchy5"/>
    <dgm:cxn modelId="{A53DB835-5EB8-4DBF-A388-406E10C04AE8}" type="presParOf" srcId="{9A959162-7D29-46A9-A7C0-B9AB442863D4}" destId="{15E0F894-2C91-4EC8-8524-E1C17BB173DA}" srcOrd="20" destOrd="0" presId="urn:microsoft.com/office/officeart/2005/8/layout/hierarchy5"/>
    <dgm:cxn modelId="{957F779C-E249-498D-8278-5EF5E3FDDE4A}" type="presParOf" srcId="{15E0F894-2C91-4EC8-8524-E1C17BB173DA}" destId="{0954E341-DBD1-4B08-8AC9-4E196620C94A}" srcOrd="0" destOrd="0" presId="urn:microsoft.com/office/officeart/2005/8/layout/hierarchy5"/>
    <dgm:cxn modelId="{F3772650-5A9A-4C4F-A134-4614B3B881AD}" type="presParOf" srcId="{9A959162-7D29-46A9-A7C0-B9AB442863D4}" destId="{5E02BDC8-2D81-4C5F-B88B-14A59358B3BC}" srcOrd="21" destOrd="0" presId="urn:microsoft.com/office/officeart/2005/8/layout/hierarchy5"/>
    <dgm:cxn modelId="{3109AC5B-FDFD-4213-B4EE-2B0E0C7263BB}" type="presParOf" srcId="{5E02BDC8-2D81-4C5F-B88B-14A59358B3BC}" destId="{D597FAA0-44CE-4EA6-94C4-EBD67EF27D02}" srcOrd="0" destOrd="0" presId="urn:microsoft.com/office/officeart/2005/8/layout/hierarchy5"/>
    <dgm:cxn modelId="{AAC08626-632D-4CB3-8C3F-7779AC99F72E}" type="presParOf" srcId="{5E02BDC8-2D81-4C5F-B88B-14A59358B3BC}" destId="{79893E1A-0849-4C5B-A02A-C50CC403DD2C}" srcOrd="1" destOrd="0" presId="urn:microsoft.com/office/officeart/2005/8/layout/hierarchy5"/>
    <dgm:cxn modelId="{39D11506-48BB-41C9-A866-0693B264C5EA}" type="presParOf" srcId="{9A959162-7D29-46A9-A7C0-B9AB442863D4}" destId="{6BFE0FBD-9E64-4D95-B310-6F8E406DB7A4}" srcOrd="22" destOrd="0" presId="urn:microsoft.com/office/officeart/2005/8/layout/hierarchy5"/>
    <dgm:cxn modelId="{0FF2719A-65B7-4D8A-952A-2F803FA8FC17}" type="presParOf" srcId="{6BFE0FBD-9E64-4D95-B310-6F8E406DB7A4}" destId="{7D2A968F-EC8D-47A6-9C43-04E138EC1466}" srcOrd="0" destOrd="0" presId="urn:microsoft.com/office/officeart/2005/8/layout/hierarchy5"/>
    <dgm:cxn modelId="{23B31A6A-61CF-46FD-9637-E22BFB55F0A9}" type="presParOf" srcId="{9A959162-7D29-46A9-A7C0-B9AB442863D4}" destId="{BB661362-C3AC-4A63-A396-ADDFFCCEEBFA}" srcOrd="23" destOrd="0" presId="urn:microsoft.com/office/officeart/2005/8/layout/hierarchy5"/>
    <dgm:cxn modelId="{5AE00896-90AE-4702-8116-FC02B491A548}" type="presParOf" srcId="{BB661362-C3AC-4A63-A396-ADDFFCCEEBFA}" destId="{0FEEBCDE-6D9A-430F-AD51-C4154A67D40E}" srcOrd="0" destOrd="0" presId="urn:microsoft.com/office/officeart/2005/8/layout/hierarchy5"/>
    <dgm:cxn modelId="{70CCA775-9899-4B67-A3CD-35A8121164B6}" type="presParOf" srcId="{BB661362-C3AC-4A63-A396-ADDFFCCEEBFA}" destId="{EBC63BC7-D7B9-4D8E-83A1-0F7E3F1F160B}" srcOrd="1" destOrd="0" presId="urn:microsoft.com/office/officeart/2005/8/layout/hierarchy5"/>
    <dgm:cxn modelId="{D7E47449-1B03-4B14-BF2F-D1E3979DFD82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BA55F386-9ACF-4520-A821-64EE9BE79E3E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600" b="1"/>
            <a:t>Klinikkdirektør</a:t>
          </a:r>
        </a:p>
        <a:p>
          <a:r>
            <a:rPr lang="nb-NO" sz="1600"/>
            <a:t>Geir Rørbakken</a:t>
          </a:r>
        </a:p>
      </dgm:t>
    </dgm:pt>
    <dgm:pt modelId="{BE040E1A-F43E-47D7-B507-827B189DED1D}" type="parTrans" cxnId="{7908BFEA-9383-41A8-A242-ADF8FE8B4BB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85725" indent="0" algn="ctr"/>
          <a:r>
            <a:rPr lang="nb-NO" sz="1200" b="1" baseline="0"/>
            <a:t>Avdeling for anestesi, intensiv og operasjon SSA</a:t>
          </a:r>
        </a:p>
        <a:p>
          <a:pPr marL="176213" indent="0" algn="ctr"/>
          <a:r>
            <a:rPr lang="nb-NO" sz="1200" b="0" baseline="0" err="1"/>
            <a:t>Kst avdelingssjef </a:t>
          </a:r>
          <a:r>
            <a:rPr lang="nb-NO" sz="1200"/>
            <a:t>Janne Jettestad</a:t>
          </a:r>
          <a:endParaRPr lang="nb-NO" sz="1200" baseline="0"/>
        </a:p>
      </dgm:t>
    </dgm:pt>
    <dgm:pt modelId="{D0BCF9E2-DFBE-4F49-83D4-E7105C32F1FF}" type="sibTrans" cxnId="{7908BFEA-9383-41A8-A242-ADF8FE8B4BB1}">
      <dgm:prSet/>
      <dgm:spPr/>
      <dgm:t>
        <a:bodyPr/>
        <a:lstStyle/>
        <a:p>
          <a:endParaRPr lang="nb-NO"/>
        </a:p>
      </dgm:t>
    </dgm:pt>
    <dgm:pt modelId="{BAE431B2-075D-48FA-8B81-E8709AD690DC}" type="parTrans" cxnId="{075AC1C6-D457-4C66-9434-694B15710CB5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8DA8467D-F7B2-42D2-B5E5-D5328BDFC99C}" type="asst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baseline="0"/>
            <a:t>Kirurgisk avdeling SSA</a:t>
          </a:r>
        </a:p>
        <a:p>
          <a:r>
            <a:rPr lang="nb-NO" b="0" baseline="0"/>
            <a:t>Avdelingssjef Jan Torkild Haukvik</a:t>
          </a:r>
          <a:endParaRPr lang="nb-NO" baseline="0"/>
        </a:p>
      </dgm:t>
    </dgm:pt>
    <dgm:pt modelId="{F570962B-871B-4B86-9106-00C78F3F5666}" type="sibTrans" cxnId="{075AC1C6-D457-4C66-9434-694B15710CB5}">
      <dgm:prSet/>
      <dgm:spPr/>
      <dgm:t>
        <a:bodyPr/>
        <a:lstStyle/>
        <a:p>
          <a:endParaRPr lang="nb-NO"/>
        </a:p>
      </dgm:t>
    </dgm:pt>
    <dgm:pt modelId="{62AEF582-AE4B-47EF-8C23-F0D54081DDED}" type="parTrans" cxnId="{00783887-7EDA-44B6-B332-0D814AD8C32C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1C84F2-017F-485E-9FAF-71D088915A5D}" type="asst">
      <dgm:prSet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b="1" baseline="0"/>
            <a:t>Ortopedisk avdeling SSA</a:t>
          </a:r>
        </a:p>
        <a:p>
          <a:r>
            <a:rPr lang="nb-NO" b="0" baseline="0"/>
            <a:t>Avdelingssjef Knut Erik Mjaaland</a:t>
          </a:r>
          <a:endParaRPr lang="nb-NO" baseline="0"/>
        </a:p>
      </dgm:t>
    </dgm:pt>
    <dgm:pt modelId="{21C2637B-BB9A-4E9D-B9E0-F665A7003665}" type="sibTrans" cxnId="{00783887-7EDA-44B6-B332-0D814AD8C32C}">
      <dgm:prSet/>
      <dgm:spPr/>
      <dgm:t>
        <a:bodyPr/>
        <a:lstStyle/>
        <a:p>
          <a:endParaRPr lang="nb-NO"/>
        </a:p>
      </dgm:t>
    </dgm:pt>
    <dgm:pt modelId="{547A5D0C-EDA2-45D3-A40C-83D446E1B582}" type="parTrans" cxnId="{A141B80E-59FD-41EA-B8AF-8168ECD7C8CC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9FD2B5D-28FC-4A06-A538-5005C07C72E1}" type="asst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baseline="0"/>
            <a:t>Øyeavdelingen SSA</a:t>
          </a:r>
        </a:p>
        <a:p>
          <a:pPr marL="176213" indent="0" algn="ctr"/>
          <a:r>
            <a:rPr lang="nb-NO" sz="1200" baseline="0"/>
            <a:t>Avdelingssjef Espen Ringvold</a:t>
          </a:r>
        </a:p>
      </dgm:t>
    </dgm:pt>
    <dgm:pt modelId="{1606AB74-139A-4755-8437-3374E87E2D21}" type="sibTrans" cxnId="{A141B80E-59FD-41EA-B8AF-8168ECD7C8CC}">
      <dgm:prSet/>
      <dgm:spPr/>
      <dgm:t>
        <a:bodyPr/>
        <a:lstStyle/>
        <a:p>
          <a:endParaRPr lang="nb-NO"/>
        </a:p>
      </dgm:t>
    </dgm:pt>
    <dgm:pt modelId="{AED18DFA-9818-4155-AFD5-30FB1558C739}" type="parTrans" cxnId="{0B83AB80-45D9-4214-943F-00E273EF4FFC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79600" indent="-1703388" algn="ctr"/>
          <a:r>
            <a:rPr lang="nb-NO" sz="1200" b="1" baseline="0"/>
            <a:t>Avdeling for senge- og pleieressurser SSA</a:t>
          </a:r>
        </a:p>
        <a:p>
          <a:pPr marL="1879600" indent="-1703388" algn="ctr"/>
          <a:r>
            <a:rPr lang="nb-NO" sz="1200" b="0" baseline="0"/>
            <a:t>Avdelingssjef Nina Roland</a:t>
          </a:r>
        </a:p>
      </dgm:t>
    </dgm:pt>
    <dgm:pt modelId="{4FD74651-2FEC-4204-8F47-DD99CC0CC709}" type="sibTrans" cxnId="{0B83AB80-45D9-4214-943F-00E273EF4FFC}">
      <dgm:prSet/>
      <dgm:spPr/>
      <dgm:t>
        <a:bodyPr/>
        <a:lstStyle/>
        <a:p>
          <a:endParaRPr lang="nb-NO"/>
        </a:p>
      </dgm:t>
    </dgm:pt>
    <dgm:pt modelId="{C95631FB-9EC8-4E3D-9073-385785FF8438}" type="parTrans" cxnId="{971E1069-BCCD-4FBE-B999-1C284BC181BF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baseline="0" err="1"/>
            <a:t>Gyn/Obst. avdeling SSA</a:t>
          </a:r>
        </a:p>
        <a:p>
          <a:pPr marL="176213" indent="0" algn="ctr"/>
          <a:r>
            <a:rPr lang="nb-NO" sz="1200" b="0" baseline="0"/>
            <a:t>Avdelingssjef Jeanne Mette Goderstad</a:t>
          </a:r>
          <a:endParaRPr lang="nb-NO" sz="1200" baseline="0"/>
        </a:p>
      </dgm:t>
    </dgm:pt>
    <dgm:pt modelId="{B53E3734-12DF-4DD5-B2F5-F793DF0473AD}" type="sibTrans" cxnId="{971E1069-BCCD-4FBE-B999-1C284BC181BF}">
      <dgm:prSet/>
      <dgm:spPr/>
      <dgm:t>
        <a:bodyPr/>
        <a:lstStyle/>
        <a:p>
          <a:endParaRPr lang="nb-NO"/>
        </a:p>
      </dgm:t>
    </dgm:pt>
    <dgm:pt modelId="{42F53B70-BD9A-407F-BE48-466EDC6A6E06}" type="parTrans" cxnId="{A2A1B8EE-5299-4FEB-B46F-A4F47A61A32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baseline="0"/>
            <a:t>Medisinsk avdeling SSA</a:t>
          </a:r>
        </a:p>
        <a:p>
          <a:pPr marL="176213" indent="0" algn="ctr"/>
          <a:r>
            <a:rPr lang="nb-NO" sz="1200" b="0" baseline="0"/>
            <a:t>Avdelingssjef Geir Noraberg</a:t>
          </a:r>
        </a:p>
      </dgm:t>
    </dgm:pt>
    <dgm:pt modelId="{DA211D77-E714-4F5D-B316-AA9E2DBA1114}" type="sibTrans" cxnId="{A2A1B8EE-5299-4FEB-B46F-A4F47A61A321}">
      <dgm:prSet/>
      <dgm:spPr/>
      <dgm:t>
        <a:bodyPr/>
        <a:lstStyle/>
        <a:p>
          <a:endParaRPr lang="nb-NO"/>
        </a:p>
      </dgm:t>
    </dgm:pt>
    <dgm:pt modelId="{8F2B496D-B4AE-4F18-9BF1-34B8CEF6AEFD}" type="parTrans" cxnId="{ABEFADD8-AFF1-408D-873D-544DF7C4EEC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4E09B76-DDA9-480B-A862-18A610DE1C55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baseline="0" dirty="0" err="1"/>
            <a:t>Avd</a:t>
          </a:r>
          <a:r>
            <a:rPr lang="nb-NO" sz="1200" b="1" baseline="0" dirty="0"/>
            <a:t> for pasient </a:t>
          </a:r>
          <a:r>
            <a:rPr lang="nb-NO" sz="1200" b="1" baseline="0" dirty="0" err="1"/>
            <a:t>administrasjson</a:t>
          </a:r>
          <a:r>
            <a:rPr lang="nb-NO" sz="1200" b="1" baseline="0" dirty="0"/>
            <a:t> SSA</a:t>
          </a:r>
        </a:p>
        <a:p>
          <a:pPr marL="176213" indent="0" algn="ctr"/>
          <a:r>
            <a:rPr lang="nb-NO" sz="1200" b="0" baseline="0" dirty="0"/>
            <a:t>Avdelingssjef Marit Heggli Nyhus</a:t>
          </a:r>
          <a:endParaRPr lang="nb-NO" sz="1200" baseline="0" dirty="0"/>
        </a:p>
      </dgm:t>
    </dgm:pt>
    <dgm:pt modelId="{DFA0F376-0B5B-4951-8977-6A56889B9A26}" type="sibTrans" cxnId="{ABEFADD8-AFF1-408D-873D-544DF7C4EECD}">
      <dgm:prSet/>
      <dgm:spPr/>
      <dgm:t>
        <a:bodyPr/>
        <a:lstStyle/>
        <a:p>
          <a:endParaRPr lang="nb-NO"/>
        </a:p>
      </dgm:t>
    </dgm:pt>
    <dgm:pt modelId="{B3C01000-96C1-4D40-8E3E-ACA0563CA7EE}" type="parTrans" cxnId="{E185B1DF-561A-492E-9A56-24F5DCB1B8C2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A06C470F-68FC-4838-8DE0-7D0F17CEBF0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 baseline="0"/>
            <a:t>Barne- og ungdomsavdelingen SSA </a:t>
          </a:r>
        </a:p>
        <a:p>
          <a:pPr marL="176213" indent="0" algn="ctr"/>
          <a:r>
            <a:rPr lang="nb-NO" sz="1200" b="0" baseline="0"/>
            <a:t>Avdelingssjef Elin Josephsen</a:t>
          </a:r>
          <a:endParaRPr lang="nb-NO" sz="1200" baseline="0"/>
        </a:p>
      </dgm:t>
    </dgm:pt>
    <dgm:pt modelId="{DC602869-5E7C-4804-AA00-EF516D32BC7C}" type="sibTrans" cxnId="{E185B1DF-561A-492E-9A56-24F5DCB1B8C2}">
      <dgm:prSet/>
      <dgm:spPr/>
      <dgm:t>
        <a:bodyPr/>
        <a:lstStyle/>
        <a:p>
          <a:endParaRPr lang="nb-NO"/>
        </a:p>
      </dgm:t>
    </dgm:pt>
    <dgm:pt modelId="{5241B17A-A1B5-492A-AEA6-9D035D056C7F}" type="sibTrans" cxnId="{BA55F386-9ACF-4520-A821-64EE9BE79E3E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45ACE-8EF7-4B8D-BE44-8524F788CC72}" type="pres">
      <dgm:prSet presAssocID="{DF27154E-8352-4F60-836F-97B8A0AE981A}" presName="hierFlow" presStyleCnt="0"/>
      <dgm:spPr/>
    </dgm:pt>
    <dgm:pt modelId="{F8669505-2FB4-44C5-B0A1-CEC0C9E5FEE6}" type="pres">
      <dgm:prSet presAssocID="{DF27154E-8352-4F60-836F-97B8A0AE98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AFBAB7-8360-49DF-9EA4-286B8A377335}" type="pres">
      <dgm:prSet presAssocID="{9A6D052A-DA11-4A7B-95E8-637E0F34C3A1}" presName="Name17" presStyleCnt="0"/>
      <dgm:spPr/>
    </dgm:pt>
    <dgm:pt modelId="{D3FA83E0-78F7-44E0-BDA0-9F89A1BF460A}" type="pres">
      <dgm:prSet presAssocID="{9A6D052A-DA11-4A7B-95E8-637E0F34C3A1}" presName="level1Shape" presStyleLbl="node0" presStyleIdx="0" presStyleCnt="1" custScaleX="200072" custScaleY="155583" custLinFactNeighborX="-14030" custLinFactNeighborY="-9846">
        <dgm:presLayoutVars>
          <dgm:chPref val="3"/>
        </dgm:presLayoutVars>
      </dgm:prSet>
      <dgm:spPr/>
    </dgm:pt>
    <dgm:pt modelId="{9A959162-7D29-46A9-A7C0-B9AB442863D4}" type="pres">
      <dgm:prSet presAssocID="{9A6D052A-DA11-4A7B-95E8-637E0F34C3A1}" presName="hierChild2" presStyleCnt="0"/>
      <dgm:spPr/>
    </dgm:pt>
    <dgm:pt modelId="{79C3C7EA-4475-4164-BDCD-9F6E0DDED5D3}" type="pres">
      <dgm:prSet presAssocID="{BE040E1A-F43E-47D7-B507-827B189DED1D}" presName="Name25" presStyleLbl="parChTrans1D2" presStyleIdx="0" presStyleCnt="9" custScaleX="2000000" custScaleY="66007"/>
      <dgm:spPr/>
    </dgm:pt>
    <dgm:pt modelId="{808B3503-2161-4748-9E04-27D668E0D0F7}" type="pres">
      <dgm:prSet presAssocID="{BE040E1A-F43E-47D7-B507-827B189DED1D}" presName="connTx" presStyleLbl="parChTrans1D2" presStyleIdx="0" presStyleCnt="9"/>
      <dgm:spPr/>
    </dgm:pt>
    <dgm:pt modelId="{9E96655F-EC46-475D-A136-E2D432548CE8}" type="pres">
      <dgm:prSet presAssocID="{4423AF8E-556E-46DB-A095-2B644F82DFF2}" presName="Name30" presStyleCnt="0"/>
      <dgm:spPr/>
    </dgm:pt>
    <dgm:pt modelId="{C76A70C6-8BA9-4437-887E-F98838286179}" type="pres">
      <dgm:prSet presAssocID="{4423AF8E-556E-46DB-A095-2B644F82DFF2}" presName="level2Shape" presStyleLbl="asst1" presStyleIdx="0" presStyleCnt="4" custScaleX="349506" custScaleY="94599" custLinFactNeighborX="44561" custLinFactNeighborY="9947"/>
      <dgm:spPr/>
    </dgm:pt>
    <dgm:pt modelId="{D4A90E65-FA17-44F9-BB6F-72AB3A234DE3}" type="pres">
      <dgm:prSet presAssocID="{4423AF8E-556E-46DB-A095-2B644F82DFF2}" presName="hierChild3" presStyleCnt="0"/>
      <dgm:spPr/>
    </dgm:pt>
    <dgm:pt modelId="{34CA42EE-1D09-4AE6-8702-B94633954749}" type="pres">
      <dgm:prSet presAssocID="{BAE431B2-075D-48FA-8B81-E8709AD690DC}" presName="Name25" presStyleLbl="parChTrans1D2" presStyleIdx="1" presStyleCnt="9" custScaleX="2000000" custScaleY="66007"/>
      <dgm:spPr/>
    </dgm:pt>
    <dgm:pt modelId="{79EBD000-F028-4B29-886A-A1931DCB133F}" type="pres">
      <dgm:prSet presAssocID="{BAE431B2-075D-48FA-8B81-E8709AD690DC}" presName="connTx" presStyleLbl="parChTrans1D2" presStyleIdx="1" presStyleCnt="9"/>
      <dgm:spPr/>
    </dgm:pt>
    <dgm:pt modelId="{07E24A6D-5AE3-4500-BE7E-4E5E9C8726B0}" type="pres">
      <dgm:prSet presAssocID="{8DA8467D-F7B2-42D2-B5E5-D5328BDFC99C}" presName="Name30" presStyleCnt="0"/>
      <dgm:spPr/>
    </dgm:pt>
    <dgm:pt modelId="{98C861BB-88B2-43B8-8CCD-C74B81D9B35C}" type="pres">
      <dgm:prSet presAssocID="{8DA8467D-F7B2-42D2-B5E5-D5328BDFC99C}" presName="level2Shape" presStyleLbl="asst1" presStyleIdx="1" presStyleCnt="4" custScaleX="349506" custScaleY="94599" custLinFactNeighborX="44561" custLinFactNeighborY="9947"/>
      <dgm:spPr/>
    </dgm:pt>
    <dgm:pt modelId="{75A0F921-5016-4671-9AA7-16A42D8D06E1}" type="pres">
      <dgm:prSet presAssocID="{8DA8467D-F7B2-42D2-B5E5-D5328BDFC99C}" presName="hierChild3" presStyleCnt="0"/>
      <dgm:spPr/>
    </dgm:pt>
    <dgm:pt modelId="{AF33B3E8-5E13-4019-8ABF-1894356C0EEA}" type="pres">
      <dgm:prSet presAssocID="{62AEF582-AE4B-47EF-8C23-F0D54081DDED}" presName="Name25" presStyleLbl="parChTrans1D2" presStyleIdx="2" presStyleCnt="9" custScaleX="2000000" custScaleY="66007"/>
      <dgm:spPr/>
    </dgm:pt>
    <dgm:pt modelId="{741EA6A8-FF60-470F-8606-813F25A0B51B}" type="pres">
      <dgm:prSet presAssocID="{62AEF582-AE4B-47EF-8C23-F0D54081DDED}" presName="connTx" presStyleLbl="parChTrans1D2" presStyleIdx="2" presStyleCnt="9"/>
      <dgm:spPr/>
    </dgm:pt>
    <dgm:pt modelId="{C4564236-64E3-4C3A-87B0-7603065BF97C}" type="pres">
      <dgm:prSet presAssocID="{C21C84F2-017F-485E-9FAF-71D088915A5D}" presName="Name30" presStyleCnt="0"/>
      <dgm:spPr/>
    </dgm:pt>
    <dgm:pt modelId="{B30B9B5B-C374-4816-9D8D-E65BA9D89446}" type="pres">
      <dgm:prSet presAssocID="{C21C84F2-017F-485E-9FAF-71D088915A5D}" presName="level2Shape" presStyleLbl="asst1" presStyleIdx="2" presStyleCnt="4" custScaleX="349506" custScaleY="94599" custLinFactNeighborX="44561" custLinFactNeighborY="9947"/>
      <dgm:spPr/>
    </dgm:pt>
    <dgm:pt modelId="{29357F7B-5211-4FF5-ADB1-16C04D8100AF}" type="pres">
      <dgm:prSet presAssocID="{C21C84F2-017F-485E-9FAF-71D088915A5D}" presName="hierChild3" presStyleCnt="0"/>
      <dgm:spPr/>
    </dgm:pt>
    <dgm:pt modelId="{87DF2D6D-FA49-4895-A815-8B96DF622802}" type="pres">
      <dgm:prSet presAssocID="{547A5D0C-EDA2-45D3-A40C-83D446E1B582}" presName="Name25" presStyleLbl="parChTrans1D2" presStyleIdx="3" presStyleCnt="9" custScaleX="2000000" custScaleY="66007"/>
      <dgm:spPr/>
    </dgm:pt>
    <dgm:pt modelId="{AE1201B8-B050-414C-82BA-F9A1EFD3B0DC}" type="pres">
      <dgm:prSet presAssocID="{547A5D0C-EDA2-45D3-A40C-83D446E1B582}" presName="connTx" presStyleLbl="parChTrans1D2" presStyleIdx="3" presStyleCnt="9"/>
      <dgm:spPr/>
    </dgm:pt>
    <dgm:pt modelId="{F18AE062-5B9F-402D-A143-CF9715946312}" type="pres">
      <dgm:prSet presAssocID="{F9FD2B5D-28FC-4A06-A538-5005C07C72E1}" presName="Name30" presStyleCnt="0"/>
      <dgm:spPr/>
    </dgm:pt>
    <dgm:pt modelId="{7C0DEA27-F375-4EBF-92F7-14C2031D28F4}" type="pres">
      <dgm:prSet presAssocID="{F9FD2B5D-28FC-4A06-A538-5005C07C72E1}" presName="level2Shape" presStyleLbl="asst1" presStyleIdx="3" presStyleCnt="4" custScaleX="349506" custScaleY="94599" custLinFactNeighborX="44561" custLinFactNeighborY="9947"/>
      <dgm:spPr/>
    </dgm:pt>
    <dgm:pt modelId="{C734A85A-A921-4603-80FD-E63C48D395C8}" type="pres">
      <dgm:prSet presAssocID="{F9FD2B5D-28FC-4A06-A538-5005C07C72E1}" presName="hierChild3" presStyleCnt="0"/>
      <dgm:spPr/>
    </dgm:pt>
    <dgm:pt modelId="{0707BA35-95D8-4E1F-80D2-A5021114608B}" type="pres">
      <dgm:prSet presAssocID="{AED18DFA-9818-4155-AFD5-30FB1558C739}" presName="Name25" presStyleLbl="parChTrans1D2" presStyleIdx="4" presStyleCnt="9" custScaleX="2000000" custScaleY="66007"/>
      <dgm:spPr/>
    </dgm:pt>
    <dgm:pt modelId="{B5987E05-0A03-4504-8FB8-CE5EAD00AC4D}" type="pres">
      <dgm:prSet presAssocID="{AED18DFA-9818-4155-AFD5-30FB1558C739}" presName="connTx" presStyleLbl="parChTrans1D2" presStyleIdx="4" presStyleCnt="9"/>
      <dgm:spPr/>
    </dgm:pt>
    <dgm:pt modelId="{8963DF4C-FF9C-4AFA-ABE7-3EF6AA53D4CA}" type="pres">
      <dgm:prSet presAssocID="{CB401637-BCF9-4C62-8285-BDB690426045}" presName="Name30" presStyleCnt="0"/>
      <dgm:spPr/>
    </dgm:pt>
    <dgm:pt modelId="{179309F5-5A2B-4A9D-BFD2-AF288B013793}" type="pres">
      <dgm:prSet presAssocID="{CB401637-BCF9-4C62-8285-BDB690426045}" presName="level2Shape" presStyleLbl="node2" presStyleIdx="0" presStyleCnt="5" custScaleX="349506" custScaleY="94599" custLinFactNeighborX="44561" custLinFactNeighborY="9947"/>
      <dgm:spPr/>
    </dgm:pt>
    <dgm:pt modelId="{729E3E08-40FA-44AA-84A2-AC71F7C1DFA4}" type="pres">
      <dgm:prSet presAssocID="{CB401637-BCF9-4C62-8285-BDB690426045}" presName="hierChild3" presStyleCnt="0"/>
      <dgm:spPr/>
    </dgm:pt>
    <dgm:pt modelId="{578582F6-ABC2-4AB5-84A1-D7FB97D6379E}" type="pres">
      <dgm:prSet presAssocID="{C95631FB-9EC8-4E3D-9073-385785FF8438}" presName="Name25" presStyleLbl="parChTrans1D2" presStyleIdx="5" presStyleCnt="9" custScaleX="2000000" custScaleY="66007"/>
      <dgm:spPr/>
    </dgm:pt>
    <dgm:pt modelId="{77B5B43B-1CDA-44BE-A0DA-C02AF14BFCBB}" type="pres">
      <dgm:prSet presAssocID="{C95631FB-9EC8-4E3D-9073-385785FF8438}" presName="connTx" presStyleLbl="parChTrans1D2" presStyleIdx="5" presStyleCnt="9"/>
      <dgm:spPr/>
    </dgm:pt>
    <dgm:pt modelId="{DC715DE1-F4BD-4CB6-B328-8E442BE90B40}" type="pres">
      <dgm:prSet presAssocID="{F12B4073-13B7-4B42-B8CB-ECBA5B987E16}" presName="Name30" presStyleCnt="0"/>
      <dgm:spPr/>
    </dgm:pt>
    <dgm:pt modelId="{858DDCE3-1A8F-4C38-8395-01E788A7F11C}" type="pres">
      <dgm:prSet presAssocID="{F12B4073-13B7-4B42-B8CB-ECBA5B987E16}" presName="level2Shape" presStyleLbl="node2" presStyleIdx="1" presStyleCnt="5" custScaleX="349506" custScaleY="94599" custLinFactNeighborX="44561" custLinFactNeighborY="9947"/>
      <dgm:spPr/>
    </dgm:pt>
    <dgm:pt modelId="{F79AEA9D-B77F-49EB-B4D1-FEC29673B94D}" type="pres">
      <dgm:prSet presAssocID="{F12B4073-13B7-4B42-B8CB-ECBA5B987E16}" presName="hierChild3" presStyleCnt="0"/>
      <dgm:spPr/>
    </dgm:pt>
    <dgm:pt modelId="{B21FA6A5-2AD0-44FF-BF49-B17C678D811D}" type="pres">
      <dgm:prSet presAssocID="{42F53B70-BD9A-407F-BE48-466EDC6A6E06}" presName="Name25" presStyleLbl="parChTrans1D2" presStyleIdx="6" presStyleCnt="9" custScaleX="2000000" custScaleY="66007"/>
      <dgm:spPr/>
    </dgm:pt>
    <dgm:pt modelId="{27D45257-B4FA-43DC-9887-EEE5C11BC3E7}" type="pres">
      <dgm:prSet presAssocID="{42F53B70-BD9A-407F-BE48-466EDC6A6E06}" presName="connTx" presStyleLbl="parChTrans1D2" presStyleIdx="6" presStyleCnt="9"/>
      <dgm:spPr/>
    </dgm:pt>
    <dgm:pt modelId="{FE8E6986-6E3C-4E33-81D3-03C0994FB5FD}" type="pres">
      <dgm:prSet presAssocID="{27903A1D-BEFB-4002-9AAB-E4EBFF8AB703}" presName="Name30" presStyleCnt="0"/>
      <dgm:spPr/>
    </dgm:pt>
    <dgm:pt modelId="{772B49DA-BF2D-4550-A948-FE3AA3C108DC}" type="pres">
      <dgm:prSet presAssocID="{27903A1D-BEFB-4002-9AAB-E4EBFF8AB703}" presName="level2Shape" presStyleLbl="node2" presStyleIdx="2" presStyleCnt="5" custScaleX="349506" custScaleY="94599" custLinFactNeighborX="44561" custLinFactNeighborY="9947"/>
      <dgm:spPr/>
    </dgm:pt>
    <dgm:pt modelId="{40E9D500-B60D-47F2-B8C7-1668EB81357E}" type="pres">
      <dgm:prSet presAssocID="{27903A1D-BEFB-4002-9AAB-E4EBFF8AB703}" presName="hierChild3" presStyleCnt="0"/>
      <dgm:spPr/>
    </dgm:pt>
    <dgm:pt modelId="{36819C9C-4A77-476F-A483-F787AF26CF4E}" type="pres">
      <dgm:prSet presAssocID="{8F2B496D-B4AE-4F18-9BF1-34B8CEF6AEFD}" presName="Name25" presStyleLbl="parChTrans1D2" presStyleIdx="7" presStyleCnt="9" custScaleX="2000000" custScaleY="66007"/>
      <dgm:spPr/>
    </dgm:pt>
    <dgm:pt modelId="{6DA40745-EA21-4483-A526-3769BF6203F6}" type="pres">
      <dgm:prSet presAssocID="{8F2B496D-B4AE-4F18-9BF1-34B8CEF6AEFD}" presName="connTx" presStyleLbl="parChTrans1D2" presStyleIdx="7" presStyleCnt="9"/>
      <dgm:spPr/>
    </dgm:pt>
    <dgm:pt modelId="{4A41F58D-EEC0-401E-B789-DD3B7D91A46E}" type="pres">
      <dgm:prSet presAssocID="{A4E09B76-DDA9-480B-A862-18A610DE1C55}" presName="Name30" presStyleCnt="0"/>
      <dgm:spPr/>
    </dgm:pt>
    <dgm:pt modelId="{3D9F6C0B-DA68-46A8-A92E-6672A0428416}" type="pres">
      <dgm:prSet presAssocID="{A4E09B76-DDA9-480B-A862-18A610DE1C55}" presName="level2Shape" presStyleLbl="node2" presStyleIdx="3" presStyleCnt="5" custScaleX="349506" custScaleY="94599" custLinFactNeighborX="44561" custLinFactNeighborY="9947"/>
      <dgm:spPr/>
    </dgm:pt>
    <dgm:pt modelId="{3CE5756F-00FF-421F-A4BD-8026DD99F9AE}" type="pres">
      <dgm:prSet presAssocID="{A4E09B76-DDA9-480B-A862-18A610DE1C55}" presName="hierChild3" presStyleCnt="0"/>
      <dgm:spPr/>
    </dgm:pt>
    <dgm:pt modelId="{0A15BBF8-B8C4-4C73-A57A-DFE0573CFFEC}" type="pres">
      <dgm:prSet presAssocID="{B3C01000-96C1-4D40-8E3E-ACA0563CA7EE}" presName="Name25" presStyleLbl="parChTrans1D2" presStyleIdx="8" presStyleCnt="9" custScaleX="2000000" custScaleY="66007"/>
      <dgm:spPr/>
    </dgm:pt>
    <dgm:pt modelId="{3B796296-9DD3-48EA-A95B-B0450A0C14E4}" type="pres">
      <dgm:prSet presAssocID="{B3C01000-96C1-4D40-8E3E-ACA0563CA7EE}" presName="connTx" presStyleLbl="parChTrans1D2" presStyleIdx="8" presStyleCnt="9"/>
      <dgm:spPr/>
    </dgm:pt>
    <dgm:pt modelId="{A6CEFBBF-55C5-4FA5-A338-434A06303619}" type="pres">
      <dgm:prSet presAssocID="{A06C470F-68FC-4838-8DE0-7D0F17CEBF0A}" presName="Name30" presStyleCnt="0"/>
      <dgm:spPr/>
    </dgm:pt>
    <dgm:pt modelId="{BD5B3B04-8FE1-4993-9A55-3C81C45A98EF}" type="pres">
      <dgm:prSet presAssocID="{A06C470F-68FC-4838-8DE0-7D0F17CEBF0A}" presName="level2Shape" presStyleLbl="node2" presStyleIdx="4" presStyleCnt="5" custScaleX="349506" custScaleY="94599" custLinFactNeighborX="44561" custLinFactNeighborY="5449"/>
      <dgm:spPr/>
    </dgm:pt>
    <dgm:pt modelId="{9FB84B00-15BE-4DE8-AFA7-D2DA6AF97BEE}" type="pres">
      <dgm:prSet presAssocID="{A06C470F-68FC-4838-8DE0-7D0F17CEBF0A}" presName="hierChild3" presStyleCnt="0"/>
      <dgm:spPr/>
    </dgm:pt>
    <dgm:pt modelId="{91F683B7-30D6-43EB-B746-DF0735690F2C}" type="pres">
      <dgm:prSet presAssocID="{DF27154E-8352-4F60-836F-97B8A0AE981A}" presName="bgShapesFlow" presStyleCnt="0"/>
      <dgm:spPr/>
    </dgm:pt>
  </dgm:ptLst>
  <dgm:cxnLst>
    <dgm:cxn modelId="{BC2CE804-5DE7-468E-8C05-D6A615AB6424}" type="presOf" srcId="{547A5D0C-EDA2-45D3-A40C-83D446E1B582}" destId="{87DF2D6D-FA49-4895-A815-8B96DF622802}" srcOrd="0" destOrd="0" presId="urn:microsoft.com/office/officeart/2005/8/layout/hierarchy5"/>
    <dgm:cxn modelId="{F48EAE0C-0CD5-4DB7-97F0-B826F3492FA6}" type="presOf" srcId="{F12B4073-13B7-4B42-B8CB-ECBA5B987E16}" destId="{858DDCE3-1A8F-4C38-8395-01E788A7F11C}" srcOrd="0" destOrd="0" presId="urn:microsoft.com/office/officeart/2005/8/layout/hierarchy5"/>
    <dgm:cxn modelId="{A141B80E-59FD-41EA-B8AF-8168ECD7C8CC}" srcId="{9A6D052A-DA11-4A7B-95E8-637E0F34C3A1}" destId="{F9FD2B5D-28FC-4A06-A538-5005C07C72E1}" srcOrd="3" destOrd="0" parTransId="{547A5D0C-EDA2-45D3-A40C-83D446E1B582}" sibTransId="{1606AB74-139A-4755-8437-3374E87E2D21}"/>
    <dgm:cxn modelId="{8A077C25-5A45-4C5F-877F-3DDBBC120497}" type="presOf" srcId="{C21C84F2-017F-485E-9FAF-71D088915A5D}" destId="{B30B9B5B-C374-4816-9D8D-E65BA9D89446}" srcOrd="0" destOrd="0" presId="urn:microsoft.com/office/officeart/2005/8/layout/hierarchy5"/>
    <dgm:cxn modelId="{38108928-19EC-4B64-AA45-0273F6125E85}" type="presOf" srcId="{9A6D052A-DA11-4A7B-95E8-637E0F34C3A1}" destId="{D3FA83E0-78F7-44E0-BDA0-9F89A1BF460A}" srcOrd="0" destOrd="0" presId="urn:microsoft.com/office/officeart/2005/8/layout/hierarchy5"/>
    <dgm:cxn modelId="{E8277636-8262-4E9D-ADC8-C2138B99679F}" type="presOf" srcId="{8F2B496D-B4AE-4F18-9BF1-34B8CEF6AEFD}" destId="{6DA40745-EA21-4483-A526-3769BF6203F6}" srcOrd="1" destOrd="0" presId="urn:microsoft.com/office/officeart/2005/8/layout/hierarchy5"/>
    <dgm:cxn modelId="{51D07B36-5C9D-45A4-BD48-F2CF73DC33E5}" type="presOf" srcId="{BE040E1A-F43E-47D7-B507-827B189DED1D}" destId="{79C3C7EA-4475-4164-BDCD-9F6E0DDED5D3}" srcOrd="0" destOrd="0" presId="urn:microsoft.com/office/officeart/2005/8/layout/hierarchy5"/>
    <dgm:cxn modelId="{7CCE143D-DDCC-4A30-8726-76F11E79DDCC}" type="presOf" srcId="{C95631FB-9EC8-4E3D-9073-385785FF8438}" destId="{578582F6-ABC2-4AB5-84A1-D7FB97D6379E}" srcOrd="0" destOrd="0" presId="urn:microsoft.com/office/officeart/2005/8/layout/hierarchy5"/>
    <dgm:cxn modelId="{0DE3555E-52B0-4AD2-88DA-A28E84604C08}" type="presOf" srcId="{B3C01000-96C1-4D40-8E3E-ACA0563CA7EE}" destId="{0A15BBF8-B8C4-4C73-A57A-DFE0573CFFEC}" srcOrd="0" destOrd="0" presId="urn:microsoft.com/office/officeart/2005/8/layout/hierarchy5"/>
    <dgm:cxn modelId="{489BE563-18BB-41AF-971B-9D8237AF7C89}" type="presOf" srcId="{27903A1D-BEFB-4002-9AAB-E4EBFF8AB703}" destId="{772B49DA-BF2D-4550-A948-FE3AA3C108DC}" srcOrd="0" destOrd="0" presId="urn:microsoft.com/office/officeart/2005/8/layout/hierarchy5"/>
    <dgm:cxn modelId="{E3C9EE45-0384-488F-BAA8-D5E90DF8E1FE}" type="presOf" srcId="{42F53B70-BD9A-407F-BE48-466EDC6A6E06}" destId="{27D45257-B4FA-43DC-9887-EEE5C11BC3E7}" srcOrd="1" destOrd="0" presId="urn:microsoft.com/office/officeart/2005/8/layout/hierarchy5"/>
    <dgm:cxn modelId="{971E1069-BCCD-4FBE-B999-1C284BC181BF}" srcId="{9A6D052A-DA11-4A7B-95E8-637E0F34C3A1}" destId="{F12B4073-13B7-4B42-B8CB-ECBA5B987E16}" srcOrd="5" destOrd="0" parTransId="{C95631FB-9EC8-4E3D-9073-385785FF8438}" sibTransId="{B53E3734-12DF-4DD5-B2F5-F793DF0473AD}"/>
    <dgm:cxn modelId="{609C1554-6963-4F96-977A-3A971A8ED3D7}" type="presOf" srcId="{C95631FB-9EC8-4E3D-9073-385785FF8438}" destId="{77B5B43B-1CDA-44BE-A0DA-C02AF14BFCBB}" srcOrd="1" destOrd="0" presId="urn:microsoft.com/office/officeart/2005/8/layout/hierarchy5"/>
    <dgm:cxn modelId="{0D026357-C177-4F88-92D8-895272371412}" type="presOf" srcId="{AED18DFA-9818-4155-AFD5-30FB1558C739}" destId="{B5987E05-0A03-4504-8FB8-CE5EAD00AC4D}" srcOrd="1" destOrd="0" presId="urn:microsoft.com/office/officeart/2005/8/layout/hierarchy5"/>
    <dgm:cxn modelId="{0B83AB80-45D9-4214-943F-00E273EF4FFC}" srcId="{9A6D052A-DA11-4A7B-95E8-637E0F34C3A1}" destId="{CB401637-BCF9-4C62-8285-BDB690426045}" srcOrd="4" destOrd="0" parTransId="{AED18DFA-9818-4155-AFD5-30FB1558C739}" sibTransId="{4FD74651-2FEC-4204-8F47-DD99CC0CC709}"/>
    <dgm:cxn modelId="{BA55F386-9ACF-4520-A821-64EE9BE79E3E}" srcId="{DF27154E-8352-4F60-836F-97B8A0AE981A}" destId="{9A6D052A-DA11-4A7B-95E8-637E0F34C3A1}" srcOrd="0" destOrd="0" parTransId="{5616FAA1-6A27-4F51-9B1C-1AFCE47B5D06}" sibTransId="{5241B17A-A1B5-492A-AEA6-9D035D056C7F}"/>
    <dgm:cxn modelId="{00783887-7EDA-44B6-B332-0D814AD8C32C}" srcId="{9A6D052A-DA11-4A7B-95E8-637E0F34C3A1}" destId="{C21C84F2-017F-485E-9FAF-71D088915A5D}" srcOrd="2" destOrd="0" parTransId="{62AEF582-AE4B-47EF-8C23-F0D54081DDED}" sibTransId="{21C2637B-BB9A-4E9D-B9E0-F665A7003665}"/>
    <dgm:cxn modelId="{15384E87-AC09-4A4E-8CA8-E0E4616FEDCA}" type="presOf" srcId="{8F2B496D-B4AE-4F18-9BF1-34B8CEF6AEFD}" destId="{36819C9C-4A77-476F-A483-F787AF26CF4E}" srcOrd="0" destOrd="0" presId="urn:microsoft.com/office/officeart/2005/8/layout/hierarchy5"/>
    <dgm:cxn modelId="{28D8F287-5F52-442A-A624-B0A033B80934}" type="presOf" srcId="{8DA8467D-F7B2-42D2-B5E5-D5328BDFC99C}" destId="{98C861BB-88B2-43B8-8CCD-C74B81D9B35C}" srcOrd="0" destOrd="0" presId="urn:microsoft.com/office/officeart/2005/8/layout/hierarchy5"/>
    <dgm:cxn modelId="{C3270D89-E3F6-494A-A100-07E572AB7D59}" type="presOf" srcId="{DF27154E-8352-4F60-836F-97B8A0AE981A}" destId="{CC94504A-80C2-49DA-864D-85511BE17F79}" srcOrd="0" destOrd="0" presId="urn:microsoft.com/office/officeart/2005/8/layout/hierarchy5"/>
    <dgm:cxn modelId="{D041A791-B076-4DB3-AB4C-6CC27F2C00F7}" type="presOf" srcId="{42F53B70-BD9A-407F-BE48-466EDC6A6E06}" destId="{B21FA6A5-2AD0-44FF-BF49-B17C678D811D}" srcOrd="0" destOrd="0" presId="urn:microsoft.com/office/officeart/2005/8/layout/hierarchy5"/>
    <dgm:cxn modelId="{2014D892-3C60-4754-9015-351F7EBE4441}" type="presOf" srcId="{BE040E1A-F43E-47D7-B507-827B189DED1D}" destId="{808B3503-2161-4748-9E04-27D668E0D0F7}" srcOrd="1" destOrd="0" presId="urn:microsoft.com/office/officeart/2005/8/layout/hierarchy5"/>
    <dgm:cxn modelId="{8450EF92-6DDB-4609-889D-D84764C8CB33}" type="presOf" srcId="{547A5D0C-EDA2-45D3-A40C-83D446E1B582}" destId="{AE1201B8-B050-414C-82BA-F9A1EFD3B0DC}" srcOrd="1" destOrd="0" presId="urn:microsoft.com/office/officeart/2005/8/layout/hierarchy5"/>
    <dgm:cxn modelId="{F21FA493-217D-436D-B41A-6BD4F15E131A}" type="presOf" srcId="{AED18DFA-9818-4155-AFD5-30FB1558C739}" destId="{0707BA35-95D8-4E1F-80D2-A5021114608B}" srcOrd="0" destOrd="0" presId="urn:microsoft.com/office/officeart/2005/8/layout/hierarchy5"/>
    <dgm:cxn modelId="{6441E9A3-020C-43B4-8D7A-86B1FCA30D5C}" type="presOf" srcId="{BAE431B2-075D-48FA-8B81-E8709AD690DC}" destId="{79EBD000-F028-4B29-886A-A1931DCB133F}" srcOrd="1" destOrd="0" presId="urn:microsoft.com/office/officeart/2005/8/layout/hierarchy5"/>
    <dgm:cxn modelId="{0309F3AC-1BF1-4BB3-B78E-DE1090AF4A38}" type="presOf" srcId="{A06C470F-68FC-4838-8DE0-7D0F17CEBF0A}" destId="{BD5B3B04-8FE1-4993-9A55-3C81C45A98EF}" srcOrd="0" destOrd="0" presId="urn:microsoft.com/office/officeart/2005/8/layout/hierarchy5"/>
    <dgm:cxn modelId="{24D408AD-BD5A-4DBE-95DA-056600B1966E}" type="presOf" srcId="{62AEF582-AE4B-47EF-8C23-F0D54081DDED}" destId="{741EA6A8-FF60-470F-8606-813F25A0B51B}" srcOrd="1" destOrd="0" presId="urn:microsoft.com/office/officeart/2005/8/layout/hierarchy5"/>
    <dgm:cxn modelId="{073C3FB7-ACD2-49E3-9B84-54A7B452AC19}" type="presOf" srcId="{4423AF8E-556E-46DB-A095-2B644F82DFF2}" destId="{C76A70C6-8BA9-4437-887E-F98838286179}" srcOrd="0" destOrd="0" presId="urn:microsoft.com/office/officeart/2005/8/layout/hierarchy5"/>
    <dgm:cxn modelId="{075AC1C6-D457-4C66-9434-694B15710CB5}" srcId="{9A6D052A-DA11-4A7B-95E8-637E0F34C3A1}" destId="{8DA8467D-F7B2-42D2-B5E5-D5328BDFC99C}" srcOrd="1" destOrd="0" parTransId="{BAE431B2-075D-48FA-8B81-E8709AD690DC}" sibTransId="{F570962B-871B-4B86-9106-00C78F3F5666}"/>
    <dgm:cxn modelId="{8AC528D8-CE8F-4021-9D29-9BD881C7DB74}" type="presOf" srcId="{A4E09B76-DDA9-480B-A862-18A610DE1C55}" destId="{3D9F6C0B-DA68-46A8-A92E-6672A0428416}" srcOrd="0" destOrd="0" presId="urn:microsoft.com/office/officeart/2005/8/layout/hierarchy5"/>
    <dgm:cxn modelId="{ABEFADD8-AFF1-408D-873D-544DF7C4EECD}" srcId="{9A6D052A-DA11-4A7B-95E8-637E0F34C3A1}" destId="{A4E09B76-DDA9-480B-A862-18A610DE1C55}" srcOrd="7" destOrd="0" parTransId="{8F2B496D-B4AE-4F18-9BF1-34B8CEF6AEFD}" sibTransId="{DFA0F376-0B5B-4951-8977-6A56889B9A26}"/>
    <dgm:cxn modelId="{E185B1DF-561A-492E-9A56-24F5DCB1B8C2}" srcId="{9A6D052A-DA11-4A7B-95E8-637E0F34C3A1}" destId="{A06C470F-68FC-4838-8DE0-7D0F17CEBF0A}" srcOrd="8" destOrd="0" parTransId="{B3C01000-96C1-4D40-8E3E-ACA0563CA7EE}" sibTransId="{DC602869-5E7C-4804-AA00-EF516D32BC7C}"/>
    <dgm:cxn modelId="{07B103E1-1BE3-4CA8-A92B-62205E5F6B34}" type="presOf" srcId="{F9FD2B5D-28FC-4A06-A538-5005C07C72E1}" destId="{7C0DEA27-F375-4EBF-92F7-14C2031D28F4}" srcOrd="0" destOrd="0" presId="urn:microsoft.com/office/officeart/2005/8/layout/hierarchy5"/>
    <dgm:cxn modelId="{7908BFEA-9383-41A8-A242-ADF8FE8B4BB1}" srcId="{9A6D052A-DA11-4A7B-95E8-637E0F34C3A1}" destId="{4423AF8E-556E-46DB-A095-2B644F82DFF2}" srcOrd="0" destOrd="0" parTransId="{BE040E1A-F43E-47D7-B507-827B189DED1D}" sibTransId="{D0BCF9E2-DFBE-4F49-83D4-E7105C32F1FF}"/>
    <dgm:cxn modelId="{A2A1B8EE-5299-4FEB-B46F-A4F47A61A321}" srcId="{9A6D052A-DA11-4A7B-95E8-637E0F34C3A1}" destId="{27903A1D-BEFB-4002-9AAB-E4EBFF8AB703}" srcOrd="6" destOrd="0" parTransId="{42F53B70-BD9A-407F-BE48-466EDC6A6E06}" sibTransId="{DA211D77-E714-4F5D-B316-AA9E2DBA1114}"/>
    <dgm:cxn modelId="{140EA1F4-68BA-4B14-9AA7-2603F58BF70E}" type="presOf" srcId="{62AEF582-AE4B-47EF-8C23-F0D54081DDED}" destId="{AF33B3E8-5E13-4019-8ABF-1894356C0EEA}" srcOrd="0" destOrd="0" presId="urn:microsoft.com/office/officeart/2005/8/layout/hierarchy5"/>
    <dgm:cxn modelId="{1CD77CF7-AB1B-4DD4-A06C-3FF68FB1E436}" type="presOf" srcId="{B3C01000-96C1-4D40-8E3E-ACA0563CA7EE}" destId="{3B796296-9DD3-48EA-A95B-B0450A0C14E4}" srcOrd="1" destOrd="0" presId="urn:microsoft.com/office/officeart/2005/8/layout/hierarchy5"/>
    <dgm:cxn modelId="{9014DCFC-2BE3-4046-98F2-A80D35F6E854}" type="presOf" srcId="{CB401637-BCF9-4C62-8285-BDB690426045}" destId="{179309F5-5A2B-4A9D-BFD2-AF288B013793}" srcOrd="0" destOrd="0" presId="urn:microsoft.com/office/officeart/2005/8/layout/hierarchy5"/>
    <dgm:cxn modelId="{6D60EFFD-9E27-4EFE-9232-DFBC6DD2E153}" type="presOf" srcId="{BAE431B2-075D-48FA-8B81-E8709AD690DC}" destId="{34CA42EE-1D09-4AE6-8702-B94633954749}" srcOrd="0" destOrd="0" presId="urn:microsoft.com/office/officeart/2005/8/layout/hierarchy5"/>
    <dgm:cxn modelId="{209F8BAF-4847-48B6-9065-3A199C62017B}" type="presParOf" srcId="{CC94504A-80C2-49DA-864D-85511BE17F79}" destId="{B0745ACE-8EF7-4B8D-BE44-8524F788CC72}" srcOrd="0" destOrd="0" presId="urn:microsoft.com/office/officeart/2005/8/layout/hierarchy5"/>
    <dgm:cxn modelId="{93BCCA40-2A4D-45B3-A70C-5595DCEE6B08}" type="presParOf" srcId="{B0745ACE-8EF7-4B8D-BE44-8524F788CC72}" destId="{F8669505-2FB4-44C5-B0A1-CEC0C9E5FEE6}" srcOrd="0" destOrd="0" presId="urn:microsoft.com/office/officeart/2005/8/layout/hierarchy5"/>
    <dgm:cxn modelId="{C2C421F0-B02C-4423-B75B-CC25AD3B952B}" type="presParOf" srcId="{F8669505-2FB4-44C5-B0A1-CEC0C9E5FEE6}" destId="{BDAFBAB7-8360-49DF-9EA4-286B8A377335}" srcOrd="0" destOrd="0" presId="urn:microsoft.com/office/officeart/2005/8/layout/hierarchy5"/>
    <dgm:cxn modelId="{D71B62C9-1DA6-4596-8D30-DBCE803E563D}" type="presParOf" srcId="{BDAFBAB7-8360-49DF-9EA4-286B8A377335}" destId="{D3FA83E0-78F7-44E0-BDA0-9F89A1BF460A}" srcOrd="0" destOrd="0" presId="urn:microsoft.com/office/officeart/2005/8/layout/hierarchy5"/>
    <dgm:cxn modelId="{0FADA09D-B8F8-4781-9C04-A829E97EBD74}" type="presParOf" srcId="{BDAFBAB7-8360-49DF-9EA4-286B8A377335}" destId="{9A959162-7D29-46A9-A7C0-B9AB442863D4}" srcOrd="1" destOrd="0" presId="urn:microsoft.com/office/officeart/2005/8/layout/hierarchy5"/>
    <dgm:cxn modelId="{7CDC0F77-8FF8-4504-A1E3-AF66FF4E192B}" type="presParOf" srcId="{9A959162-7D29-46A9-A7C0-B9AB442863D4}" destId="{79C3C7EA-4475-4164-BDCD-9F6E0DDED5D3}" srcOrd="0" destOrd="0" presId="urn:microsoft.com/office/officeart/2005/8/layout/hierarchy5"/>
    <dgm:cxn modelId="{58D433F2-24D7-4F52-9DCD-94785E138621}" type="presParOf" srcId="{79C3C7EA-4475-4164-BDCD-9F6E0DDED5D3}" destId="{808B3503-2161-4748-9E04-27D668E0D0F7}" srcOrd="0" destOrd="0" presId="urn:microsoft.com/office/officeart/2005/8/layout/hierarchy5"/>
    <dgm:cxn modelId="{51D58FAE-ADF6-4EDE-8687-AD7E005685A1}" type="presParOf" srcId="{9A959162-7D29-46A9-A7C0-B9AB442863D4}" destId="{9E96655F-EC46-475D-A136-E2D432548CE8}" srcOrd="1" destOrd="0" presId="urn:microsoft.com/office/officeart/2005/8/layout/hierarchy5"/>
    <dgm:cxn modelId="{512CEE71-C9EF-4899-9D27-06C3C6AC1B07}" type="presParOf" srcId="{9E96655F-EC46-475D-A136-E2D432548CE8}" destId="{C76A70C6-8BA9-4437-887E-F98838286179}" srcOrd="0" destOrd="0" presId="urn:microsoft.com/office/officeart/2005/8/layout/hierarchy5"/>
    <dgm:cxn modelId="{81361A70-562B-4073-81CD-6B87E0617CB9}" type="presParOf" srcId="{9E96655F-EC46-475D-A136-E2D432548CE8}" destId="{D4A90E65-FA17-44F9-BB6F-72AB3A234DE3}" srcOrd="1" destOrd="0" presId="urn:microsoft.com/office/officeart/2005/8/layout/hierarchy5"/>
    <dgm:cxn modelId="{F3F41D38-A819-43CA-A4E5-6DE4CD21A288}" type="presParOf" srcId="{9A959162-7D29-46A9-A7C0-B9AB442863D4}" destId="{34CA42EE-1D09-4AE6-8702-B94633954749}" srcOrd="2" destOrd="0" presId="urn:microsoft.com/office/officeart/2005/8/layout/hierarchy5"/>
    <dgm:cxn modelId="{5BA17805-55CA-4BF2-9420-6B32BA843EBD}" type="presParOf" srcId="{34CA42EE-1D09-4AE6-8702-B94633954749}" destId="{79EBD000-F028-4B29-886A-A1931DCB133F}" srcOrd="0" destOrd="0" presId="urn:microsoft.com/office/officeart/2005/8/layout/hierarchy5"/>
    <dgm:cxn modelId="{A77B354D-6561-4E48-9EFA-BF8A3F996180}" type="presParOf" srcId="{9A959162-7D29-46A9-A7C0-B9AB442863D4}" destId="{07E24A6D-5AE3-4500-BE7E-4E5E9C8726B0}" srcOrd="3" destOrd="0" presId="urn:microsoft.com/office/officeart/2005/8/layout/hierarchy5"/>
    <dgm:cxn modelId="{781E69EF-A45F-4ED3-A8A8-91B616F11608}" type="presParOf" srcId="{07E24A6D-5AE3-4500-BE7E-4E5E9C8726B0}" destId="{98C861BB-88B2-43B8-8CCD-C74B81D9B35C}" srcOrd="0" destOrd="0" presId="urn:microsoft.com/office/officeart/2005/8/layout/hierarchy5"/>
    <dgm:cxn modelId="{27AD440A-B500-483D-9868-2DF26A24DA72}" type="presParOf" srcId="{07E24A6D-5AE3-4500-BE7E-4E5E9C8726B0}" destId="{75A0F921-5016-4671-9AA7-16A42D8D06E1}" srcOrd="1" destOrd="0" presId="urn:microsoft.com/office/officeart/2005/8/layout/hierarchy5"/>
    <dgm:cxn modelId="{2AE78939-9156-4164-B827-ADA4776553F6}" type="presParOf" srcId="{9A959162-7D29-46A9-A7C0-B9AB442863D4}" destId="{AF33B3E8-5E13-4019-8ABF-1894356C0EEA}" srcOrd="4" destOrd="0" presId="urn:microsoft.com/office/officeart/2005/8/layout/hierarchy5"/>
    <dgm:cxn modelId="{97F8E13E-9BBA-4569-B683-3AA567354214}" type="presParOf" srcId="{AF33B3E8-5E13-4019-8ABF-1894356C0EEA}" destId="{741EA6A8-FF60-470F-8606-813F25A0B51B}" srcOrd="0" destOrd="0" presId="urn:microsoft.com/office/officeart/2005/8/layout/hierarchy5"/>
    <dgm:cxn modelId="{7BAD5C45-88CC-4610-90AA-25D761542C8B}" type="presParOf" srcId="{9A959162-7D29-46A9-A7C0-B9AB442863D4}" destId="{C4564236-64E3-4C3A-87B0-7603065BF97C}" srcOrd="5" destOrd="0" presId="urn:microsoft.com/office/officeart/2005/8/layout/hierarchy5"/>
    <dgm:cxn modelId="{45CAA063-E0E4-49AE-803C-C56BF3B9CB7E}" type="presParOf" srcId="{C4564236-64E3-4C3A-87B0-7603065BF97C}" destId="{B30B9B5B-C374-4816-9D8D-E65BA9D89446}" srcOrd="0" destOrd="0" presId="urn:microsoft.com/office/officeart/2005/8/layout/hierarchy5"/>
    <dgm:cxn modelId="{C32A0EEF-89B6-48E3-A9E9-01CBCF6E7312}" type="presParOf" srcId="{C4564236-64E3-4C3A-87B0-7603065BF97C}" destId="{29357F7B-5211-4FF5-ADB1-16C04D8100AF}" srcOrd="1" destOrd="0" presId="urn:microsoft.com/office/officeart/2005/8/layout/hierarchy5"/>
    <dgm:cxn modelId="{B4C9B683-45D2-483B-964B-DC97123306A4}" type="presParOf" srcId="{9A959162-7D29-46A9-A7C0-B9AB442863D4}" destId="{87DF2D6D-FA49-4895-A815-8B96DF622802}" srcOrd="6" destOrd="0" presId="urn:microsoft.com/office/officeart/2005/8/layout/hierarchy5"/>
    <dgm:cxn modelId="{0FB592CF-2E97-493F-B2E8-161B6C8DD8EF}" type="presParOf" srcId="{87DF2D6D-FA49-4895-A815-8B96DF622802}" destId="{AE1201B8-B050-414C-82BA-F9A1EFD3B0DC}" srcOrd="0" destOrd="0" presId="urn:microsoft.com/office/officeart/2005/8/layout/hierarchy5"/>
    <dgm:cxn modelId="{2F6B44B6-078E-4034-B24D-6B4D16B72573}" type="presParOf" srcId="{9A959162-7D29-46A9-A7C0-B9AB442863D4}" destId="{F18AE062-5B9F-402D-A143-CF9715946312}" srcOrd="7" destOrd="0" presId="urn:microsoft.com/office/officeart/2005/8/layout/hierarchy5"/>
    <dgm:cxn modelId="{6F594582-A3F2-4107-B1AC-D957F8A0350D}" type="presParOf" srcId="{F18AE062-5B9F-402D-A143-CF9715946312}" destId="{7C0DEA27-F375-4EBF-92F7-14C2031D28F4}" srcOrd="0" destOrd="0" presId="urn:microsoft.com/office/officeart/2005/8/layout/hierarchy5"/>
    <dgm:cxn modelId="{5ECBE74E-8F3D-4F44-95CD-DA235AA575B9}" type="presParOf" srcId="{F18AE062-5B9F-402D-A143-CF9715946312}" destId="{C734A85A-A921-4603-80FD-E63C48D395C8}" srcOrd="1" destOrd="0" presId="urn:microsoft.com/office/officeart/2005/8/layout/hierarchy5"/>
    <dgm:cxn modelId="{F1550376-3161-4671-81EA-EE2A94B653DE}" type="presParOf" srcId="{9A959162-7D29-46A9-A7C0-B9AB442863D4}" destId="{0707BA35-95D8-4E1F-80D2-A5021114608B}" srcOrd="8" destOrd="0" presId="urn:microsoft.com/office/officeart/2005/8/layout/hierarchy5"/>
    <dgm:cxn modelId="{0CFB253F-AB13-4D1F-B3CB-25E2F42991C7}" type="presParOf" srcId="{0707BA35-95D8-4E1F-80D2-A5021114608B}" destId="{B5987E05-0A03-4504-8FB8-CE5EAD00AC4D}" srcOrd="0" destOrd="0" presId="urn:microsoft.com/office/officeart/2005/8/layout/hierarchy5"/>
    <dgm:cxn modelId="{340D28BD-1670-458C-83E3-0DDC1C1714D9}" type="presParOf" srcId="{9A959162-7D29-46A9-A7C0-B9AB442863D4}" destId="{8963DF4C-FF9C-4AFA-ABE7-3EF6AA53D4CA}" srcOrd="9" destOrd="0" presId="urn:microsoft.com/office/officeart/2005/8/layout/hierarchy5"/>
    <dgm:cxn modelId="{75D6B232-226D-473C-B62B-294D0464AA2B}" type="presParOf" srcId="{8963DF4C-FF9C-4AFA-ABE7-3EF6AA53D4CA}" destId="{179309F5-5A2B-4A9D-BFD2-AF288B013793}" srcOrd="0" destOrd="0" presId="urn:microsoft.com/office/officeart/2005/8/layout/hierarchy5"/>
    <dgm:cxn modelId="{B904D25F-BFA9-4F18-AD69-7269970A390C}" type="presParOf" srcId="{8963DF4C-FF9C-4AFA-ABE7-3EF6AA53D4CA}" destId="{729E3E08-40FA-44AA-84A2-AC71F7C1DFA4}" srcOrd="1" destOrd="0" presId="urn:microsoft.com/office/officeart/2005/8/layout/hierarchy5"/>
    <dgm:cxn modelId="{E76A55BA-67DA-46D3-82A0-4A0E308A08DD}" type="presParOf" srcId="{9A959162-7D29-46A9-A7C0-B9AB442863D4}" destId="{578582F6-ABC2-4AB5-84A1-D7FB97D6379E}" srcOrd="10" destOrd="0" presId="urn:microsoft.com/office/officeart/2005/8/layout/hierarchy5"/>
    <dgm:cxn modelId="{CDDC5919-0E56-4FB5-A67F-78BD7A934C30}" type="presParOf" srcId="{578582F6-ABC2-4AB5-84A1-D7FB97D6379E}" destId="{77B5B43B-1CDA-44BE-A0DA-C02AF14BFCBB}" srcOrd="0" destOrd="0" presId="urn:microsoft.com/office/officeart/2005/8/layout/hierarchy5"/>
    <dgm:cxn modelId="{1D3EC666-32DD-40BA-B390-3837A425A132}" type="presParOf" srcId="{9A959162-7D29-46A9-A7C0-B9AB442863D4}" destId="{DC715DE1-F4BD-4CB6-B328-8E442BE90B40}" srcOrd="11" destOrd="0" presId="urn:microsoft.com/office/officeart/2005/8/layout/hierarchy5"/>
    <dgm:cxn modelId="{4139B45C-F290-465C-90B2-21442CE13DB7}" type="presParOf" srcId="{DC715DE1-F4BD-4CB6-B328-8E442BE90B40}" destId="{858DDCE3-1A8F-4C38-8395-01E788A7F11C}" srcOrd="0" destOrd="0" presId="urn:microsoft.com/office/officeart/2005/8/layout/hierarchy5"/>
    <dgm:cxn modelId="{008BA190-9680-4A97-BB96-F0FFA5E6F498}" type="presParOf" srcId="{DC715DE1-F4BD-4CB6-B328-8E442BE90B40}" destId="{F79AEA9D-B77F-49EB-B4D1-FEC29673B94D}" srcOrd="1" destOrd="0" presId="urn:microsoft.com/office/officeart/2005/8/layout/hierarchy5"/>
    <dgm:cxn modelId="{14E0A235-7FCB-4F12-9307-44E1784A9BD0}" type="presParOf" srcId="{9A959162-7D29-46A9-A7C0-B9AB442863D4}" destId="{B21FA6A5-2AD0-44FF-BF49-B17C678D811D}" srcOrd="12" destOrd="0" presId="urn:microsoft.com/office/officeart/2005/8/layout/hierarchy5"/>
    <dgm:cxn modelId="{9561C430-E215-48FC-A15A-85FB6E21C221}" type="presParOf" srcId="{B21FA6A5-2AD0-44FF-BF49-B17C678D811D}" destId="{27D45257-B4FA-43DC-9887-EEE5C11BC3E7}" srcOrd="0" destOrd="0" presId="urn:microsoft.com/office/officeart/2005/8/layout/hierarchy5"/>
    <dgm:cxn modelId="{C057E38E-DEDE-475C-9B75-077BE837EC63}" type="presParOf" srcId="{9A959162-7D29-46A9-A7C0-B9AB442863D4}" destId="{FE8E6986-6E3C-4E33-81D3-03C0994FB5FD}" srcOrd="13" destOrd="0" presId="urn:microsoft.com/office/officeart/2005/8/layout/hierarchy5"/>
    <dgm:cxn modelId="{0766AA49-5EE5-4FE6-A424-A592C1E5F809}" type="presParOf" srcId="{FE8E6986-6E3C-4E33-81D3-03C0994FB5FD}" destId="{772B49DA-BF2D-4550-A948-FE3AA3C108DC}" srcOrd="0" destOrd="0" presId="urn:microsoft.com/office/officeart/2005/8/layout/hierarchy5"/>
    <dgm:cxn modelId="{70BBE4F2-9C7E-4B0D-9696-D4B57ADCC441}" type="presParOf" srcId="{FE8E6986-6E3C-4E33-81D3-03C0994FB5FD}" destId="{40E9D500-B60D-47F2-B8C7-1668EB81357E}" srcOrd="1" destOrd="0" presId="urn:microsoft.com/office/officeart/2005/8/layout/hierarchy5"/>
    <dgm:cxn modelId="{A1F85408-8ECB-40A5-892C-DA97A6157447}" type="presParOf" srcId="{9A959162-7D29-46A9-A7C0-B9AB442863D4}" destId="{36819C9C-4A77-476F-A483-F787AF26CF4E}" srcOrd="14" destOrd="0" presId="urn:microsoft.com/office/officeart/2005/8/layout/hierarchy5"/>
    <dgm:cxn modelId="{168F7216-3F1E-4A6D-9311-7B1BA35E05BD}" type="presParOf" srcId="{36819C9C-4A77-476F-A483-F787AF26CF4E}" destId="{6DA40745-EA21-4483-A526-3769BF6203F6}" srcOrd="0" destOrd="0" presId="urn:microsoft.com/office/officeart/2005/8/layout/hierarchy5"/>
    <dgm:cxn modelId="{760CF4C4-63E5-4BE0-A97C-48A89973B9E2}" type="presParOf" srcId="{9A959162-7D29-46A9-A7C0-B9AB442863D4}" destId="{4A41F58D-EEC0-401E-B789-DD3B7D91A46E}" srcOrd="15" destOrd="0" presId="urn:microsoft.com/office/officeart/2005/8/layout/hierarchy5"/>
    <dgm:cxn modelId="{2DB03C7C-95F9-4AC2-B2E3-4C1B59D4A6E6}" type="presParOf" srcId="{4A41F58D-EEC0-401E-B789-DD3B7D91A46E}" destId="{3D9F6C0B-DA68-46A8-A92E-6672A0428416}" srcOrd="0" destOrd="0" presId="urn:microsoft.com/office/officeart/2005/8/layout/hierarchy5"/>
    <dgm:cxn modelId="{555569EF-B176-428A-9D11-B7A23A0ECDA7}" type="presParOf" srcId="{4A41F58D-EEC0-401E-B789-DD3B7D91A46E}" destId="{3CE5756F-00FF-421F-A4BD-8026DD99F9AE}" srcOrd="1" destOrd="0" presId="urn:microsoft.com/office/officeart/2005/8/layout/hierarchy5"/>
    <dgm:cxn modelId="{BD2D3BA4-E828-4A97-8D85-ADB74519DC7B}" type="presParOf" srcId="{9A959162-7D29-46A9-A7C0-B9AB442863D4}" destId="{0A15BBF8-B8C4-4C73-A57A-DFE0573CFFEC}" srcOrd="16" destOrd="0" presId="urn:microsoft.com/office/officeart/2005/8/layout/hierarchy5"/>
    <dgm:cxn modelId="{E50275CC-89A9-422F-8F74-622367BBBA3F}" type="presParOf" srcId="{0A15BBF8-B8C4-4C73-A57A-DFE0573CFFEC}" destId="{3B796296-9DD3-48EA-A95B-B0450A0C14E4}" srcOrd="0" destOrd="0" presId="urn:microsoft.com/office/officeart/2005/8/layout/hierarchy5"/>
    <dgm:cxn modelId="{402EB68F-A8AF-45F0-844B-7F2473D86B86}" type="presParOf" srcId="{9A959162-7D29-46A9-A7C0-B9AB442863D4}" destId="{A6CEFBBF-55C5-4FA5-A338-434A06303619}" srcOrd="17" destOrd="0" presId="urn:microsoft.com/office/officeart/2005/8/layout/hierarchy5"/>
    <dgm:cxn modelId="{EACACA96-9283-4EB8-A28B-B7EE3795A64D}" type="presParOf" srcId="{A6CEFBBF-55C5-4FA5-A338-434A06303619}" destId="{BD5B3B04-8FE1-4993-9A55-3C81C45A98EF}" srcOrd="0" destOrd="0" presId="urn:microsoft.com/office/officeart/2005/8/layout/hierarchy5"/>
    <dgm:cxn modelId="{A269BD25-DEF1-4BA0-B34A-82314F6160F5}" type="presParOf" srcId="{A6CEFBBF-55C5-4FA5-A338-434A06303619}" destId="{9FB84B00-15BE-4DE8-AFA7-D2DA6AF97BEE}" srcOrd="1" destOrd="0" presId="urn:microsoft.com/office/officeart/2005/8/layout/hierarchy5"/>
    <dgm:cxn modelId="{7AEEDB2D-0D39-4745-B9A4-A123970E9FCD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E3EDDEB9-1B1A-4340-A1AF-305D91802D21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800" b="1"/>
            <a:t>Klinikkdirektør</a:t>
          </a:r>
        </a:p>
        <a:p>
          <a:r>
            <a:rPr lang="nb-NO" sz="1800"/>
            <a:t>Tone Kristin Hansen</a:t>
          </a:r>
        </a:p>
      </dgm:t>
    </dgm:pt>
    <dgm:pt modelId="{547A5D0C-EDA2-45D3-A40C-83D446E1B582}" type="parTrans" cxnId="{26555A5D-059C-487A-BCCE-C2BC6954EB93}">
      <dgm:prSet/>
      <dgm:spPr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9FD2B5D-28FC-4A06-A538-5005C07C72E1}" type="asst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200" b="1"/>
            <a:t>Avdeling for kirurgiske fag SSF</a:t>
          </a:r>
        </a:p>
        <a:p>
          <a:r>
            <a:rPr lang="nb-NO" sz="1200"/>
            <a:t>Avdelingssjef Ann Kristin Sørhus</a:t>
          </a:r>
        </a:p>
      </dgm:t>
    </dgm:pt>
    <dgm:pt modelId="{1606AB74-139A-4755-8437-3374E87E2D21}" type="sibTrans" cxnId="{26555A5D-059C-487A-BCCE-C2BC6954EB93}">
      <dgm:prSet/>
      <dgm:spPr/>
      <dgm:t>
        <a:bodyPr/>
        <a:lstStyle/>
        <a:p>
          <a:endParaRPr lang="nb-NO"/>
        </a:p>
      </dgm:t>
    </dgm:pt>
    <dgm:pt modelId="{AED18DFA-9818-4155-AFD5-30FB1558C739}" type="parTrans" cxnId="{64C5325A-6008-464E-933C-66C8D4DE9921}">
      <dgm:prSet/>
      <dgm:spPr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600" b="1"/>
        </a:p>
        <a:p>
          <a:r>
            <a:rPr lang="nb-NO" sz="1200" b="1"/>
            <a:t>Medisinsk avdeling SSF</a:t>
          </a:r>
        </a:p>
        <a:p>
          <a:r>
            <a:rPr lang="nb-NO" sz="1200"/>
            <a:t>Avdelingssjef Trine Marie Nesheim</a:t>
          </a:r>
        </a:p>
        <a:p>
          <a:endParaRPr lang="nb-NO" sz="1600"/>
        </a:p>
      </dgm:t>
    </dgm:pt>
    <dgm:pt modelId="{4FD74651-2FEC-4204-8F47-DD99CC0CC709}" type="sibTrans" cxnId="{64C5325A-6008-464E-933C-66C8D4DE9921}">
      <dgm:prSet/>
      <dgm:spPr/>
      <dgm:t>
        <a:bodyPr/>
        <a:lstStyle/>
        <a:p>
          <a:endParaRPr lang="nb-NO"/>
        </a:p>
      </dgm:t>
    </dgm:pt>
    <dgm:pt modelId="{24BDCC3F-DBDD-43DA-A3DB-553C9236126D}" type="parTrans" cxnId="{AF25199E-77DE-4B5E-97D8-134E52693EA4}">
      <dgm:prSet/>
      <dgm:spPr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2733825-9BBB-4D0A-BC23-D73064EBC587}">
      <dgm:prSet custT="1"/>
      <dgm:spPr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200" b="1"/>
            <a:t>Klinikkstab og merkantil</a:t>
          </a:r>
        </a:p>
        <a:p>
          <a:r>
            <a:rPr lang="nb-NO" sz="1200"/>
            <a:t>Avdelingssjef Vivian Holm-Hansen</a:t>
          </a:r>
        </a:p>
      </dgm:t>
    </dgm:pt>
    <dgm:pt modelId="{A91CEAB2-B419-4D3D-B273-1B2328639942}" type="sibTrans" cxnId="{AF25199E-77DE-4B5E-97D8-134E52693EA4}">
      <dgm:prSet/>
      <dgm:spPr/>
      <dgm:t>
        <a:bodyPr/>
        <a:lstStyle/>
        <a:p>
          <a:endParaRPr lang="nb-NO"/>
        </a:p>
      </dgm:t>
    </dgm:pt>
    <dgm:pt modelId="{5241B17A-A1B5-492A-AEA6-9D035D056C7F}" type="sibTrans" cxnId="{E3EDDEB9-1B1A-4340-A1AF-305D91802D21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45ACE-8EF7-4B8D-BE44-8524F788CC72}" type="pres">
      <dgm:prSet presAssocID="{DF27154E-8352-4F60-836F-97B8A0AE981A}" presName="hierFlow" presStyleCnt="0"/>
      <dgm:spPr/>
    </dgm:pt>
    <dgm:pt modelId="{F8669505-2FB4-44C5-B0A1-CEC0C9E5FEE6}" type="pres">
      <dgm:prSet presAssocID="{DF27154E-8352-4F60-836F-97B8A0AE98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AFBAB7-8360-49DF-9EA4-286B8A377335}" type="pres">
      <dgm:prSet presAssocID="{9A6D052A-DA11-4A7B-95E8-637E0F34C3A1}" presName="Name17" presStyleCnt="0"/>
      <dgm:spPr/>
    </dgm:pt>
    <dgm:pt modelId="{D3FA83E0-78F7-44E0-BDA0-9F89A1BF460A}" type="pres">
      <dgm:prSet presAssocID="{9A6D052A-DA11-4A7B-95E8-637E0F34C3A1}" presName="level1Shape" presStyleLbl="node0" presStyleIdx="0" presStyleCnt="1" custScaleX="88585" custScaleY="72291" custLinFactNeighborX="267" custLinFactNeighborY="-728">
        <dgm:presLayoutVars>
          <dgm:chPref val="3"/>
        </dgm:presLayoutVars>
      </dgm:prSet>
      <dgm:spPr/>
    </dgm:pt>
    <dgm:pt modelId="{9A959162-7D29-46A9-A7C0-B9AB442863D4}" type="pres">
      <dgm:prSet presAssocID="{9A6D052A-DA11-4A7B-95E8-637E0F34C3A1}" presName="hierChild2" presStyleCnt="0"/>
      <dgm:spPr/>
    </dgm:pt>
    <dgm:pt modelId="{87DF2D6D-FA49-4895-A815-8B96DF622802}" type="pres">
      <dgm:prSet presAssocID="{547A5D0C-EDA2-45D3-A40C-83D446E1B582}" presName="Name25" presStyleLbl="parChTrans1D2" presStyleIdx="0" presStyleCnt="3"/>
      <dgm:spPr/>
    </dgm:pt>
    <dgm:pt modelId="{AE1201B8-B050-414C-82BA-F9A1EFD3B0DC}" type="pres">
      <dgm:prSet presAssocID="{547A5D0C-EDA2-45D3-A40C-83D446E1B582}" presName="connTx" presStyleLbl="parChTrans1D2" presStyleIdx="0" presStyleCnt="3"/>
      <dgm:spPr/>
    </dgm:pt>
    <dgm:pt modelId="{F18AE062-5B9F-402D-A143-CF9715946312}" type="pres">
      <dgm:prSet presAssocID="{F9FD2B5D-28FC-4A06-A538-5005C07C72E1}" presName="Name30" presStyleCnt="0"/>
      <dgm:spPr/>
    </dgm:pt>
    <dgm:pt modelId="{7C0DEA27-F375-4EBF-92F7-14C2031D28F4}" type="pres">
      <dgm:prSet presAssocID="{F9FD2B5D-28FC-4A06-A538-5005C07C72E1}" presName="level2Shape" presStyleLbl="asst1" presStyleIdx="0" presStyleCnt="1" custScaleX="89005" custScaleY="39700"/>
      <dgm:spPr/>
    </dgm:pt>
    <dgm:pt modelId="{C734A85A-A921-4603-80FD-E63C48D395C8}" type="pres">
      <dgm:prSet presAssocID="{F9FD2B5D-28FC-4A06-A538-5005C07C72E1}" presName="hierChild3" presStyleCnt="0"/>
      <dgm:spPr/>
    </dgm:pt>
    <dgm:pt modelId="{0707BA35-95D8-4E1F-80D2-A5021114608B}" type="pres">
      <dgm:prSet presAssocID="{AED18DFA-9818-4155-AFD5-30FB1558C739}" presName="Name25" presStyleLbl="parChTrans1D2" presStyleIdx="1" presStyleCnt="3"/>
      <dgm:spPr/>
    </dgm:pt>
    <dgm:pt modelId="{B5987E05-0A03-4504-8FB8-CE5EAD00AC4D}" type="pres">
      <dgm:prSet presAssocID="{AED18DFA-9818-4155-AFD5-30FB1558C739}" presName="connTx" presStyleLbl="parChTrans1D2" presStyleIdx="1" presStyleCnt="3"/>
      <dgm:spPr/>
    </dgm:pt>
    <dgm:pt modelId="{8963DF4C-FF9C-4AFA-ABE7-3EF6AA53D4CA}" type="pres">
      <dgm:prSet presAssocID="{CB401637-BCF9-4C62-8285-BDB690426045}" presName="Name30" presStyleCnt="0"/>
      <dgm:spPr/>
    </dgm:pt>
    <dgm:pt modelId="{179309F5-5A2B-4A9D-BFD2-AF288B013793}" type="pres">
      <dgm:prSet presAssocID="{CB401637-BCF9-4C62-8285-BDB690426045}" presName="level2Shape" presStyleLbl="node2" presStyleIdx="0" presStyleCnt="2" custScaleX="89487" custScaleY="39645" custLinFactNeighborX="-1139" custLinFactNeighborY="-1515"/>
      <dgm:spPr/>
    </dgm:pt>
    <dgm:pt modelId="{729E3E08-40FA-44AA-84A2-AC71F7C1DFA4}" type="pres">
      <dgm:prSet presAssocID="{CB401637-BCF9-4C62-8285-BDB690426045}" presName="hierChild3" presStyleCnt="0"/>
      <dgm:spPr/>
    </dgm:pt>
    <dgm:pt modelId="{27566385-6364-4BA3-81A9-2E9E15D6DE75}" type="pres">
      <dgm:prSet presAssocID="{24BDCC3F-DBDD-43DA-A3DB-553C9236126D}" presName="Name25" presStyleLbl="parChTrans1D2" presStyleIdx="2" presStyleCnt="3"/>
      <dgm:spPr/>
    </dgm:pt>
    <dgm:pt modelId="{1B5E4A67-F6B9-4803-A81A-3F5F76F596D0}" type="pres">
      <dgm:prSet presAssocID="{24BDCC3F-DBDD-43DA-A3DB-553C9236126D}" presName="connTx" presStyleLbl="parChTrans1D2" presStyleIdx="2" presStyleCnt="3"/>
      <dgm:spPr/>
    </dgm:pt>
    <dgm:pt modelId="{C6A24E4A-6B4C-4C27-B5D5-21BD8EC22B4A}" type="pres">
      <dgm:prSet presAssocID="{C2733825-9BBB-4D0A-BC23-D73064EBC587}" presName="Name30" presStyleCnt="0"/>
      <dgm:spPr/>
    </dgm:pt>
    <dgm:pt modelId="{CCFFA449-4E31-47BD-8E89-26EDE21FC2E9}" type="pres">
      <dgm:prSet presAssocID="{C2733825-9BBB-4D0A-BC23-D73064EBC587}" presName="level2Shape" presStyleLbl="node2" presStyleIdx="1" presStyleCnt="2" custScaleX="89361" custScaleY="42028" custLinFactNeighborX="-54"/>
      <dgm:spPr/>
    </dgm:pt>
    <dgm:pt modelId="{807C2B7B-719D-445C-8783-1B881E3D95EF}" type="pres">
      <dgm:prSet presAssocID="{C2733825-9BBB-4D0A-BC23-D73064EBC587}" presName="hierChild3" presStyleCnt="0"/>
      <dgm:spPr/>
    </dgm:pt>
    <dgm:pt modelId="{91F683B7-30D6-43EB-B746-DF0735690F2C}" type="pres">
      <dgm:prSet presAssocID="{DF27154E-8352-4F60-836F-97B8A0AE981A}" presName="bgShapesFlow" presStyleCnt="0"/>
      <dgm:spPr/>
    </dgm:pt>
  </dgm:ptLst>
  <dgm:cxnLst>
    <dgm:cxn modelId="{DACB1118-D13D-46A8-BF3D-35DBA0819EB2}" type="presOf" srcId="{24BDCC3F-DBDD-43DA-A3DB-553C9236126D}" destId="{1B5E4A67-F6B9-4803-A81A-3F5F76F596D0}" srcOrd="1" destOrd="0" presId="urn:microsoft.com/office/officeart/2005/8/layout/hierarchy5"/>
    <dgm:cxn modelId="{AD81F61B-1545-46C0-BB19-7AB6CF3A5573}" type="presOf" srcId="{9A6D052A-DA11-4A7B-95E8-637E0F34C3A1}" destId="{D3FA83E0-78F7-44E0-BDA0-9F89A1BF460A}" srcOrd="0" destOrd="0" presId="urn:microsoft.com/office/officeart/2005/8/layout/hierarchy5"/>
    <dgm:cxn modelId="{0FDA8333-5679-44BC-BF7D-816382674CA8}" type="presOf" srcId="{AED18DFA-9818-4155-AFD5-30FB1558C739}" destId="{B5987E05-0A03-4504-8FB8-CE5EAD00AC4D}" srcOrd="1" destOrd="0" presId="urn:microsoft.com/office/officeart/2005/8/layout/hierarchy5"/>
    <dgm:cxn modelId="{BA2D1F40-4C47-4CBA-8E13-C0BA7A011066}" type="presOf" srcId="{AED18DFA-9818-4155-AFD5-30FB1558C739}" destId="{0707BA35-95D8-4E1F-80D2-A5021114608B}" srcOrd="0" destOrd="0" presId="urn:microsoft.com/office/officeart/2005/8/layout/hierarchy5"/>
    <dgm:cxn modelId="{3F11755D-261D-479F-9B0B-2D5CB92AC2B3}" type="presOf" srcId="{547A5D0C-EDA2-45D3-A40C-83D446E1B582}" destId="{87DF2D6D-FA49-4895-A815-8B96DF622802}" srcOrd="0" destOrd="0" presId="urn:microsoft.com/office/officeart/2005/8/layout/hierarchy5"/>
    <dgm:cxn modelId="{26555A5D-059C-487A-BCCE-C2BC6954EB93}" srcId="{9A6D052A-DA11-4A7B-95E8-637E0F34C3A1}" destId="{F9FD2B5D-28FC-4A06-A538-5005C07C72E1}" srcOrd="0" destOrd="0" parTransId="{547A5D0C-EDA2-45D3-A40C-83D446E1B582}" sibTransId="{1606AB74-139A-4755-8437-3374E87E2D21}"/>
    <dgm:cxn modelId="{22D22560-A377-49A8-9347-BE0B23374EE5}" type="presOf" srcId="{CB401637-BCF9-4C62-8285-BDB690426045}" destId="{179309F5-5A2B-4A9D-BFD2-AF288B013793}" srcOrd="0" destOrd="0" presId="urn:microsoft.com/office/officeart/2005/8/layout/hierarchy5"/>
    <dgm:cxn modelId="{16A09F55-B1A9-4EF5-94E4-2C3D57558393}" type="presOf" srcId="{24BDCC3F-DBDD-43DA-A3DB-553C9236126D}" destId="{27566385-6364-4BA3-81A9-2E9E15D6DE75}" srcOrd="0" destOrd="0" presId="urn:microsoft.com/office/officeart/2005/8/layout/hierarchy5"/>
    <dgm:cxn modelId="{64C5325A-6008-464E-933C-66C8D4DE9921}" srcId="{9A6D052A-DA11-4A7B-95E8-637E0F34C3A1}" destId="{CB401637-BCF9-4C62-8285-BDB690426045}" srcOrd="1" destOrd="0" parTransId="{AED18DFA-9818-4155-AFD5-30FB1558C739}" sibTransId="{4FD74651-2FEC-4204-8F47-DD99CC0CC709}"/>
    <dgm:cxn modelId="{AF25199E-77DE-4B5E-97D8-134E52693EA4}" srcId="{9A6D052A-DA11-4A7B-95E8-637E0F34C3A1}" destId="{C2733825-9BBB-4D0A-BC23-D73064EBC587}" srcOrd="2" destOrd="0" parTransId="{24BDCC3F-DBDD-43DA-A3DB-553C9236126D}" sibTransId="{A91CEAB2-B419-4D3D-B273-1B2328639942}"/>
    <dgm:cxn modelId="{BA1B1CB2-E7B7-4BE1-A18B-C0ECE286FEB4}" type="presOf" srcId="{547A5D0C-EDA2-45D3-A40C-83D446E1B582}" destId="{AE1201B8-B050-414C-82BA-F9A1EFD3B0DC}" srcOrd="1" destOrd="0" presId="urn:microsoft.com/office/officeart/2005/8/layout/hierarchy5"/>
    <dgm:cxn modelId="{1CB99BB7-1AF3-49BB-BC7E-0F13C91EC9BA}" type="presOf" srcId="{C2733825-9BBB-4D0A-BC23-D73064EBC587}" destId="{CCFFA449-4E31-47BD-8E89-26EDE21FC2E9}" srcOrd="0" destOrd="0" presId="urn:microsoft.com/office/officeart/2005/8/layout/hierarchy5"/>
    <dgm:cxn modelId="{E3EDDEB9-1B1A-4340-A1AF-305D91802D21}" srcId="{DF27154E-8352-4F60-836F-97B8A0AE981A}" destId="{9A6D052A-DA11-4A7B-95E8-637E0F34C3A1}" srcOrd="0" destOrd="0" parTransId="{5616FAA1-6A27-4F51-9B1C-1AFCE47B5D06}" sibTransId="{5241B17A-A1B5-492A-AEA6-9D035D056C7F}"/>
    <dgm:cxn modelId="{161D5EC6-457A-430F-B208-E634BC7FAFDF}" type="presOf" srcId="{DF27154E-8352-4F60-836F-97B8A0AE981A}" destId="{CC94504A-80C2-49DA-864D-85511BE17F79}" srcOrd="0" destOrd="0" presId="urn:microsoft.com/office/officeart/2005/8/layout/hierarchy5"/>
    <dgm:cxn modelId="{6303C4EE-9EAC-4637-B049-6FF5E5B09A3B}" type="presOf" srcId="{F9FD2B5D-28FC-4A06-A538-5005C07C72E1}" destId="{7C0DEA27-F375-4EBF-92F7-14C2031D28F4}" srcOrd="0" destOrd="0" presId="urn:microsoft.com/office/officeart/2005/8/layout/hierarchy5"/>
    <dgm:cxn modelId="{7EA36A6E-2113-4F92-B437-D16E54C26B5C}" type="presParOf" srcId="{CC94504A-80C2-49DA-864D-85511BE17F79}" destId="{B0745ACE-8EF7-4B8D-BE44-8524F788CC72}" srcOrd="0" destOrd="0" presId="urn:microsoft.com/office/officeart/2005/8/layout/hierarchy5"/>
    <dgm:cxn modelId="{259899F7-10BB-44DB-9B26-529AA161BB08}" type="presParOf" srcId="{B0745ACE-8EF7-4B8D-BE44-8524F788CC72}" destId="{F8669505-2FB4-44C5-B0A1-CEC0C9E5FEE6}" srcOrd="0" destOrd="0" presId="urn:microsoft.com/office/officeart/2005/8/layout/hierarchy5"/>
    <dgm:cxn modelId="{175737FF-3F03-4D9B-B7B5-D4E1E494AD12}" type="presParOf" srcId="{F8669505-2FB4-44C5-B0A1-CEC0C9E5FEE6}" destId="{BDAFBAB7-8360-49DF-9EA4-286B8A377335}" srcOrd="0" destOrd="0" presId="urn:microsoft.com/office/officeart/2005/8/layout/hierarchy5"/>
    <dgm:cxn modelId="{3CDE7379-D20D-4955-9039-3897B14999EB}" type="presParOf" srcId="{BDAFBAB7-8360-49DF-9EA4-286B8A377335}" destId="{D3FA83E0-78F7-44E0-BDA0-9F89A1BF460A}" srcOrd="0" destOrd="0" presId="urn:microsoft.com/office/officeart/2005/8/layout/hierarchy5"/>
    <dgm:cxn modelId="{F854B2F6-BA48-43BB-B994-B7ED61D73DF3}" type="presParOf" srcId="{BDAFBAB7-8360-49DF-9EA4-286B8A377335}" destId="{9A959162-7D29-46A9-A7C0-B9AB442863D4}" srcOrd="1" destOrd="0" presId="urn:microsoft.com/office/officeart/2005/8/layout/hierarchy5"/>
    <dgm:cxn modelId="{E49D81E3-2CB8-4619-A294-460A38913C0B}" type="presParOf" srcId="{9A959162-7D29-46A9-A7C0-B9AB442863D4}" destId="{87DF2D6D-FA49-4895-A815-8B96DF622802}" srcOrd="0" destOrd="0" presId="urn:microsoft.com/office/officeart/2005/8/layout/hierarchy5"/>
    <dgm:cxn modelId="{8E25636A-F24F-421C-8D95-AB818B38E88D}" type="presParOf" srcId="{87DF2D6D-FA49-4895-A815-8B96DF622802}" destId="{AE1201B8-B050-414C-82BA-F9A1EFD3B0DC}" srcOrd="0" destOrd="0" presId="urn:microsoft.com/office/officeart/2005/8/layout/hierarchy5"/>
    <dgm:cxn modelId="{81EBEC04-9004-4459-AF38-34EADFFCF84C}" type="presParOf" srcId="{9A959162-7D29-46A9-A7C0-B9AB442863D4}" destId="{F18AE062-5B9F-402D-A143-CF9715946312}" srcOrd="1" destOrd="0" presId="urn:microsoft.com/office/officeart/2005/8/layout/hierarchy5"/>
    <dgm:cxn modelId="{91DBF4A0-65C2-48FE-9647-29FD119CE8A0}" type="presParOf" srcId="{F18AE062-5B9F-402D-A143-CF9715946312}" destId="{7C0DEA27-F375-4EBF-92F7-14C2031D28F4}" srcOrd="0" destOrd="0" presId="urn:microsoft.com/office/officeart/2005/8/layout/hierarchy5"/>
    <dgm:cxn modelId="{B22E4980-E077-48ED-8AAA-04D1407750AE}" type="presParOf" srcId="{F18AE062-5B9F-402D-A143-CF9715946312}" destId="{C734A85A-A921-4603-80FD-E63C48D395C8}" srcOrd="1" destOrd="0" presId="urn:microsoft.com/office/officeart/2005/8/layout/hierarchy5"/>
    <dgm:cxn modelId="{D6964FEB-1BBC-4AA4-8145-FB8F77E02E33}" type="presParOf" srcId="{9A959162-7D29-46A9-A7C0-B9AB442863D4}" destId="{0707BA35-95D8-4E1F-80D2-A5021114608B}" srcOrd="2" destOrd="0" presId="urn:microsoft.com/office/officeart/2005/8/layout/hierarchy5"/>
    <dgm:cxn modelId="{83BF4D12-21CF-425D-B36A-AE339E5ACF2F}" type="presParOf" srcId="{0707BA35-95D8-4E1F-80D2-A5021114608B}" destId="{B5987E05-0A03-4504-8FB8-CE5EAD00AC4D}" srcOrd="0" destOrd="0" presId="urn:microsoft.com/office/officeart/2005/8/layout/hierarchy5"/>
    <dgm:cxn modelId="{673A053E-D2EC-4F3C-BE80-0C0949234289}" type="presParOf" srcId="{9A959162-7D29-46A9-A7C0-B9AB442863D4}" destId="{8963DF4C-FF9C-4AFA-ABE7-3EF6AA53D4CA}" srcOrd="3" destOrd="0" presId="urn:microsoft.com/office/officeart/2005/8/layout/hierarchy5"/>
    <dgm:cxn modelId="{B15885A8-A902-4381-A541-E798B003DA9D}" type="presParOf" srcId="{8963DF4C-FF9C-4AFA-ABE7-3EF6AA53D4CA}" destId="{179309F5-5A2B-4A9D-BFD2-AF288B013793}" srcOrd="0" destOrd="0" presId="urn:microsoft.com/office/officeart/2005/8/layout/hierarchy5"/>
    <dgm:cxn modelId="{8BAB141C-1147-4536-A100-358EB55ACB88}" type="presParOf" srcId="{8963DF4C-FF9C-4AFA-ABE7-3EF6AA53D4CA}" destId="{729E3E08-40FA-44AA-84A2-AC71F7C1DFA4}" srcOrd="1" destOrd="0" presId="urn:microsoft.com/office/officeart/2005/8/layout/hierarchy5"/>
    <dgm:cxn modelId="{3FFC593E-453F-4318-8362-7D9AA92BD071}" type="presParOf" srcId="{9A959162-7D29-46A9-A7C0-B9AB442863D4}" destId="{27566385-6364-4BA3-81A9-2E9E15D6DE75}" srcOrd="4" destOrd="0" presId="urn:microsoft.com/office/officeart/2005/8/layout/hierarchy5"/>
    <dgm:cxn modelId="{B38B140F-D925-4CAE-BA1C-E6AB29348A57}" type="presParOf" srcId="{27566385-6364-4BA3-81A9-2E9E15D6DE75}" destId="{1B5E4A67-F6B9-4803-A81A-3F5F76F596D0}" srcOrd="0" destOrd="0" presId="urn:microsoft.com/office/officeart/2005/8/layout/hierarchy5"/>
    <dgm:cxn modelId="{B7391CAE-65DB-4A42-8B8A-0FCD6E06EC2A}" type="presParOf" srcId="{9A959162-7D29-46A9-A7C0-B9AB442863D4}" destId="{C6A24E4A-6B4C-4C27-B5D5-21BD8EC22B4A}" srcOrd="5" destOrd="0" presId="urn:microsoft.com/office/officeart/2005/8/layout/hierarchy5"/>
    <dgm:cxn modelId="{483408B4-D43F-48A7-B0C7-4809418B8AC9}" type="presParOf" srcId="{C6A24E4A-6B4C-4C27-B5D5-21BD8EC22B4A}" destId="{CCFFA449-4E31-47BD-8E89-26EDE21FC2E9}" srcOrd="0" destOrd="0" presId="urn:microsoft.com/office/officeart/2005/8/layout/hierarchy5"/>
    <dgm:cxn modelId="{19E01B42-80CA-4F55-8509-BBD2AA43D3D6}" type="presParOf" srcId="{C6A24E4A-6B4C-4C27-B5D5-21BD8EC22B4A}" destId="{807C2B7B-719D-445C-8783-1B881E3D95EF}" srcOrd="1" destOrd="0" presId="urn:microsoft.com/office/officeart/2005/8/layout/hierarchy5"/>
    <dgm:cxn modelId="{C97221AB-3D6A-4227-85EA-D1E079363851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2CF327B3-C694-4DD2-8949-02DB2550C517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800" b="1"/>
            <a:t>Klinikkdirektør</a:t>
          </a:r>
        </a:p>
        <a:p>
          <a:r>
            <a:rPr lang="nb-NO" sz="1800" b="0"/>
            <a:t>Espen Jarle Hansen</a:t>
          </a:r>
        </a:p>
      </dgm:t>
    </dgm:pt>
    <dgm:pt modelId="{547A5D0C-EDA2-45D3-A40C-83D446E1B582}" type="parTrans" cxnId="{23576DAB-AD0A-44E9-B4B6-28183C9279F3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9FD2B5D-28FC-4A06-A538-5005C07C72E1}" type="asst">
      <dgm:prSet phldrT="[Tekst]" custT="1"/>
      <dgm:spPr>
        <a:solidFill>
          <a:srgbClr val="01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200" b="1"/>
            <a:t>AMK og pasientreiser</a:t>
          </a:r>
        </a:p>
        <a:p>
          <a:r>
            <a:rPr lang="nb-NO" sz="1200"/>
            <a:t>Avdelingssjef Erik V Sunde</a:t>
          </a:r>
        </a:p>
      </dgm:t>
    </dgm:pt>
    <dgm:pt modelId="{1606AB74-139A-4755-8437-3374E87E2D21}" type="sibTrans" cxnId="{23576DAB-AD0A-44E9-B4B6-28183C9279F3}">
      <dgm:prSet/>
      <dgm:spPr/>
      <dgm:t>
        <a:bodyPr/>
        <a:lstStyle/>
        <a:p>
          <a:endParaRPr lang="nb-NO"/>
        </a:p>
      </dgm:t>
    </dgm:pt>
    <dgm:pt modelId="{AED18DFA-9818-4155-AFD5-30FB1558C739}" type="parTrans" cxnId="{EE854581-7736-4578-9A10-E8576C99898F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CB401637-BCF9-4C62-8285-BDB690426045}">
      <dgm:prSet phldrT="[Tekst]" custT="1"/>
      <dgm:spPr>
        <a:solidFill>
          <a:srgbClr val="01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200" b="1"/>
            <a:t>Ambulanse</a:t>
          </a:r>
        </a:p>
        <a:p>
          <a:r>
            <a:rPr lang="nb-NO" sz="1200"/>
            <a:t>Avdelingssjef Martin Hauge</a:t>
          </a:r>
        </a:p>
      </dgm:t>
    </dgm:pt>
    <dgm:pt modelId="{4FD74651-2FEC-4204-8F47-DD99CC0CC709}" type="sibTrans" cxnId="{EE854581-7736-4578-9A10-E8576C99898F}">
      <dgm:prSet/>
      <dgm:spPr/>
      <dgm:t>
        <a:bodyPr/>
        <a:lstStyle/>
        <a:p>
          <a:endParaRPr lang="nb-NO"/>
        </a:p>
      </dgm:t>
    </dgm:pt>
    <dgm:pt modelId="{89C9604A-617A-4481-926B-718908399C9A}" type="parTrans" cxnId="{12EE921D-351D-466E-806E-154C42E5A0DB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A83F1343-5399-45DF-8A2D-0E61FA1F0EA2}">
      <dgm:prSet custT="1"/>
      <dgm:spPr>
        <a:solidFill>
          <a:srgbClr val="01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200" b="1"/>
            <a:t>Luftambulanse</a:t>
          </a:r>
        </a:p>
        <a:p>
          <a:r>
            <a:rPr lang="nb-NO" sz="1200"/>
            <a:t>Seksjonsleder Lars Jacobsen</a:t>
          </a:r>
        </a:p>
      </dgm:t>
    </dgm:pt>
    <dgm:pt modelId="{4B951176-F139-40B9-8BF7-B13DB11405A0}" type="sibTrans" cxnId="{12EE921D-351D-466E-806E-154C42E5A0DB}">
      <dgm:prSet/>
      <dgm:spPr/>
      <dgm:t>
        <a:bodyPr/>
        <a:lstStyle/>
        <a:p>
          <a:endParaRPr lang="nb-NO"/>
        </a:p>
      </dgm:t>
    </dgm:pt>
    <dgm:pt modelId="{5241B17A-A1B5-492A-AEA6-9D035D056C7F}" type="sibTrans" cxnId="{2CF327B3-C694-4DD2-8949-02DB2550C517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45ACE-8EF7-4B8D-BE44-8524F788CC72}" type="pres">
      <dgm:prSet presAssocID="{DF27154E-8352-4F60-836F-97B8A0AE981A}" presName="hierFlow" presStyleCnt="0"/>
      <dgm:spPr/>
    </dgm:pt>
    <dgm:pt modelId="{F8669505-2FB4-44C5-B0A1-CEC0C9E5FEE6}" type="pres">
      <dgm:prSet presAssocID="{DF27154E-8352-4F60-836F-97B8A0AE98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AFBAB7-8360-49DF-9EA4-286B8A377335}" type="pres">
      <dgm:prSet presAssocID="{9A6D052A-DA11-4A7B-95E8-637E0F34C3A1}" presName="Name17" presStyleCnt="0"/>
      <dgm:spPr/>
    </dgm:pt>
    <dgm:pt modelId="{D3FA83E0-78F7-44E0-BDA0-9F89A1BF460A}" type="pres">
      <dgm:prSet presAssocID="{9A6D052A-DA11-4A7B-95E8-637E0F34C3A1}" presName="level1Shape" presStyleLbl="node0" presStyleIdx="0" presStyleCnt="1" custScaleX="84211" custScaleY="64534" custLinFactNeighborX="267" custLinFactNeighborY="-728">
        <dgm:presLayoutVars>
          <dgm:chPref val="3"/>
        </dgm:presLayoutVars>
      </dgm:prSet>
      <dgm:spPr/>
    </dgm:pt>
    <dgm:pt modelId="{9A959162-7D29-46A9-A7C0-B9AB442863D4}" type="pres">
      <dgm:prSet presAssocID="{9A6D052A-DA11-4A7B-95E8-637E0F34C3A1}" presName="hierChild2" presStyleCnt="0"/>
      <dgm:spPr/>
    </dgm:pt>
    <dgm:pt modelId="{87DF2D6D-FA49-4895-A815-8B96DF622802}" type="pres">
      <dgm:prSet presAssocID="{547A5D0C-EDA2-45D3-A40C-83D446E1B582}" presName="Name25" presStyleLbl="parChTrans1D2" presStyleIdx="0" presStyleCnt="3"/>
      <dgm:spPr/>
    </dgm:pt>
    <dgm:pt modelId="{AE1201B8-B050-414C-82BA-F9A1EFD3B0DC}" type="pres">
      <dgm:prSet presAssocID="{547A5D0C-EDA2-45D3-A40C-83D446E1B582}" presName="connTx" presStyleLbl="parChTrans1D2" presStyleIdx="0" presStyleCnt="3"/>
      <dgm:spPr/>
    </dgm:pt>
    <dgm:pt modelId="{F18AE062-5B9F-402D-A143-CF9715946312}" type="pres">
      <dgm:prSet presAssocID="{F9FD2B5D-28FC-4A06-A538-5005C07C72E1}" presName="Name30" presStyleCnt="0"/>
      <dgm:spPr/>
    </dgm:pt>
    <dgm:pt modelId="{7C0DEA27-F375-4EBF-92F7-14C2031D28F4}" type="pres">
      <dgm:prSet presAssocID="{F9FD2B5D-28FC-4A06-A538-5005C07C72E1}" presName="level2Shape" presStyleLbl="asst1" presStyleIdx="0" presStyleCnt="1" custScaleX="85945" custScaleY="35951"/>
      <dgm:spPr/>
    </dgm:pt>
    <dgm:pt modelId="{C734A85A-A921-4603-80FD-E63C48D395C8}" type="pres">
      <dgm:prSet presAssocID="{F9FD2B5D-28FC-4A06-A538-5005C07C72E1}" presName="hierChild3" presStyleCnt="0"/>
      <dgm:spPr/>
    </dgm:pt>
    <dgm:pt modelId="{0707BA35-95D8-4E1F-80D2-A5021114608B}" type="pres">
      <dgm:prSet presAssocID="{AED18DFA-9818-4155-AFD5-30FB1558C739}" presName="Name25" presStyleLbl="parChTrans1D2" presStyleIdx="1" presStyleCnt="3"/>
      <dgm:spPr/>
    </dgm:pt>
    <dgm:pt modelId="{B5987E05-0A03-4504-8FB8-CE5EAD00AC4D}" type="pres">
      <dgm:prSet presAssocID="{AED18DFA-9818-4155-AFD5-30FB1558C739}" presName="connTx" presStyleLbl="parChTrans1D2" presStyleIdx="1" presStyleCnt="3"/>
      <dgm:spPr/>
    </dgm:pt>
    <dgm:pt modelId="{8963DF4C-FF9C-4AFA-ABE7-3EF6AA53D4CA}" type="pres">
      <dgm:prSet presAssocID="{CB401637-BCF9-4C62-8285-BDB690426045}" presName="Name30" presStyleCnt="0"/>
      <dgm:spPr/>
    </dgm:pt>
    <dgm:pt modelId="{179309F5-5A2B-4A9D-BFD2-AF288B013793}" type="pres">
      <dgm:prSet presAssocID="{CB401637-BCF9-4C62-8285-BDB690426045}" presName="level2Shape" presStyleLbl="node2" presStyleIdx="0" presStyleCnt="2" custScaleX="86129" custScaleY="35747"/>
      <dgm:spPr/>
    </dgm:pt>
    <dgm:pt modelId="{729E3E08-40FA-44AA-84A2-AC71F7C1DFA4}" type="pres">
      <dgm:prSet presAssocID="{CB401637-BCF9-4C62-8285-BDB690426045}" presName="hierChild3" presStyleCnt="0"/>
      <dgm:spPr/>
    </dgm:pt>
    <dgm:pt modelId="{061B8639-CE2E-464F-824C-4DEBA1DC5C1A}" type="pres">
      <dgm:prSet presAssocID="{89C9604A-617A-4481-926B-718908399C9A}" presName="Name25" presStyleLbl="parChTrans1D2" presStyleIdx="2" presStyleCnt="3"/>
      <dgm:spPr/>
    </dgm:pt>
    <dgm:pt modelId="{3A4A85D7-C0DA-4A93-AA29-C6D9181AAE11}" type="pres">
      <dgm:prSet presAssocID="{89C9604A-617A-4481-926B-718908399C9A}" presName="connTx" presStyleLbl="parChTrans1D2" presStyleIdx="2" presStyleCnt="3"/>
      <dgm:spPr/>
    </dgm:pt>
    <dgm:pt modelId="{BD0F72F4-E558-4919-9910-E0E50834402B}" type="pres">
      <dgm:prSet presAssocID="{A83F1343-5399-45DF-8A2D-0E61FA1F0EA2}" presName="Name30" presStyleCnt="0"/>
      <dgm:spPr/>
    </dgm:pt>
    <dgm:pt modelId="{AC58F45A-5650-469B-9DAC-2BF706A29BE4}" type="pres">
      <dgm:prSet presAssocID="{A83F1343-5399-45DF-8A2D-0E61FA1F0EA2}" presName="level2Shape" presStyleLbl="node2" presStyleIdx="1" presStyleCnt="2" custScaleX="84709" custScaleY="35857" custLinFactNeighborX="-39537" custLinFactNeighborY="31484"/>
      <dgm:spPr/>
    </dgm:pt>
    <dgm:pt modelId="{1058FDAF-91E9-4CBD-811D-1D584AF08CDC}" type="pres">
      <dgm:prSet presAssocID="{A83F1343-5399-45DF-8A2D-0E61FA1F0EA2}" presName="hierChild3" presStyleCnt="0"/>
      <dgm:spPr/>
    </dgm:pt>
    <dgm:pt modelId="{91F683B7-30D6-43EB-B746-DF0735690F2C}" type="pres">
      <dgm:prSet presAssocID="{DF27154E-8352-4F60-836F-97B8A0AE981A}" presName="bgShapesFlow" presStyleCnt="0"/>
      <dgm:spPr/>
    </dgm:pt>
  </dgm:ptLst>
  <dgm:cxnLst>
    <dgm:cxn modelId="{12EE921D-351D-466E-806E-154C42E5A0DB}" srcId="{9A6D052A-DA11-4A7B-95E8-637E0F34C3A1}" destId="{A83F1343-5399-45DF-8A2D-0E61FA1F0EA2}" srcOrd="2" destOrd="0" parTransId="{89C9604A-617A-4481-926B-718908399C9A}" sibTransId="{4B951176-F139-40B9-8BF7-B13DB11405A0}"/>
    <dgm:cxn modelId="{8F4FB221-EA1F-4F8D-8DD4-7EA043268CFC}" type="presOf" srcId="{89C9604A-617A-4481-926B-718908399C9A}" destId="{3A4A85D7-C0DA-4A93-AA29-C6D9181AAE11}" srcOrd="1" destOrd="0" presId="urn:microsoft.com/office/officeart/2005/8/layout/hierarchy5"/>
    <dgm:cxn modelId="{D064FB29-0EA6-4F5F-843A-50D784A668CB}" type="presOf" srcId="{A83F1343-5399-45DF-8A2D-0E61FA1F0EA2}" destId="{AC58F45A-5650-469B-9DAC-2BF706A29BE4}" srcOrd="0" destOrd="0" presId="urn:microsoft.com/office/officeart/2005/8/layout/hierarchy5"/>
    <dgm:cxn modelId="{9180F639-6F50-48B0-8B28-70D772C0C337}" type="presOf" srcId="{DF27154E-8352-4F60-836F-97B8A0AE981A}" destId="{CC94504A-80C2-49DA-864D-85511BE17F79}" srcOrd="0" destOrd="0" presId="urn:microsoft.com/office/officeart/2005/8/layout/hierarchy5"/>
    <dgm:cxn modelId="{6E4C655C-AA0E-4CC1-9CBB-8F21A742F7CB}" type="presOf" srcId="{CB401637-BCF9-4C62-8285-BDB690426045}" destId="{179309F5-5A2B-4A9D-BFD2-AF288B013793}" srcOrd="0" destOrd="0" presId="urn:microsoft.com/office/officeart/2005/8/layout/hierarchy5"/>
    <dgm:cxn modelId="{F2C7F953-129B-42CC-B326-19F2C7582D05}" type="presOf" srcId="{AED18DFA-9818-4155-AFD5-30FB1558C739}" destId="{0707BA35-95D8-4E1F-80D2-A5021114608B}" srcOrd="0" destOrd="0" presId="urn:microsoft.com/office/officeart/2005/8/layout/hierarchy5"/>
    <dgm:cxn modelId="{EE854581-7736-4578-9A10-E8576C99898F}" srcId="{9A6D052A-DA11-4A7B-95E8-637E0F34C3A1}" destId="{CB401637-BCF9-4C62-8285-BDB690426045}" srcOrd="1" destOrd="0" parTransId="{AED18DFA-9818-4155-AFD5-30FB1558C739}" sibTransId="{4FD74651-2FEC-4204-8F47-DD99CC0CC709}"/>
    <dgm:cxn modelId="{B3AB148F-06BF-4DF6-B1EF-F594BC62C28E}" type="presOf" srcId="{9A6D052A-DA11-4A7B-95E8-637E0F34C3A1}" destId="{D3FA83E0-78F7-44E0-BDA0-9F89A1BF460A}" srcOrd="0" destOrd="0" presId="urn:microsoft.com/office/officeart/2005/8/layout/hierarchy5"/>
    <dgm:cxn modelId="{0DCD1F92-CA0F-4D87-8670-FC9475AB8780}" type="presOf" srcId="{AED18DFA-9818-4155-AFD5-30FB1558C739}" destId="{B5987E05-0A03-4504-8FB8-CE5EAD00AC4D}" srcOrd="1" destOrd="0" presId="urn:microsoft.com/office/officeart/2005/8/layout/hierarchy5"/>
    <dgm:cxn modelId="{15430E9E-E4E5-4AA6-930B-FA890E55A8A7}" type="presOf" srcId="{547A5D0C-EDA2-45D3-A40C-83D446E1B582}" destId="{AE1201B8-B050-414C-82BA-F9A1EFD3B0DC}" srcOrd="1" destOrd="0" presId="urn:microsoft.com/office/officeart/2005/8/layout/hierarchy5"/>
    <dgm:cxn modelId="{23576DAB-AD0A-44E9-B4B6-28183C9279F3}" srcId="{9A6D052A-DA11-4A7B-95E8-637E0F34C3A1}" destId="{F9FD2B5D-28FC-4A06-A538-5005C07C72E1}" srcOrd="0" destOrd="0" parTransId="{547A5D0C-EDA2-45D3-A40C-83D446E1B582}" sibTransId="{1606AB74-139A-4755-8437-3374E87E2D21}"/>
    <dgm:cxn modelId="{2CF327B3-C694-4DD2-8949-02DB2550C517}" srcId="{DF27154E-8352-4F60-836F-97B8A0AE981A}" destId="{9A6D052A-DA11-4A7B-95E8-637E0F34C3A1}" srcOrd="0" destOrd="0" parTransId="{5616FAA1-6A27-4F51-9B1C-1AFCE47B5D06}" sibTransId="{5241B17A-A1B5-492A-AEA6-9D035D056C7F}"/>
    <dgm:cxn modelId="{A849F6BA-A543-4DB0-8CA9-9F0F412AC628}" type="presOf" srcId="{F9FD2B5D-28FC-4A06-A538-5005C07C72E1}" destId="{7C0DEA27-F375-4EBF-92F7-14C2031D28F4}" srcOrd="0" destOrd="0" presId="urn:microsoft.com/office/officeart/2005/8/layout/hierarchy5"/>
    <dgm:cxn modelId="{6A74F6C5-1DE0-4053-B2AF-B9F0F2A383A0}" type="presOf" srcId="{547A5D0C-EDA2-45D3-A40C-83D446E1B582}" destId="{87DF2D6D-FA49-4895-A815-8B96DF622802}" srcOrd="0" destOrd="0" presId="urn:microsoft.com/office/officeart/2005/8/layout/hierarchy5"/>
    <dgm:cxn modelId="{C9EFA4E2-2662-4750-9531-FEDDAE28507E}" type="presOf" srcId="{89C9604A-617A-4481-926B-718908399C9A}" destId="{061B8639-CE2E-464F-824C-4DEBA1DC5C1A}" srcOrd="0" destOrd="0" presId="urn:microsoft.com/office/officeart/2005/8/layout/hierarchy5"/>
    <dgm:cxn modelId="{036DF58D-6072-45DE-88E2-B6C3722E347E}" type="presParOf" srcId="{CC94504A-80C2-49DA-864D-85511BE17F79}" destId="{B0745ACE-8EF7-4B8D-BE44-8524F788CC72}" srcOrd="0" destOrd="0" presId="urn:microsoft.com/office/officeart/2005/8/layout/hierarchy5"/>
    <dgm:cxn modelId="{38CC9E23-150E-4097-A974-557E0B299958}" type="presParOf" srcId="{B0745ACE-8EF7-4B8D-BE44-8524F788CC72}" destId="{F8669505-2FB4-44C5-B0A1-CEC0C9E5FEE6}" srcOrd="0" destOrd="0" presId="urn:microsoft.com/office/officeart/2005/8/layout/hierarchy5"/>
    <dgm:cxn modelId="{4AA461A9-DEAF-45FD-B8EF-C1F0A79738A4}" type="presParOf" srcId="{F8669505-2FB4-44C5-B0A1-CEC0C9E5FEE6}" destId="{BDAFBAB7-8360-49DF-9EA4-286B8A377335}" srcOrd="0" destOrd="0" presId="urn:microsoft.com/office/officeart/2005/8/layout/hierarchy5"/>
    <dgm:cxn modelId="{CE777ED2-3296-4D81-8E29-6B5766C19DDA}" type="presParOf" srcId="{BDAFBAB7-8360-49DF-9EA4-286B8A377335}" destId="{D3FA83E0-78F7-44E0-BDA0-9F89A1BF460A}" srcOrd="0" destOrd="0" presId="urn:microsoft.com/office/officeart/2005/8/layout/hierarchy5"/>
    <dgm:cxn modelId="{0172CAF4-2612-4F38-8095-AF949041C5F4}" type="presParOf" srcId="{BDAFBAB7-8360-49DF-9EA4-286B8A377335}" destId="{9A959162-7D29-46A9-A7C0-B9AB442863D4}" srcOrd="1" destOrd="0" presId="urn:microsoft.com/office/officeart/2005/8/layout/hierarchy5"/>
    <dgm:cxn modelId="{CB6FE9F0-6502-463F-AD2B-3AD2E07CCABE}" type="presParOf" srcId="{9A959162-7D29-46A9-A7C0-B9AB442863D4}" destId="{87DF2D6D-FA49-4895-A815-8B96DF622802}" srcOrd="0" destOrd="0" presId="urn:microsoft.com/office/officeart/2005/8/layout/hierarchy5"/>
    <dgm:cxn modelId="{5F0CB886-B10B-403C-A821-E4DBE6F8559B}" type="presParOf" srcId="{87DF2D6D-FA49-4895-A815-8B96DF622802}" destId="{AE1201B8-B050-414C-82BA-F9A1EFD3B0DC}" srcOrd="0" destOrd="0" presId="urn:microsoft.com/office/officeart/2005/8/layout/hierarchy5"/>
    <dgm:cxn modelId="{C774F7FB-465F-48C4-A21F-BF15A6C4C72C}" type="presParOf" srcId="{9A959162-7D29-46A9-A7C0-B9AB442863D4}" destId="{F18AE062-5B9F-402D-A143-CF9715946312}" srcOrd="1" destOrd="0" presId="urn:microsoft.com/office/officeart/2005/8/layout/hierarchy5"/>
    <dgm:cxn modelId="{A46A2F25-554D-45A9-9A39-57D239C6DCAA}" type="presParOf" srcId="{F18AE062-5B9F-402D-A143-CF9715946312}" destId="{7C0DEA27-F375-4EBF-92F7-14C2031D28F4}" srcOrd="0" destOrd="0" presId="urn:microsoft.com/office/officeart/2005/8/layout/hierarchy5"/>
    <dgm:cxn modelId="{1D38B834-C5D6-41AD-868E-B15F1FA0FB52}" type="presParOf" srcId="{F18AE062-5B9F-402D-A143-CF9715946312}" destId="{C734A85A-A921-4603-80FD-E63C48D395C8}" srcOrd="1" destOrd="0" presId="urn:microsoft.com/office/officeart/2005/8/layout/hierarchy5"/>
    <dgm:cxn modelId="{8BBFF9BE-AFFA-4840-910A-07B1181826E0}" type="presParOf" srcId="{9A959162-7D29-46A9-A7C0-B9AB442863D4}" destId="{0707BA35-95D8-4E1F-80D2-A5021114608B}" srcOrd="2" destOrd="0" presId="urn:microsoft.com/office/officeart/2005/8/layout/hierarchy5"/>
    <dgm:cxn modelId="{855136A0-CF13-4BB6-9D8F-981D4ABDC533}" type="presParOf" srcId="{0707BA35-95D8-4E1F-80D2-A5021114608B}" destId="{B5987E05-0A03-4504-8FB8-CE5EAD00AC4D}" srcOrd="0" destOrd="0" presId="urn:microsoft.com/office/officeart/2005/8/layout/hierarchy5"/>
    <dgm:cxn modelId="{E8442081-4221-4BA2-B858-35634B8E1722}" type="presParOf" srcId="{9A959162-7D29-46A9-A7C0-B9AB442863D4}" destId="{8963DF4C-FF9C-4AFA-ABE7-3EF6AA53D4CA}" srcOrd="3" destOrd="0" presId="urn:microsoft.com/office/officeart/2005/8/layout/hierarchy5"/>
    <dgm:cxn modelId="{3B067581-42D8-4237-B78D-92F8C1280A17}" type="presParOf" srcId="{8963DF4C-FF9C-4AFA-ABE7-3EF6AA53D4CA}" destId="{179309F5-5A2B-4A9D-BFD2-AF288B013793}" srcOrd="0" destOrd="0" presId="urn:microsoft.com/office/officeart/2005/8/layout/hierarchy5"/>
    <dgm:cxn modelId="{3918B8BA-ED48-4B55-8765-73789CC6AB13}" type="presParOf" srcId="{8963DF4C-FF9C-4AFA-ABE7-3EF6AA53D4CA}" destId="{729E3E08-40FA-44AA-84A2-AC71F7C1DFA4}" srcOrd="1" destOrd="0" presId="urn:microsoft.com/office/officeart/2005/8/layout/hierarchy5"/>
    <dgm:cxn modelId="{288872B0-48EB-4D4F-B7E1-D91005B0CAA9}" type="presParOf" srcId="{9A959162-7D29-46A9-A7C0-B9AB442863D4}" destId="{061B8639-CE2E-464F-824C-4DEBA1DC5C1A}" srcOrd="4" destOrd="0" presId="urn:microsoft.com/office/officeart/2005/8/layout/hierarchy5"/>
    <dgm:cxn modelId="{BBCE62F3-E1C4-4EE4-B18F-CC9E87BBFED4}" type="presParOf" srcId="{061B8639-CE2E-464F-824C-4DEBA1DC5C1A}" destId="{3A4A85D7-C0DA-4A93-AA29-C6D9181AAE11}" srcOrd="0" destOrd="0" presId="urn:microsoft.com/office/officeart/2005/8/layout/hierarchy5"/>
    <dgm:cxn modelId="{B3817084-9DE0-4E8B-B025-7B92B01CC868}" type="presParOf" srcId="{9A959162-7D29-46A9-A7C0-B9AB442863D4}" destId="{BD0F72F4-E558-4919-9910-E0E50834402B}" srcOrd="5" destOrd="0" presId="urn:microsoft.com/office/officeart/2005/8/layout/hierarchy5"/>
    <dgm:cxn modelId="{D75C7221-AE6E-4332-8D45-615297F880A0}" type="presParOf" srcId="{BD0F72F4-E558-4919-9910-E0E50834402B}" destId="{AC58F45A-5650-469B-9DAC-2BF706A29BE4}" srcOrd="0" destOrd="0" presId="urn:microsoft.com/office/officeart/2005/8/layout/hierarchy5"/>
    <dgm:cxn modelId="{CA177AFB-4A37-4477-9D84-081C2ECFCBF2}" type="presParOf" srcId="{BD0F72F4-E558-4919-9910-E0E50834402B}" destId="{1058FDAF-91E9-4CBD-811D-1D584AF08CDC}" srcOrd="1" destOrd="0" presId="urn:microsoft.com/office/officeart/2005/8/layout/hierarchy5"/>
    <dgm:cxn modelId="{E6E4A976-9F88-4669-9480-31AD8F34E1E1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5F5FE7DD-ACBB-4160-AED4-56935638BEC5}">
      <dgm:prSet/>
      <dgm:spPr/>
      <dgm:t>
        <a:bodyPr/>
        <a:lstStyle/>
        <a:p>
          <a:pPr algn="ctr"/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r>
            <a:rPr lang="nb-NO" sz="1800" b="1"/>
            <a:t>Klinikkdirektør</a:t>
          </a:r>
        </a:p>
        <a:p>
          <a:pPr algn="ctr"/>
          <a:r>
            <a:rPr lang="nb-NO" sz="1800" b="0"/>
            <a:t>Per Kristian Andersen</a:t>
          </a:r>
        </a:p>
      </dgm:t>
    </dgm:pt>
    <dgm:pt modelId="{A3DE6FC1-01C4-477C-8A58-EF6D1C00B131}" type="parTrans" cxnId="{B64E89C0-4798-48C0-994F-0FAF694D1A07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1DA57017-DC76-43A6-8354-B63F7616AABE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medisinsk biokjemi</a:t>
          </a:r>
          <a:endParaRPr lang="nb-NO" sz="1200"/>
        </a:p>
        <a:p>
          <a:pPr marL="182563" indent="0" algn="ctr"/>
          <a:r>
            <a:rPr lang="nb-NO" sz="1200"/>
            <a:t>Avdelingssjef Marianne Skomedal</a:t>
          </a:r>
          <a:endParaRPr lang="nb-NO" sz="1200" b="0"/>
        </a:p>
      </dgm:t>
    </dgm:pt>
    <dgm:pt modelId="{DE2BE962-26FA-40B5-8A5F-E54023CDB087}" type="sibTrans" cxnId="{B64E89C0-4798-48C0-994F-0FAF694D1A07}">
      <dgm:prSet/>
      <dgm:spPr/>
      <dgm:t>
        <a:bodyPr/>
        <a:lstStyle/>
        <a:p>
          <a:pPr algn="ctr"/>
          <a:endParaRPr lang="nb-NO"/>
        </a:p>
      </dgm:t>
    </dgm:pt>
    <dgm:pt modelId="{547A5D0C-EDA2-45D3-A40C-83D446E1B582}" type="parTrans" cxnId="{062941B4-F0DB-4A48-93AA-EA8D31566DF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F9FD2B5D-28FC-4A06-A538-5005C07C72E1}" type="asst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medisinsk mikrobiologi</a:t>
          </a:r>
        </a:p>
        <a:p>
          <a:pPr marL="182563" indent="0" algn="ctr"/>
          <a:r>
            <a:rPr lang="nb-NO" sz="1200"/>
            <a:t>Avdelingssjef Sissel Francke</a:t>
          </a:r>
          <a:endParaRPr lang="nb-NO" sz="1200" b="0"/>
        </a:p>
      </dgm:t>
    </dgm:pt>
    <dgm:pt modelId="{1606AB74-139A-4755-8437-3374E87E2D21}" type="sibTrans" cxnId="{062941B4-F0DB-4A48-93AA-EA8D31566DF5}">
      <dgm:prSet/>
      <dgm:spPr/>
      <dgm:t>
        <a:bodyPr/>
        <a:lstStyle/>
        <a:p>
          <a:pPr algn="ctr"/>
          <a:endParaRPr lang="nb-NO"/>
        </a:p>
      </dgm:t>
    </dgm:pt>
    <dgm:pt modelId="{AED18DFA-9818-4155-AFD5-30FB1558C739}" type="parTrans" cxnId="{ABEF7040-FA48-4B15-A66E-51C92EB9DF08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immunologi og transfusjonsmed</a:t>
          </a:r>
        </a:p>
        <a:p>
          <a:pPr marL="182563" indent="0" algn="ctr"/>
          <a:r>
            <a:rPr lang="nb-NO" sz="1200"/>
            <a:t>Avdelingssjef </a:t>
          </a:r>
          <a:r>
            <a:rPr lang="nb-NO" sz="1200" b="0"/>
            <a:t>Lene Haugen Tryland</a:t>
          </a:r>
        </a:p>
      </dgm:t>
    </dgm:pt>
    <dgm:pt modelId="{4FD74651-2FEC-4204-8F47-DD99CC0CC709}" type="sibTrans" cxnId="{ABEF7040-FA48-4B15-A66E-51C92EB9DF08}">
      <dgm:prSet/>
      <dgm:spPr/>
      <dgm:t>
        <a:bodyPr/>
        <a:lstStyle/>
        <a:p>
          <a:pPr algn="ctr"/>
          <a:endParaRPr lang="nb-NO"/>
        </a:p>
      </dgm:t>
    </dgm:pt>
    <dgm:pt modelId="{DA9193A0-FA28-45F0-B1DF-AB2752F5DCE3}" type="parTrans" cxnId="{BF4C6D52-9507-439D-B1E0-B7B95CF1BA6D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2A269420-D5DD-4E7E-B132-A154B500C1A7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patologi Kristiansand</a:t>
          </a:r>
        </a:p>
        <a:p>
          <a:pPr marL="182563" indent="0" algn="ctr"/>
          <a:r>
            <a:rPr lang="nb-NO" sz="1200"/>
            <a:t>Avdelingssjef </a:t>
          </a:r>
          <a:r>
            <a:rPr lang="nb-NO" sz="1200" b="0"/>
            <a:t>Hilde Bjørnestøl Hansen</a:t>
          </a:r>
        </a:p>
      </dgm:t>
    </dgm:pt>
    <dgm:pt modelId="{9E13E84C-86C2-43FE-AE8C-5C29E10DAF1B}" type="sibTrans" cxnId="{BF4C6D52-9507-439D-B1E0-B7B95CF1BA6D}">
      <dgm:prSet/>
      <dgm:spPr/>
      <dgm:t>
        <a:bodyPr/>
        <a:lstStyle/>
        <a:p>
          <a:pPr algn="ctr"/>
          <a:endParaRPr lang="nb-NO"/>
        </a:p>
      </dgm:t>
    </dgm:pt>
    <dgm:pt modelId="{0D86F526-80BC-4BCB-AE3D-4AD672AD9B31}" type="parTrans" cxnId="{E537D64B-1D31-4860-A359-F151C68CFE29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E00FA539-0EDB-4467-823A-DF3D01CA93F3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Laboratorieavdelingen Arendal</a:t>
          </a:r>
        </a:p>
        <a:p>
          <a:pPr marL="182563" indent="0" algn="ctr"/>
          <a:r>
            <a:rPr lang="nb-NO" sz="1200"/>
            <a:t>Avdelingssjef </a:t>
          </a:r>
          <a:r>
            <a:rPr lang="nb-NO" sz="1200" b="0"/>
            <a:t>Beate Sommer</a:t>
          </a:r>
        </a:p>
      </dgm:t>
    </dgm:pt>
    <dgm:pt modelId="{667A2E40-68D1-4D50-BDCF-6457A9FF13C9}" type="sibTrans" cxnId="{E537D64B-1D31-4860-A359-F151C68CFE29}">
      <dgm:prSet/>
      <dgm:spPr/>
      <dgm:t>
        <a:bodyPr/>
        <a:lstStyle/>
        <a:p>
          <a:pPr algn="ctr"/>
          <a:endParaRPr lang="nb-NO"/>
        </a:p>
      </dgm:t>
    </dgm:pt>
    <dgm:pt modelId="{C95631FB-9EC8-4E3D-9073-385785FF8438}" type="parTrans" cxnId="{D55AA29B-C2EE-4CB9-8518-23900C0B8939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medisinsk service Flekkefjord</a:t>
          </a:r>
        </a:p>
        <a:p>
          <a:pPr marL="182563" indent="0" algn="ctr"/>
          <a:r>
            <a:rPr lang="nb-NO" sz="1200"/>
            <a:t>Kst. enhetsleder Siri Cathrine Rølland</a:t>
          </a:r>
          <a:endParaRPr lang="nb-NO" sz="1200" b="0"/>
        </a:p>
      </dgm:t>
    </dgm:pt>
    <dgm:pt modelId="{B53E3734-12DF-4DD5-B2F5-F793DF0473AD}" type="sibTrans" cxnId="{D55AA29B-C2EE-4CB9-8518-23900C0B8939}">
      <dgm:prSet/>
      <dgm:spPr/>
      <dgm:t>
        <a:bodyPr/>
        <a:lstStyle/>
        <a:p>
          <a:pPr algn="ctr"/>
          <a:endParaRPr lang="nb-NO"/>
        </a:p>
      </dgm:t>
    </dgm:pt>
    <dgm:pt modelId="{42F53B70-BD9A-407F-BE48-466EDC6A6E06}" type="parTrans" cxnId="{BAD667D5-6988-42BA-897D-F3C859F2C104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Radiologisk avdeling Flekkefjord-Kristiansand</a:t>
          </a:r>
        </a:p>
        <a:p>
          <a:pPr marL="182563" indent="0" algn="ctr"/>
          <a:r>
            <a:rPr lang="nb-NO" sz="1200"/>
            <a:t>Avdelingssjef Heidi Kollstad</a:t>
          </a:r>
          <a:endParaRPr lang="nb-NO" sz="1200" b="0"/>
        </a:p>
      </dgm:t>
    </dgm:pt>
    <dgm:pt modelId="{DA211D77-E714-4F5D-B316-AA9E2DBA1114}" type="sibTrans" cxnId="{BAD667D5-6988-42BA-897D-F3C859F2C104}">
      <dgm:prSet/>
      <dgm:spPr/>
      <dgm:t>
        <a:bodyPr/>
        <a:lstStyle/>
        <a:p>
          <a:pPr algn="ctr"/>
          <a:endParaRPr lang="nb-NO"/>
        </a:p>
      </dgm:t>
    </dgm:pt>
    <dgm:pt modelId="{03823B1B-5941-4CB0-B9BE-DFF219F246F8}" type="parTrans" cxnId="{ECE0C862-7ADC-4932-A634-16BD5892F34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18E31053-EAA0-4094-80FE-E04D8FC50E1C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Radiologisk avdeling Arendal</a:t>
          </a:r>
          <a:r>
            <a:rPr lang="nb-NO" sz="1200"/>
            <a:t> </a:t>
          </a:r>
        </a:p>
        <a:p>
          <a:pPr marL="182563" indent="0" algn="ctr"/>
          <a:r>
            <a:rPr lang="nb-NO" sz="1200"/>
            <a:t>Avdelingssjef Morten Opheim</a:t>
          </a:r>
          <a:endParaRPr lang="nb-NO" sz="1200" b="0"/>
        </a:p>
      </dgm:t>
    </dgm:pt>
    <dgm:pt modelId="{BF55532C-6B5B-4FED-A907-EE5B64FDC2DC}" type="sibTrans" cxnId="{ECE0C862-7ADC-4932-A634-16BD5892F341}">
      <dgm:prSet/>
      <dgm:spPr/>
      <dgm:t>
        <a:bodyPr/>
        <a:lstStyle/>
        <a:p>
          <a:pPr algn="ctr"/>
          <a:endParaRPr lang="nb-NO"/>
        </a:p>
      </dgm:t>
    </dgm:pt>
    <dgm:pt modelId="{E5C6B760-8FDF-45DF-B66D-F69767AFDA30}" type="parTrans" cxnId="{729FDC2A-92DD-4E07-9D94-B9C9277E80EC}">
      <dgm:prSet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DCFADD9A-BE35-4500-AF5D-B52DECEB843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200" b="1"/>
            <a:t>Avd. for sosionomer, ergoterapeuter og fysioterapeuter</a:t>
          </a:r>
        </a:p>
        <a:p>
          <a:r>
            <a:rPr lang="nb-NO" sz="1200"/>
            <a:t>Avdelingssjef Wenche Haugen</a:t>
          </a:r>
          <a:endParaRPr lang="nb-NO" sz="1200" b="0"/>
        </a:p>
      </dgm:t>
    </dgm:pt>
    <dgm:pt modelId="{35691661-1C7B-4EF9-AF62-BD351EC06A17}" type="sibTrans" cxnId="{729FDC2A-92DD-4E07-9D94-B9C9277E80EC}">
      <dgm:prSet/>
      <dgm:spPr/>
      <dgm:t>
        <a:bodyPr/>
        <a:lstStyle/>
        <a:p>
          <a:endParaRPr lang="nb-NO"/>
        </a:p>
      </dgm:t>
    </dgm:pt>
    <dgm:pt modelId="{B3C01000-96C1-4D40-8E3E-ACA0563CA7EE}" type="parTrans" cxnId="{73B8F5BD-7A4A-428B-BB89-DB75CB5BAE55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A06C470F-68FC-4838-8DE0-7D0F17CEBF0A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Service- og sikkerhetsavdelingen</a:t>
          </a:r>
        </a:p>
        <a:p>
          <a:pPr marL="182563" indent="0" algn="ctr"/>
          <a:r>
            <a:rPr lang="nb-NO" sz="1200"/>
            <a:t>Avdelingssjef </a:t>
          </a:r>
          <a:r>
            <a:rPr lang="nb-NO" sz="1200" b="0"/>
            <a:t>Øyvind Grimestad</a:t>
          </a:r>
        </a:p>
      </dgm:t>
    </dgm:pt>
    <dgm:pt modelId="{DC602869-5E7C-4804-AA00-EF516D32BC7C}" type="sibTrans" cxnId="{73B8F5BD-7A4A-428B-BB89-DB75CB5BAE55}">
      <dgm:prSet/>
      <dgm:spPr/>
      <dgm:t>
        <a:bodyPr/>
        <a:lstStyle/>
        <a:p>
          <a:pPr algn="ctr"/>
          <a:endParaRPr lang="nb-NO"/>
        </a:p>
      </dgm:t>
    </dgm:pt>
    <dgm:pt modelId="{3CA40FB2-CE2B-4879-B669-CD21B91D9816}" type="parTrans" cxnId="{49B06D27-2584-42FC-AA01-8C81EE0530F7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algn="ctr"/>
          <a:endParaRPr lang="nb-NO" sz="1200"/>
        </a:p>
      </dgm:t>
    </dgm:pt>
    <dgm:pt modelId="{CDF7B128-E9DB-4B59-B36F-66A53B5162F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82563" indent="0" algn="ctr"/>
          <a:r>
            <a:rPr lang="nb-NO" sz="1200" b="1"/>
            <a:t>Avdeling for Internservice</a:t>
          </a:r>
        </a:p>
        <a:p>
          <a:pPr marL="182563" indent="0" algn="ctr"/>
          <a:r>
            <a:rPr lang="nb-NO" sz="1200"/>
            <a:t>Avdelingssjef Elin Løvdal Østerberg</a:t>
          </a:r>
          <a:endParaRPr lang="nb-NO" sz="1200" b="0"/>
        </a:p>
      </dgm:t>
    </dgm:pt>
    <dgm:pt modelId="{4125C7B8-612A-4455-B970-EF55FB2028E1}" type="sibTrans" cxnId="{49B06D27-2584-42FC-AA01-8C81EE0530F7}">
      <dgm:prSet/>
      <dgm:spPr/>
      <dgm:t>
        <a:bodyPr/>
        <a:lstStyle/>
        <a:p>
          <a:pPr algn="ctr"/>
          <a:endParaRPr lang="nb-NO"/>
        </a:p>
      </dgm:t>
    </dgm:pt>
    <dgm:pt modelId="{5241B17A-A1B5-492A-AEA6-9D035D056C7F}" type="sibTrans" cxnId="{5F5FE7DD-ACBB-4160-AED4-56935638BEC5}">
      <dgm:prSet/>
      <dgm:spPr/>
      <dgm:t>
        <a:bodyPr/>
        <a:lstStyle/>
        <a:p>
          <a:pPr algn="ctr"/>
          <a:endParaRPr lang="nb-NO"/>
        </a:p>
      </dgm:t>
    </dgm:pt>
    <dgm:pt modelId="{CC94504A-80C2-49DA-864D-85511BE17F79}" type="pres">
      <dgm:prSet presAssocID="{DF27154E-8352-4F60-836F-97B8A0AE98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45ACE-8EF7-4B8D-BE44-8524F788CC72}" type="pres">
      <dgm:prSet presAssocID="{DF27154E-8352-4F60-836F-97B8A0AE981A}" presName="hierFlow" presStyleCnt="0"/>
      <dgm:spPr/>
    </dgm:pt>
    <dgm:pt modelId="{F8669505-2FB4-44C5-B0A1-CEC0C9E5FEE6}" type="pres">
      <dgm:prSet presAssocID="{DF27154E-8352-4F60-836F-97B8A0AE98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AFBAB7-8360-49DF-9EA4-286B8A377335}" type="pres">
      <dgm:prSet presAssocID="{9A6D052A-DA11-4A7B-95E8-637E0F34C3A1}" presName="Name17" presStyleCnt="0"/>
      <dgm:spPr/>
    </dgm:pt>
    <dgm:pt modelId="{D3FA83E0-78F7-44E0-BDA0-9F89A1BF460A}" type="pres">
      <dgm:prSet presAssocID="{9A6D052A-DA11-4A7B-95E8-637E0F34C3A1}" presName="level1Shape" presStyleLbl="node0" presStyleIdx="0" presStyleCnt="1" custScaleX="272649" custScaleY="191102" custLinFactNeighborX="-8166" custLinFactNeighborY="-56580">
        <dgm:presLayoutVars>
          <dgm:chPref val="3"/>
        </dgm:presLayoutVars>
      </dgm:prSet>
      <dgm:spPr/>
    </dgm:pt>
    <dgm:pt modelId="{9A959162-7D29-46A9-A7C0-B9AB442863D4}" type="pres">
      <dgm:prSet presAssocID="{9A6D052A-DA11-4A7B-95E8-637E0F34C3A1}" presName="hierChild2" presStyleCnt="0"/>
      <dgm:spPr/>
    </dgm:pt>
    <dgm:pt modelId="{A1CA5F1C-08A1-479E-B968-674564C68749}" type="pres">
      <dgm:prSet presAssocID="{A3DE6FC1-01C4-477C-8A58-EF6D1C00B131}" presName="Name25" presStyleLbl="parChTrans1D2" presStyleIdx="0" presStyleCnt="11" custScaleX="2000000"/>
      <dgm:spPr/>
    </dgm:pt>
    <dgm:pt modelId="{5B7728C0-395B-41EE-8110-13BDDA4EB0C4}" type="pres">
      <dgm:prSet presAssocID="{A3DE6FC1-01C4-477C-8A58-EF6D1C00B131}" presName="connTx" presStyleLbl="parChTrans1D2" presStyleIdx="0" presStyleCnt="11"/>
      <dgm:spPr/>
    </dgm:pt>
    <dgm:pt modelId="{8DC633A9-FE39-4862-8C5E-1A74C8B9C76D}" type="pres">
      <dgm:prSet presAssocID="{1DA57017-DC76-43A6-8354-B63F7616AABE}" presName="Name30" presStyleCnt="0"/>
      <dgm:spPr/>
    </dgm:pt>
    <dgm:pt modelId="{3B6795D7-FCA7-4631-9428-8D96A4D1A25A}" type="pres">
      <dgm:prSet presAssocID="{1DA57017-DC76-43A6-8354-B63F7616AABE}" presName="level2Shape" presStyleLbl="asst1" presStyleIdx="0" presStyleCnt="2" custScaleX="458985" custLinFactX="14424" custLinFactNeighborX="100000"/>
      <dgm:spPr/>
    </dgm:pt>
    <dgm:pt modelId="{72B248EC-9193-45E8-A5B6-3BA4B68511C3}" type="pres">
      <dgm:prSet presAssocID="{1DA57017-DC76-43A6-8354-B63F7616AABE}" presName="hierChild3" presStyleCnt="0"/>
      <dgm:spPr/>
    </dgm:pt>
    <dgm:pt modelId="{87DF2D6D-FA49-4895-A815-8B96DF622802}" type="pres">
      <dgm:prSet presAssocID="{547A5D0C-EDA2-45D3-A40C-83D446E1B582}" presName="Name25" presStyleLbl="parChTrans1D2" presStyleIdx="1" presStyleCnt="11" custScaleX="2000000"/>
      <dgm:spPr/>
    </dgm:pt>
    <dgm:pt modelId="{AE1201B8-B050-414C-82BA-F9A1EFD3B0DC}" type="pres">
      <dgm:prSet presAssocID="{547A5D0C-EDA2-45D3-A40C-83D446E1B582}" presName="connTx" presStyleLbl="parChTrans1D2" presStyleIdx="1" presStyleCnt="11"/>
      <dgm:spPr/>
    </dgm:pt>
    <dgm:pt modelId="{F18AE062-5B9F-402D-A143-CF9715946312}" type="pres">
      <dgm:prSet presAssocID="{F9FD2B5D-28FC-4A06-A538-5005C07C72E1}" presName="Name30" presStyleCnt="0"/>
      <dgm:spPr/>
    </dgm:pt>
    <dgm:pt modelId="{7C0DEA27-F375-4EBF-92F7-14C2031D28F4}" type="pres">
      <dgm:prSet presAssocID="{F9FD2B5D-28FC-4A06-A538-5005C07C72E1}" presName="level2Shape" presStyleLbl="asst1" presStyleIdx="1" presStyleCnt="2" custScaleX="458985" custLinFactX="14424" custLinFactNeighborX="100000"/>
      <dgm:spPr/>
    </dgm:pt>
    <dgm:pt modelId="{C734A85A-A921-4603-80FD-E63C48D395C8}" type="pres">
      <dgm:prSet presAssocID="{F9FD2B5D-28FC-4A06-A538-5005C07C72E1}" presName="hierChild3" presStyleCnt="0"/>
      <dgm:spPr/>
    </dgm:pt>
    <dgm:pt modelId="{0707BA35-95D8-4E1F-80D2-A5021114608B}" type="pres">
      <dgm:prSet presAssocID="{AED18DFA-9818-4155-AFD5-30FB1558C739}" presName="Name25" presStyleLbl="parChTrans1D2" presStyleIdx="2" presStyleCnt="11" custScaleX="2000000"/>
      <dgm:spPr/>
    </dgm:pt>
    <dgm:pt modelId="{B5987E05-0A03-4504-8FB8-CE5EAD00AC4D}" type="pres">
      <dgm:prSet presAssocID="{AED18DFA-9818-4155-AFD5-30FB1558C739}" presName="connTx" presStyleLbl="parChTrans1D2" presStyleIdx="2" presStyleCnt="11"/>
      <dgm:spPr/>
    </dgm:pt>
    <dgm:pt modelId="{8963DF4C-FF9C-4AFA-ABE7-3EF6AA53D4CA}" type="pres">
      <dgm:prSet presAssocID="{CB401637-BCF9-4C62-8285-BDB690426045}" presName="Name30" presStyleCnt="0"/>
      <dgm:spPr/>
    </dgm:pt>
    <dgm:pt modelId="{179309F5-5A2B-4A9D-BFD2-AF288B013793}" type="pres">
      <dgm:prSet presAssocID="{CB401637-BCF9-4C62-8285-BDB690426045}" presName="level2Shape" presStyleLbl="node2" presStyleIdx="0" presStyleCnt="9" custScaleX="458985" custLinFactX="14424" custLinFactNeighborX="100000"/>
      <dgm:spPr/>
    </dgm:pt>
    <dgm:pt modelId="{729E3E08-40FA-44AA-84A2-AC71F7C1DFA4}" type="pres">
      <dgm:prSet presAssocID="{CB401637-BCF9-4C62-8285-BDB690426045}" presName="hierChild3" presStyleCnt="0"/>
      <dgm:spPr/>
    </dgm:pt>
    <dgm:pt modelId="{1A61E35A-5B7B-47D6-85D6-1D060261A504}" type="pres">
      <dgm:prSet presAssocID="{DA9193A0-FA28-45F0-B1DF-AB2752F5DCE3}" presName="Name25" presStyleLbl="parChTrans1D2" presStyleIdx="3" presStyleCnt="11" custScaleX="2000000"/>
      <dgm:spPr/>
    </dgm:pt>
    <dgm:pt modelId="{71258478-1EAA-4C5D-A4B4-2CF49BA32519}" type="pres">
      <dgm:prSet presAssocID="{DA9193A0-FA28-45F0-B1DF-AB2752F5DCE3}" presName="connTx" presStyleLbl="parChTrans1D2" presStyleIdx="3" presStyleCnt="11"/>
      <dgm:spPr/>
    </dgm:pt>
    <dgm:pt modelId="{553AEC37-EDBF-4F3F-B0EA-F90C57106A4F}" type="pres">
      <dgm:prSet presAssocID="{2A269420-D5DD-4E7E-B132-A154B500C1A7}" presName="Name30" presStyleCnt="0"/>
      <dgm:spPr/>
    </dgm:pt>
    <dgm:pt modelId="{79066DB7-6C05-4184-927D-B731B1ECD92F}" type="pres">
      <dgm:prSet presAssocID="{2A269420-D5DD-4E7E-B132-A154B500C1A7}" presName="level2Shape" presStyleLbl="node2" presStyleIdx="1" presStyleCnt="9" custScaleX="458985" custLinFactX="14424" custLinFactNeighborX="100000"/>
      <dgm:spPr/>
    </dgm:pt>
    <dgm:pt modelId="{4FCCB69C-E78C-4385-96CB-7999AB8ECDCD}" type="pres">
      <dgm:prSet presAssocID="{2A269420-D5DD-4E7E-B132-A154B500C1A7}" presName="hierChild3" presStyleCnt="0"/>
      <dgm:spPr/>
    </dgm:pt>
    <dgm:pt modelId="{71942FA3-F3F1-4A01-A9EE-B3FB54625061}" type="pres">
      <dgm:prSet presAssocID="{0D86F526-80BC-4BCB-AE3D-4AD672AD9B31}" presName="Name25" presStyleLbl="parChTrans1D2" presStyleIdx="4" presStyleCnt="11" custScaleX="2000000"/>
      <dgm:spPr/>
    </dgm:pt>
    <dgm:pt modelId="{2B013723-6B76-422A-B3BB-D03DB80AF48F}" type="pres">
      <dgm:prSet presAssocID="{0D86F526-80BC-4BCB-AE3D-4AD672AD9B31}" presName="connTx" presStyleLbl="parChTrans1D2" presStyleIdx="4" presStyleCnt="11"/>
      <dgm:spPr/>
    </dgm:pt>
    <dgm:pt modelId="{AF2519D0-CDD4-44E0-8416-8A287AE57823}" type="pres">
      <dgm:prSet presAssocID="{E00FA539-0EDB-4467-823A-DF3D01CA93F3}" presName="Name30" presStyleCnt="0"/>
      <dgm:spPr/>
    </dgm:pt>
    <dgm:pt modelId="{7CBE1D6A-BA66-4A1F-A2E2-E48377A0930E}" type="pres">
      <dgm:prSet presAssocID="{E00FA539-0EDB-4467-823A-DF3D01CA93F3}" presName="level2Shape" presStyleLbl="node2" presStyleIdx="2" presStyleCnt="9" custScaleX="458985" custLinFactX="14424" custLinFactNeighborX="100000"/>
      <dgm:spPr/>
    </dgm:pt>
    <dgm:pt modelId="{5F55F61C-B291-4410-82AD-51BB6E35D4C3}" type="pres">
      <dgm:prSet presAssocID="{E00FA539-0EDB-4467-823A-DF3D01CA93F3}" presName="hierChild3" presStyleCnt="0"/>
      <dgm:spPr/>
    </dgm:pt>
    <dgm:pt modelId="{578582F6-ABC2-4AB5-84A1-D7FB97D6379E}" type="pres">
      <dgm:prSet presAssocID="{C95631FB-9EC8-4E3D-9073-385785FF8438}" presName="Name25" presStyleLbl="parChTrans1D2" presStyleIdx="5" presStyleCnt="11" custScaleX="2000000"/>
      <dgm:spPr/>
    </dgm:pt>
    <dgm:pt modelId="{77B5B43B-1CDA-44BE-A0DA-C02AF14BFCBB}" type="pres">
      <dgm:prSet presAssocID="{C95631FB-9EC8-4E3D-9073-385785FF8438}" presName="connTx" presStyleLbl="parChTrans1D2" presStyleIdx="5" presStyleCnt="11"/>
      <dgm:spPr/>
    </dgm:pt>
    <dgm:pt modelId="{DC715DE1-F4BD-4CB6-B328-8E442BE90B40}" type="pres">
      <dgm:prSet presAssocID="{F12B4073-13B7-4B42-B8CB-ECBA5B987E16}" presName="Name30" presStyleCnt="0"/>
      <dgm:spPr/>
    </dgm:pt>
    <dgm:pt modelId="{858DDCE3-1A8F-4C38-8395-01E788A7F11C}" type="pres">
      <dgm:prSet presAssocID="{F12B4073-13B7-4B42-B8CB-ECBA5B987E16}" presName="level2Shape" presStyleLbl="node2" presStyleIdx="3" presStyleCnt="9" custScaleX="458985" custLinFactX="14424" custLinFactNeighborX="100000"/>
      <dgm:spPr/>
    </dgm:pt>
    <dgm:pt modelId="{F79AEA9D-B77F-49EB-B4D1-FEC29673B94D}" type="pres">
      <dgm:prSet presAssocID="{F12B4073-13B7-4B42-B8CB-ECBA5B987E16}" presName="hierChild3" presStyleCnt="0"/>
      <dgm:spPr/>
    </dgm:pt>
    <dgm:pt modelId="{B21FA6A5-2AD0-44FF-BF49-B17C678D811D}" type="pres">
      <dgm:prSet presAssocID="{42F53B70-BD9A-407F-BE48-466EDC6A6E06}" presName="Name25" presStyleLbl="parChTrans1D2" presStyleIdx="6" presStyleCnt="11" custScaleX="2000000"/>
      <dgm:spPr/>
    </dgm:pt>
    <dgm:pt modelId="{27D45257-B4FA-43DC-9887-EEE5C11BC3E7}" type="pres">
      <dgm:prSet presAssocID="{42F53B70-BD9A-407F-BE48-466EDC6A6E06}" presName="connTx" presStyleLbl="parChTrans1D2" presStyleIdx="6" presStyleCnt="11"/>
      <dgm:spPr/>
    </dgm:pt>
    <dgm:pt modelId="{FE8E6986-6E3C-4E33-81D3-03C0994FB5FD}" type="pres">
      <dgm:prSet presAssocID="{27903A1D-BEFB-4002-9AAB-E4EBFF8AB703}" presName="Name30" presStyleCnt="0"/>
      <dgm:spPr/>
    </dgm:pt>
    <dgm:pt modelId="{772B49DA-BF2D-4550-A948-FE3AA3C108DC}" type="pres">
      <dgm:prSet presAssocID="{27903A1D-BEFB-4002-9AAB-E4EBFF8AB703}" presName="level2Shape" presStyleLbl="node2" presStyleIdx="4" presStyleCnt="9" custScaleX="458985" custLinFactX="14424" custLinFactNeighborX="100000"/>
      <dgm:spPr/>
    </dgm:pt>
    <dgm:pt modelId="{40E9D500-B60D-47F2-B8C7-1668EB81357E}" type="pres">
      <dgm:prSet presAssocID="{27903A1D-BEFB-4002-9AAB-E4EBFF8AB703}" presName="hierChild3" presStyleCnt="0"/>
      <dgm:spPr/>
    </dgm:pt>
    <dgm:pt modelId="{4937DE28-174D-4860-AC7F-B7F24B1A3D2A}" type="pres">
      <dgm:prSet presAssocID="{03823B1B-5941-4CB0-B9BE-DFF219F246F8}" presName="Name25" presStyleLbl="parChTrans1D2" presStyleIdx="7" presStyleCnt="11" custScaleX="2000000"/>
      <dgm:spPr/>
    </dgm:pt>
    <dgm:pt modelId="{2029042C-107B-4F63-9F25-3A1ADBD6983D}" type="pres">
      <dgm:prSet presAssocID="{03823B1B-5941-4CB0-B9BE-DFF219F246F8}" presName="connTx" presStyleLbl="parChTrans1D2" presStyleIdx="7" presStyleCnt="11"/>
      <dgm:spPr/>
    </dgm:pt>
    <dgm:pt modelId="{B14AA9BA-D4E8-4409-AC67-BAA02B3447E1}" type="pres">
      <dgm:prSet presAssocID="{18E31053-EAA0-4094-80FE-E04D8FC50E1C}" presName="Name30" presStyleCnt="0"/>
      <dgm:spPr/>
    </dgm:pt>
    <dgm:pt modelId="{0AE04FF4-6D03-419E-9511-F4456793E455}" type="pres">
      <dgm:prSet presAssocID="{18E31053-EAA0-4094-80FE-E04D8FC50E1C}" presName="level2Shape" presStyleLbl="node2" presStyleIdx="5" presStyleCnt="9" custScaleX="458985" custLinFactX="14045" custLinFactNeighborX="100000" custLinFactNeighborY="577"/>
      <dgm:spPr/>
    </dgm:pt>
    <dgm:pt modelId="{B2990D6A-90E6-4AA0-8B39-5F2BEF9088F6}" type="pres">
      <dgm:prSet presAssocID="{18E31053-EAA0-4094-80FE-E04D8FC50E1C}" presName="hierChild3" presStyleCnt="0"/>
      <dgm:spPr/>
    </dgm:pt>
    <dgm:pt modelId="{4ADFFF58-EDE3-48D7-8BEC-72A3A0F0ADF1}" type="pres">
      <dgm:prSet presAssocID="{E5C6B760-8FDF-45DF-B66D-F69767AFDA30}" presName="Name25" presStyleLbl="parChTrans1D2" presStyleIdx="8" presStyleCnt="11" custScaleX="2000000"/>
      <dgm:spPr/>
    </dgm:pt>
    <dgm:pt modelId="{8BB886FD-E6B6-4504-8284-400069F44D58}" type="pres">
      <dgm:prSet presAssocID="{E5C6B760-8FDF-45DF-B66D-F69767AFDA30}" presName="connTx" presStyleLbl="parChTrans1D2" presStyleIdx="8" presStyleCnt="11"/>
      <dgm:spPr/>
    </dgm:pt>
    <dgm:pt modelId="{B56101C7-B863-4CCA-97E4-DDCC3D4E7114}" type="pres">
      <dgm:prSet presAssocID="{DCFADD9A-BE35-4500-AF5D-B52DECEB843A}" presName="Name30" presStyleCnt="0"/>
      <dgm:spPr/>
    </dgm:pt>
    <dgm:pt modelId="{C42609CF-DCAF-49C3-8781-8E1A6C7C3848}" type="pres">
      <dgm:prSet presAssocID="{DCFADD9A-BE35-4500-AF5D-B52DECEB843A}" presName="level2Shape" presStyleLbl="node2" presStyleIdx="6" presStyleCnt="9" custScaleX="458985" custLinFactX="12144" custLinFactNeighborX="100000" custLinFactNeighborY="3200"/>
      <dgm:spPr/>
    </dgm:pt>
    <dgm:pt modelId="{4B423FC3-0E13-496A-AF57-5472E3BC9A7A}" type="pres">
      <dgm:prSet presAssocID="{DCFADD9A-BE35-4500-AF5D-B52DECEB843A}" presName="hierChild3" presStyleCnt="0"/>
      <dgm:spPr/>
    </dgm:pt>
    <dgm:pt modelId="{0A15BBF8-B8C4-4C73-A57A-DFE0573CFFEC}" type="pres">
      <dgm:prSet presAssocID="{B3C01000-96C1-4D40-8E3E-ACA0563CA7EE}" presName="Name25" presStyleLbl="parChTrans1D2" presStyleIdx="9" presStyleCnt="11" custScaleX="2000000"/>
      <dgm:spPr/>
    </dgm:pt>
    <dgm:pt modelId="{3B796296-9DD3-48EA-A95B-B0450A0C14E4}" type="pres">
      <dgm:prSet presAssocID="{B3C01000-96C1-4D40-8E3E-ACA0563CA7EE}" presName="connTx" presStyleLbl="parChTrans1D2" presStyleIdx="9" presStyleCnt="11"/>
      <dgm:spPr/>
    </dgm:pt>
    <dgm:pt modelId="{A6CEFBBF-55C5-4FA5-A338-434A06303619}" type="pres">
      <dgm:prSet presAssocID="{A06C470F-68FC-4838-8DE0-7D0F17CEBF0A}" presName="Name30" presStyleCnt="0"/>
      <dgm:spPr/>
    </dgm:pt>
    <dgm:pt modelId="{BD5B3B04-8FE1-4993-9A55-3C81C45A98EF}" type="pres">
      <dgm:prSet presAssocID="{A06C470F-68FC-4838-8DE0-7D0F17CEBF0A}" presName="level2Shape" presStyleLbl="node2" presStyleIdx="7" presStyleCnt="9" custScaleX="458985" custLinFactX="14424" custLinFactNeighborX="100000"/>
      <dgm:spPr/>
    </dgm:pt>
    <dgm:pt modelId="{9FB84B00-15BE-4DE8-AFA7-D2DA6AF97BEE}" type="pres">
      <dgm:prSet presAssocID="{A06C470F-68FC-4838-8DE0-7D0F17CEBF0A}" presName="hierChild3" presStyleCnt="0"/>
      <dgm:spPr/>
    </dgm:pt>
    <dgm:pt modelId="{6BFE0FBD-9E64-4D95-B310-6F8E406DB7A4}" type="pres">
      <dgm:prSet presAssocID="{3CA40FB2-CE2B-4879-B669-CD21B91D9816}" presName="Name25" presStyleLbl="parChTrans1D2" presStyleIdx="10" presStyleCnt="11" custScaleX="2000000"/>
      <dgm:spPr/>
    </dgm:pt>
    <dgm:pt modelId="{7D2A968F-EC8D-47A6-9C43-04E138EC1466}" type="pres">
      <dgm:prSet presAssocID="{3CA40FB2-CE2B-4879-B669-CD21B91D9816}" presName="connTx" presStyleLbl="parChTrans1D2" presStyleIdx="10" presStyleCnt="11"/>
      <dgm:spPr/>
    </dgm:pt>
    <dgm:pt modelId="{BB661362-C3AC-4A63-A396-ADDFFCCEEBFA}" type="pres">
      <dgm:prSet presAssocID="{CDF7B128-E9DB-4B59-B36F-66A53B5162F3}" presName="Name30" presStyleCnt="0"/>
      <dgm:spPr/>
    </dgm:pt>
    <dgm:pt modelId="{0FEEBCDE-6D9A-430F-AD51-C4154A67D40E}" type="pres">
      <dgm:prSet presAssocID="{CDF7B128-E9DB-4B59-B36F-66A53B5162F3}" presName="level2Shape" presStyleLbl="node2" presStyleIdx="8" presStyleCnt="9" custScaleX="458985" custLinFactX="14424" custLinFactNeighborX="100000"/>
      <dgm:spPr/>
    </dgm:pt>
    <dgm:pt modelId="{EBC63BC7-D7B9-4D8E-83A1-0F7E3F1F160B}" type="pres">
      <dgm:prSet presAssocID="{CDF7B128-E9DB-4B59-B36F-66A53B5162F3}" presName="hierChild3" presStyleCnt="0"/>
      <dgm:spPr/>
    </dgm:pt>
    <dgm:pt modelId="{91F683B7-30D6-43EB-B746-DF0735690F2C}" type="pres">
      <dgm:prSet presAssocID="{DF27154E-8352-4F60-836F-97B8A0AE981A}" presName="bgShapesFlow" presStyleCnt="0"/>
      <dgm:spPr/>
    </dgm:pt>
  </dgm:ptLst>
  <dgm:cxnLst>
    <dgm:cxn modelId="{0D292D08-9BE2-4BE8-AD78-8F8AA4AC5F06}" type="presOf" srcId="{F12B4073-13B7-4B42-B8CB-ECBA5B987E16}" destId="{858DDCE3-1A8F-4C38-8395-01E788A7F11C}" srcOrd="0" destOrd="0" presId="urn:microsoft.com/office/officeart/2005/8/layout/hierarchy5"/>
    <dgm:cxn modelId="{98B7470C-5C1F-4EDA-B60E-B50A50351B7F}" type="presOf" srcId="{3CA40FB2-CE2B-4879-B669-CD21B91D9816}" destId="{6BFE0FBD-9E64-4D95-B310-6F8E406DB7A4}" srcOrd="0" destOrd="0" presId="urn:microsoft.com/office/officeart/2005/8/layout/hierarchy5"/>
    <dgm:cxn modelId="{AE4C8610-073B-4197-BA1E-BBA601E8DB8B}" type="presOf" srcId="{E5C6B760-8FDF-45DF-B66D-F69767AFDA30}" destId="{8BB886FD-E6B6-4504-8284-400069F44D58}" srcOrd="1" destOrd="0" presId="urn:microsoft.com/office/officeart/2005/8/layout/hierarchy5"/>
    <dgm:cxn modelId="{18EEE510-087B-4894-8722-D674189732BD}" type="presOf" srcId="{3CA40FB2-CE2B-4879-B669-CD21B91D9816}" destId="{7D2A968F-EC8D-47A6-9C43-04E138EC1466}" srcOrd="1" destOrd="0" presId="urn:microsoft.com/office/officeart/2005/8/layout/hierarchy5"/>
    <dgm:cxn modelId="{75CB2112-FA9C-40B3-818C-D9498426AC58}" type="presOf" srcId="{DF27154E-8352-4F60-836F-97B8A0AE981A}" destId="{CC94504A-80C2-49DA-864D-85511BE17F79}" srcOrd="0" destOrd="0" presId="urn:microsoft.com/office/officeart/2005/8/layout/hierarchy5"/>
    <dgm:cxn modelId="{B9F25B14-6460-4B31-A81D-A56F06811E3A}" type="presOf" srcId="{A3DE6FC1-01C4-477C-8A58-EF6D1C00B131}" destId="{5B7728C0-395B-41EE-8110-13BDDA4EB0C4}" srcOrd="1" destOrd="0" presId="urn:microsoft.com/office/officeart/2005/8/layout/hierarchy5"/>
    <dgm:cxn modelId="{27549323-60A6-47F9-81DD-71137494F574}" type="presOf" srcId="{F9FD2B5D-28FC-4A06-A538-5005C07C72E1}" destId="{7C0DEA27-F375-4EBF-92F7-14C2031D28F4}" srcOrd="0" destOrd="0" presId="urn:microsoft.com/office/officeart/2005/8/layout/hierarchy5"/>
    <dgm:cxn modelId="{49B06D27-2584-42FC-AA01-8C81EE0530F7}" srcId="{9A6D052A-DA11-4A7B-95E8-637E0F34C3A1}" destId="{CDF7B128-E9DB-4B59-B36F-66A53B5162F3}" srcOrd="10" destOrd="0" parTransId="{3CA40FB2-CE2B-4879-B669-CD21B91D9816}" sibTransId="{4125C7B8-612A-4455-B970-EF55FB2028E1}"/>
    <dgm:cxn modelId="{7280B227-0D70-4868-97CC-ADEAE3150FAA}" type="presOf" srcId="{E00FA539-0EDB-4467-823A-DF3D01CA93F3}" destId="{7CBE1D6A-BA66-4A1F-A2E2-E48377A0930E}" srcOrd="0" destOrd="0" presId="urn:microsoft.com/office/officeart/2005/8/layout/hierarchy5"/>
    <dgm:cxn modelId="{3087EC28-A155-437C-A432-C7BAE106B51D}" type="presOf" srcId="{9A6D052A-DA11-4A7B-95E8-637E0F34C3A1}" destId="{D3FA83E0-78F7-44E0-BDA0-9F89A1BF460A}" srcOrd="0" destOrd="0" presId="urn:microsoft.com/office/officeart/2005/8/layout/hierarchy5"/>
    <dgm:cxn modelId="{B93E2629-68D8-41FE-9B20-74C71DA167DF}" type="presOf" srcId="{27903A1D-BEFB-4002-9AAB-E4EBFF8AB703}" destId="{772B49DA-BF2D-4550-A948-FE3AA3C108DC}" srcOrd="0" destOrd="0" presId="urn:microsoft.com/office/officeart/2005/8/layout/hierarchy5"/>
    <dgm:cxn modelId="{729FDC2A-92DD-4E07-9D94-B9C9277E80EC}" srcId="{9A6D052A-DA11-4A7B-95E8-637E0F34C3A1}" destId="{DCFADD9A-BE35-4500-AF5D-B52DECEB843A}" srcOrd="8" destOrd="0" parTransId="{E5C6B760-8FDF-45DF-B66D-F69767AFDA30}" sibTransId="{35691661-1C7B-4EF9-AF62-BD351EC06A17}"/>
    <dgm:cxn modelId="{A71E362E-61CC-49C0-8DBD-D083746665A6}" type="presOf" srcId="{DCFADD9A-BE35-4500-AF5D-B52DECEB843A}" destId="{C42609CF-DCAF-49C3-8781-8E1A6C7C3848}" srcOrd="0" destOrd="0" presId="urn:microsoft.com/office/officeart/2005/8/layout/hierarchy5"/>
    <dgm:cxn modelId="{2B0E1836-0F5E-4CD8-A48A-7DE47C824D31}" type="presOf" srcId="{A06C470F-68FC-4838-8DE0-7D0F17CEBF0A}" destId="{BD5B3B04-8FE1-4993-9A55-3C81C45A98EF}" srcOrd="0" destOrd="0" presId="urn:microsoft.com/office/officeart/2005/8/layout/hierarchy5"/>
    <dgm:cxn modelId="{ABEF7040-FA48-4B15-A66E-51C92EB9DF08}" srcId="{9A6D052A-DA11-4A7B-95E8-637E0F34C3A1}" destId="{CB401637-BCF9-4C62-8285-BDB690426045}" srcOrd="2" destOrd="0" parTransId="{AED18DFA-9818-4155-AFD5-30FB1558C739}" sibTransId="{4FD74651-2FEC-4204-8F47-DD99CC0CC709}"/>
    <dgm:cxn modelId="{5DDBA140-8732-4861-8163-E29C26DE582B}" type="presOf" srcId="{0D86F526-80BC-4BCB-AE3D-4AD672AD9B31}" destId="{2B013723-6B76-422A-B3BB-D03DB80AF48F}" srcOrd="1" destOrd="0" presId="urn:microsoft.com/office/officeart/2005/8/layout/hierarchy5"/>
    <dgm:cxn modelId="{50340A5D-2285-4E1E-BB30-9559585AFE65}" type="presOf" srcId="{AED18DFA-9818-4155-AFD5-30FB1558C739}" destId="{B5987E05-0A03-4504-8FB8-CE5EAD00AC4D}" srcOrd="1" destOrd="0" presId="urn:microsoft.com/office/officeart/2005/8/layout/hierarchy5"/>
    <dgm:cxn modelId="{ECE0C862-7ADC-4932-A634-16BD5892F341}" srcId="{9A6D052A-DA11-4A7B-95E8-637E0F34C3A1}" destId="{18E31053-EAA0-4094-80FE-E04D8FC50E1C}" srcOrd="7" destOrd="0" parTransId="{03823B1B-5941-4CB0-B9BE-DFF219F246F8}" sibTransId="{BF55532C-6B5B-4FED-A907-EE5B64FDC2DC}"/>
    <dgm:cxn modelId="{9BBDDE67-B585-44E2-B9D6-082FE7E54F02}" type="presOf" srcId="{A3DE6FC1-01C4-477C-8A58-EF6D1C00B131}" destId="{A1CA5F1C-08A1-479E-B968-674564C68749}" srcOrd="0" destOrd="0" presId="urn:microsoft.com/office/officeart/2005/8/layout/hierarchy5"/>
    <dgm:cxn modelId="{E537D64B-1D31-4860-A359-F151C68CFE29}" srcId="{9A6D052A-DA11-4A7B-95E8-637E0F34C3A1}" destId="{E00FA539-0EDB-4467-823A-DF3D01CA93F3}" srcOrd="4" destOrd="0" parTransId="{0D86F526-80BC-4BCB-AE3D-4AD672AD9B31}" sibTransId="{667A2E40-68D1-4D50-BDCF-6457A9FF13C9}"/>
    <dgm:cxn modelId="{BF4C6D52-9507-439D-B1E0-B7B95CF1BA6D}" srcId="{9A6D052A-DA11-4A7B-95E8-637E0F34C3A1}" destId="{2A269420-D5DD-4E7E-B132-A154B500C1A7}" srcOrd="3" destOrd="0" parTransId="{DA9193A0-FA28-45F0-B1DF-AB2752F5DCE3}" sibTransId="{9E13E84C-86C2-43FE-AE8C-5C29E10DAF1B}"/>
    <dgm:cxn modelId="{B3DC4B76-3492-46E5-A1E4-F900C03BD628}" type="presOf" srcId="{DA9193A0-FA28-45F0-B1DF-AB2752F5DCE3}" destId="{1A61E35A-5B7B-47D6-85D6-1D060261A504}" srcOrd="0" destOrd="0" presId="urn:microsoft.com/office/officeart/2005/8/layout/hierarchy5"/>
    <dgm:cxn modelId="{610FCD7C-C50F-47D3-9163-3C3E6DA4AD7B}" type="presOf" srcId="{1DA57017-DC76-43A6-8354-B63F7616AABE}" destId="{3B6795D7-FCA7-4631-9428-8D96A4D1A25A}" srcOrd="0" destOrd="0" presId="urn:microsoft.com/office/officeart/2005/8/layout/hierarchy5"/>
    <dgm:cxn modelId="{EAFCF97D-857C-4E4C-99CC-ADFDB477C7CA}" type="presOf" srcId="{CDF7B128-E9DB-4B59-B36F-66A53B5162F3}" destId="{0FEEBCDE-6D9A-430F-AD51-C4154A67D40E}" srcOrd="0" destOrd="0" presId="urn:microsoft.com/office/officeart/2005/8/layout/hierarchy5"/>
    <dgm:cxn modelId="{108FC282-B66B-4F8B-AF7C-BDF57E05F03C}" type="presOf" srcId="{0D86F526-80BC-4BCB-AE3D-4AD672AD9B31}" destId="{71942FA3-F3F1-4A01-A9EE-B3FB54625061}" srcOrd="0" destOrd="0" presId="urn:microsoft.com/office/officeart/2005/8/layout/hierarchy5"/>
    <dgm:cxn modelId="{760A3C94-556A-461E-B154-188B9BB812C7}" type="presOf" srcId="{E5C6B760-8FDF-45DF-B66D-F69767AFDA30}" destId="{4ADFFF58-EDE3-48D7-8BEC-72A3A0F0ADF1}" srcOrd="0" destOrd="0" presId="urn:microsoft.com/office/officeart/2005/8/layout/hierarchy5"/>
    <dgm:cxn modelId="{03A26696-689C-4160-B3B2-73226B553546}" type="presOf" srcId="{547A5D0C-EDA2-45D3-A40C-83D446E1B582}" destId="{87DF2D6D-FA49-4895-A815-8B96DF622802}" srcOrd="0" destOrd="0" presId="urn:microsoft.com/office/officeart/2005/8/layout/hierarchy5"/>
    <dgm:cxn modelId="{D55AA29B-C2EE-4CB9-8518-23900C0B8939}" srcId="{9A6D052A-DA11-4A7B-95E8-637E0F34C3A1}" destId="{F12B4073-13B7-4B42-B8CB-ECBA5B987E16}" srcOrd="5" destOrd="0" parTransId="{C95631FB-9EC8-4E3D-9073-385785FF8438}" sibTransId="{B53E3734-12DF-4DD5-B2F5-F793DF0473AD}"/>
    <dgm:cxn modelId="{5FE3CEA0-EB2E-4FB2-A065-8B2A5C6703A8}" type="presOf" srcId="{03823B1B-5941-4CB0-B9BE-DFF219F246F8}" destId="{4937DE28-174D-4860-AC7F-B7F24B1A3D2A}" srcOrd="0" destOrd="0" presId="urn:microsoft.com/office/officeart/2005/8/layout/hierarchy5"/>
    <dgm:cxn modelId="{0853EEA9-C03E-4FD5-A024-5ED67012A1E0}" type="presOf" srcId="{B3C01000-96C1-4D40-8E3E-ACA0563CA7EE}" destId="{3B796296-9DD3-48EA-A95B-B0450A0C14E4}" srcOrd="1" destOrd="0" presId="urn:microsoft.com/office/officeart/2005/8/layout/hierarchy5"/>
    <dgm:cxn modelId="{632EABB0-775A-4767-A234-6EA03031D48D}" type="presOf" srcId="{B3C01000-96C1-4D40-8E3E-ACA0563CA7EE}" destId="{0A15BBF8-B8C4-4C73-A57A-DFE0573CFFEC}" srcOrd="0" destOrd="0" presId="urn:microsoft.com/office/officeart/2005/8/layout/hierarchy5"/>
    <dgm:cxn modelId="{062941B4-F0DB-4A48-93AA-EA8D31566DF5}" srcId="{9A6D052A-DA11-4A7B-95E8-637E0F34C3A1}" destId="{F9FD2B5D-28FC-4A06-A538-5005C07C72E1}" srcOrd="1" destOrd="0" parTransId="{547A5D0C-EDA2-45D3-A40C-83D446E1B582}" sibTransId="{1606AB74-139A-4755-8437-3374E87E2D21}"/>
    <dgm:cxn modelId="{73D345BA-70D8-4255-A37C-1F50ED1B1E6C}" type="presOf" srcId="{18E31053-EAA0-4094-80FE-E04D8FC50E1C}" destId="{0AE04FF4-6D03-419E-9511-F4456793E455}" srcOrd="0" destOrd="0" presId="urn:microsoft.com/office/officeart/2005/8/layout/hierarchy5"/>
    <dgm:cxn modelId="{73B8F5BD-7A4A-428B-BB89-DB75CB5BAE55}" srcId="{9A6D052A-DA11-4A7B-95E8-637E0F34C3A1}" destId="{A06C470F-68FC-4838-8DE0-7D0F17CEBF0A}" srcOrd="9" destOrd="0" parTransId="{B3C01000-96C1-4D40-8E3E-ACA0563CA7EE}" sibTransId="{DC602869-5E7C-4804-AA00-EF516D32BC7C}"/>
    <dgm:cxn modelId="{B64E89C0-4798-48C0-994F-0FAF694D1A07}" srcId="{9A6D052A-DA11-4A7B-95E8-637E0F34C3A1}" destId="{1DA57017-DC76-43A6-8354-B63F7616AABE}" srcOrd="0" destOrd="0" parTransId="{A3DE6FC1-01C4-477C-8A58-EF6D1C00B131}" sibTransId="{DE2BE962-26FA-40B5-8A5F-E54023CDB087}"/>
    <dgm:cxn modelId="{737B4BC9-F639-4C56-A10E-356F45B2918A}" type="presOf" srcId="{DA9193A0-FA28-45F0-B1DF-AB2752F5DCE3}" destId="{71258478-1EAA-4C5D-A4B4-2CF49BA32519}" srcOrd="1" destOrd="0" presId="urn:microsoft.com/office/officeart/2005/8/layout/hierarchy5"/>
    <dgm:cxn modelId="{81C40ECB-0951-4AE4-AC23-EF4EE5D796FC}" type="presOf" srcId="{C95631FB-9EC8-4E3D-9073-385785FF8438}" destId="{77B5B43B-1CDA-44BE-A0DA-C02AF14BFCBB}" srcOrd="1" destOrd="0" presId="urn:microsoft.com/office/officeart/2005/8/layout/hierarchy5"/>
    <dgm:cxn modelId="{9B8E7BCB-7FFF-4963-9263-86A0D6D1F8F6}" type="presOf" srcId="{2A269420-D5DD-4E7E-B132-A154B500C1A7}" destId="{79066DB7-6C05-4184-927D-B731B1ECD92F}" srcOrd="0" destOrd="0" presId="urn:microsoft.com/office/officeart/2005/8/layout/hierarchy5"/>
    <dgm:cxn modelId="{60FFC4CE-A77F-4CD1-ACF8-53FE4223E526}" type="presOf" srcId="{CB401637-BCF9-4C62-8285-BDB690426045}" destId="{179309F5-5A2B-4A9D-BFD2-AF288B013793}" srcOrd="0" destOrd="0" presId="urn:microsoft.com/office/officeart/2005/8/layout/hierarchy5"/>
    <dgm:cxn modelId="{BAD667D5-6988-42BA-897D-F3C859F2C104}" srcId="{9A6D052A-DA11-4A7B-95E8-637E0F34C3A1}" destId="{27903A1D-BEFB-4002-9AAB-E4EBFF8AB703}" srcOrd="6" destOrd="0" parTransId="{42F53B70-BD9A-407F-BE48-466EDC6A6E06}" sibTransId="{DA211D77-E714-4F5D-B316-AA9E2DBA1114}"/>
    <dgm:cxn modelId="{FEEB3DDC-E916-4A7D-8233-7041FA866E6C}" type="presOf" srcId="{AED18DFA-9818-4155-AFD5-30FB1558C739}" destId="{0707BA35-95D8-4E1F-80D2-A5021114608B}" srcOrd="0" destOrd="0" presId="urn:microsoft.com/office/officeart/2005/8/layout/hierarchy5"/>
    <dgm:cxn modelId="{5F5FE7DD-ACBB-4160-AED4-56935638BEC5}" srcId="{DF27154E-8352-4F60-836F-97B8A0AE981A}" destId="{9A6D052A-DA11-4A7B-95E8-637E0F34C3A1}" srcOrd="0" destOrd="0" parTransId="{5616FAA1-6A27-4F51-9B1C-1AFCE47B5D06}" sibTransId="{5241B17A-A1B5-492A-AEA6-9D035D056C7F}"/>
    <dgm:cxn modelId="{7A1092E0-5DC2-4825-838D-0C2E4BD8C9C4}" type="presOf" srcId="{42F53B70-BD9A-407F-BE48-466EDC6A6E06}" destId="{B21FA6A5-2AD0-44FF-BF49-B17C678D811D}" srcOrd="0" destOrd="0" presId="urn:microsoft.com/office/officeart/2005/8/layout/hierarchy5"/>
    <dgm:cxn modelId="{AC2520E2-AC4D-4A9A-8A2A-E51723681F9A}" type="presOf" srcId="{42F53B70-BD9A-407F-BE48-466EDC6A6E06}" destId="{27D45257-B4FA-43DC-9887-EEE5C11BC3E7}" srcOrd="1" destOrd="0" presId="urn:microsoft.com/office/officeart/2005/8/layout/hierarchy5"/>
    <dgm:cxn modelId="{AFE0EAE7-73CF-4FB9-8224-C4D89C015BCC}" type="presOf" srcId="{C95631FB-9EC8-4E3D-9073-385785FF8438}" destId="{578582F6-ABC2-4AB5-84A1-D7FB97D6379E}" srcOrd="0" destOrd="0" presId="urn:microsoft.com/office/officeart/2005/8/layout/hierarchy5"/>
    <dgm:cxn modelId="{423908EF-2F6F-40A0-9D6A-B1E57EC37179}" type="presOf" srcId="{03823B1B-5941-4CB0-B9BE-DFF219F246F8}" destId="{2029042C-107B-4F63-9F25-3A1ADBD6983D}" srcOrd="1" destOrd="0" presId="urn:microsoft.com/office/officeart/2005/8/layout/hierarchy5"/>
    <dgm:cxn modelId="{0FF76AF4-95F0-4B74-9813-FFCF957A9952}" type="presOf" srcId="{547A5D0C-EDA2-45D3-A40C-83D446E1B582}" destId="{AE1201B8-B050-414C-82BA-F9A1EFD3B0DC}" srcOrd="1" destOrd="0" presId="urn:microsoft.com/office/officeart/2005/8/layout/hierarchy5"/>
    <dgm:cxn modelId="{84F114B2-849E-44B2-BA08-A1C9DCB8BAA6}" type="presParOf" srcId="{CC94504A-80C2-49DA-864D-85511BE17F79}" destId="{B0745ACE-8EF7-4B8D-BE44-8524F788CC72}" srcOrd="0" destOrd="0" presId="urn:microsoft.com/office/officeart/2005/8/layout/hierarchy5"/>
    <dgm:cxn modelId="{2D409B59-438B-4AF7-9758-2BF203E1481B}" type="presParOf" srcId="{B0745ACE-8EF7-4B8D-BE44-8524F788CC72}" destId="{F8669505-2FB4-44C5-B0A1-CEC0C9E5FEE6}" srcOrd="0" destOrd="0" presId="urn:microsoft.com/office/officeart/2005/8/layout/hierarchy5"/>
    <dgm:cxn modelId="{576FA3A7-5ED6-49F1-BA53-4C4852F45AA1}" type="presParOf" srcId="{F8669505-2FB4-44C5-B0A1-CEC0C9E5FEE6}" destId="{BDAFBAB7-8360-49DF-9EA4-286B8A377335}" srcOrd="0" destOrd="0" presId="urn:microsoft.com/office/officeart/2005/8/layout/hierarchy5"/>
    <dgm:cxn modelId="{50D8B7E7-AFD1-4FFC-90CB-E26ABAE5DE89}" type="presParOf" srcId="{BDAFBAB7-8360-49DF-9EA4-286B8A377335}" destId="{D3FA83E0-78F7-44E0-BDA0-9F89A1BF460A}" srcOrd="0" destOrd="0" presId="urn:microsoft.com/office/officeart/2005/8/layout/hierarchy5"/>
    <dgm:cxn modelId="{C919C3EB-14BA-4BAB-B9E6-3601A64EBDC3}" type="presParOf" srcId="{BDAFBAB7-8360-49DF-9EA4-286B8A377335}" destId="{9A959162-7D29-46A9-A7C0-B9AB442863D4}" srcOrd="1" destOrd="0" presId="urn:microsoft.com/office/officeart/2005/8/layout/hierarchy5"/>
    <dgm:cxn modelId="{1CAD09C2-4B2F-4DDF-82C3-B35386F50521}" type="presParOf" srcId="{9A959162-7D29-46A9-A7C0-B9AB442863D4}" destId="{A1CA5F1C-08A1-479E-B968-674564C68749}" srcOrd="0" destOrd="0" presId="urn:microsoft.com/office/officeart/2005/8/layout/hierarchy5"/>
    <dgm:cxn modelId="{33C8FEC1-E64E-436C-ADFC-D90B76810F15}" type="presParOf" srcId="{A1CA5F1C-08A1-479E-B968-674564C68749}" destId="{5B7728C0-395B-41EE-8110-13BDDA4EB0C4}" srcOrd="0" destOrd="0" presId="urn:microsoft.com/office/officeart/2005/8/layout/hierarchy5"/>
    <dgm:cxn modelId="{D28414E4-37DD-4510-B517-EB9E6D6374FE}" type="presParOf" srcId="{9A959162-7D29-46A9-A7C0-B9AB442863D4}" destId="{8DC633A9-FE39-4862-8C5E-1A74C8B9C76D}" srcOrd="1" destOrd="0" presId="urn:microsoft.com/office/officeart/2005/8/layout/hierarchy5"/>
    <dgm:cxn modelId="{72C8914C-E5F8-4854-90E0-C92D86AE029B}" type="presParOf" srcId="{8DC633A9-FE39-4862-8C5E-1A74C8B9C76D}" destId="{3B6795D7-FCA7-4631-9428-8D96A4D1A25A}" srcOrd="0" destOrd="0" presId="urn:microsoft.com/office/officeart/2005/8/layout/hierarchy5"/>
    <dgm:cxn modelId="{148958F2-EA0D-4C45-A2B3-600E981CBE98}" type="presParOf" srcId="{8DC633A9-FE39-4862-8C5E-1A74C8B9C76D}" destId="{72B248EC-9193-45E8-A5B6-3BA4B68511C3}" srcOrd="1" destOrd="0" presId="urn:microsoft.com/office/officeart/2005/8/layout/hierarchy5"/>
    <dgm:cxn modelId="{D012240D-12B1-4C15-8A88-69A8A3A1B33C}" type="presParOf" srcId="{9A959162-7D29-46A9-A7C0-B9AB442863D4}" destId="{87DF2D6D-FA49-4895-A815-8B96DF622802}" srcOrd="2" destOrd="0" presId="urn:microsoft.com/office/officeart/2005/8/layout/hierarchy5"/>
    <dgm:cxn modelId="{A3AFCD5C-0B42-4B2F-BA2E-8EF7CE16861B}" type="presParOf" srcId="{87DF2D6D-FA49-4895-A815-8B96DF622802}" destId="{AE1201B8-B050-414C-82BA-F9A1EFD3B0DC}" srcOrd="0" destOrd="0" presId="urn:microsoft.com/office/officeart/2005/8/layout/hierarchy5"/>
    <dgm:cxn modelId="{DB9FB8F2-98E9-474F-8656-DDD1016F0CA3}" type="presParOf" srcId="{9A959162-7D29-46A9-A7C0-B9AB442863D4}" destId="{F18AE062-5B9F-402D-A143-CF9715946312}" srcOrd="3" destOrd="0" presId="urn:microsoft.com/office/officeart/2005/8/layout/hierarchy5"/>
    <dgm:cxn modelId="{F6D81FAE-BD47-4BF5-A837-99CFAB123112}" type="presParOf" srcId="{F18AE062-5B9F-402D-A143-CF9715946312}" destId="{7C0DEA27-F375-4EBF-92F7-14C2031D28F4}" srcOrd="0" destOrd="0" presId="urn:microsoft.com/office/officeart/2005/8/layout/hierarchy5"/>
    <dgm:cxn modelId="{7B7A4C8A-DC32-41A8-9CB0-E6FD9AD47928}" type="presParOf" srcId="{F18AE062-5B9F-402D-A143-CF9715946312}" destId="{C734A85A-A921-4603-80FD-E63C48D395C8}" srcOrd="1" destOrd="0" presId="urn:microsoft.com/office/officeart/2005/8/layout/hierarchy5"/>
    <dgm:cxn modelId="{A3082275-17B5-4CEC-9F5C-55E848FFCCE7}" type="presParOf" srcId="{9A959162-7D29-46A9-A7C0-B9AB442863D4}" destId="{0707BA35-95D8-4E1F-80D2-A5021114608B}" srcOrd="4" destOrd="0" presId="urn:microsoft.com/office/officeart/2005/8/layout/hierarchy5"/>
    <dgm:cxn modelId="{C67D94E0-A818-49B7-B7CB-67A29784872B}" type="presParOf" srcId="{0707BA35-95D8-4E1F-80D2-A5021114608B}" destId="{B5987E05-0A03-4504-8FB8-CE5EAD00AC4D}" srcOrd="0" destOrd="0" presId="urn:microsoft.com/office/officeart/2005/8/layout/hierarchy5"/>
    <dgm:cxn modelId="{0A9018D1-D654-4FB5-8A80-62F056978B61}" type="presParOf" srcId="{9A959162-7D29-46A9-A7C0-B9AB442863D4}" destId="{8963DF4C-FF9C-4AFA-ABE7-3EF6AA53D4CA}" srcOrd="5" destOrd="0" presId="urn:microsoft.com/office/officeart/2005/8/layout/hierarchy5"/>
    <dgm:cxn modelId="{1D0D3BBF-2592-4BE6-A743-16277B3C0368}" type="presParOf" srcId="{8963DF4C-FF9C-4AFA-ABE7-3EF6AA53D4CA}" destId="{179309F5-5A2B-4A9D-BFD2-AF288B013793}" srcOrd="0" destOrd="0" presId="urn:microsoft.com/office/officeart/2005/8/layout/hierarchy5"/>
    <dgm:cxn modelId="{06FDB283-327B-491D-8AC9-353555BDECED}" type="presParOf" srcId="{8963DF4C-FF9C-4AFA-ABE7-3EF6AA53D4CA}" destId="{729E3E08-40FA-44AA-84A2-AC71F7C1DFA4}" srcOrd="1" destOrd="0" presId="urn:microsoft.com/office/officeart/2005/8/layout/hierarchy5"/>
    <dgm:cxn modelId="{11E28972-0C8B-4A72-9FEA-4D7E26BFD19B}" type="presParOf" srcId="{9A959162-7D29-46A9-A7C0-B9AB442863D4}" destId="{1A61E35A-5B7B-47D6-85D6-1D060261A504}" srcOrd="6" destOrd="0" presId="urn:microsoft.com/office/officeart/2005/8/layout/hierarchy5"/>
    <dgm:cxn modelId="{76C595FB-295A-4466-8F7A-3DF1295E6FFB}" type="presParOf" srcId="{1A61E35A-5B7B-47D6-85D6-1D060261A504}" destId="{71258478-1EAA-4C5D-A4B4-2CF49BA32519}" srcOrd="0" destOrd="0" presId="urn:microsoft.com/office/officeart/2005/8/layout/hierarchy5"/>
    <dgm:cxn modelId="{D6577244-C79A-4AED-954B-4ECD1B450324}" type="presParOf" srcId="{9A959162-7D29-46A9-A7C0-B9AB442863D4}" destId="{553AEC37-EDBF-4F3F-B0EA-F90C57106A4F}" srcOrd="7" destOrd="0" presId="urn:microsoft.com/office/officeart/2005/8/layout/hierarchy5"/>
    <dgm:cxn modelId="{4FCFB592-672F-439A-AAC3-429FAA159969}" type="presParOf" srcId="{553AEC37-EDBF-4F3F-B0EA-F90C57106A4F}" destId="{79066DB7-6C05-4184-927D-B731B1ECD92F}" srcOrd="0" destOrd="0" presId="urn:microsoft.com/office/officeart/2005/8/layout/hierarchy5"/>
    <dgm:cxn modelId="{9D53161C-3BB6-4307-BB08-ED8DC093BB70}" type="presParOf" srcId="{553AEC37-EDBF-4F3F-B0EA-F90C57106A4F}" destId="{4FCCB69C-E78C-4385-96CB-7999AB8ECDCD}" srcOrd="1" destOrd="0" presId="urn:microsoft.com/office/officeart/2005/8/layout/hierarchy5"/>
    <dgm:cxn modelId="{D9ACDAF4-FAB0-4C9F-A7D2-B69B6BF4FD51}" type="presParOf" srcId="{9A959162-7D29-46A9-A7C0-B9AB442863D4}" destId="{71942FA3-F3F1-4A01-A9EE-B3FB54625061}" srcOrd="8" destOrd="0" presId="urn:microsoft.com/office/officeart/2005/8/layout/hierarchy5"/>
    <dgm:cxn modelId="{823792CC-AC87-45CE-8886-1ABE5FD7F7FC}" type="presParOf" srcId="{71942FA3-F3F1-4A01-A9EE-B3FB54625061}" destId="{2B013723-6B76-422A-B3BB-D03DB80AF48F}" srcOrd="0" destOrd="0" presId="urn:microsoft.com/office/officeart/2005/8/layout/hierarchy5"/>
    <dgm:cxn modelId="{55173968-2E9A-4565-BFB7-08A34938B133}" type="presParOf" srcId="{9A959162-7D29-46A9-A7C0-B9AB442863D4}" destId="{AF2519D0-CDD4-44E0-8416-8A287AE57823}" srcOrd="9" destOrd="0" presId="urn:microsoft.com/office/officeart/2005/8/layout/hierarchy5"/>
    <dgm:cxn modelId="{A1B7A8A8-8FF8-4F0E-902A-0C10140A6EB4}" type="presParOf" srcId="{AF2519D0-CDD4-44E0-8416-8A287AE57823}" destId="{7CBE1D6A-BA66-4A1F-A2E2-E48377A0930E}" srcOrd="0" destOrd="0" presId="urn:microsoft.com/office/officeart/2005/8/layout/hierarchy5"/>
    <dgm:cxn modelId="{A25C809C-37CB-4F9E-9990-1DB593F315A6}" type="presParOf" srcId="{AF2519D0-CDD4-44E0-8416-8A287AE57823}" destId="{5F55F61C-B291-4410-82AD-51BB6E35D4C3}" srcOrd="1" destOrd="0" presId="urn:microsoft.com/office/officeart/2005/8/layout/hierarchy5"/>
    <dgm:cxn modelId="{EE849D0A-110B-4470-A020-4A6B3A405CA2}" type="presParOf" srcId="{9A959162-7D29-46A9-A7C0-B9AB442863D4}" destId="{578582F6-ABC2-4AB5-84A1-D7FB97D6379E}" srcOrd="10" destOrd="0" presId="urn:microsoft.com/office/officeart/2005/8/layout/hierarchy5"/>
    <dgm:cxn modelId="{DCA32082-07A8-4D6F-8295-13FFDD6CB8ED}" type="presParOf" srcId="{578582F6-ABC2-4AB5-84A1-D7FB97D6379E}" destId="{77B5B43B-1CDA-44BE-A0DA-C02AF14BFCBB}" srcOrd="0" destOrd="0" presId="urn:microsoft.com/office/officeart/2005/8/layout/hierarchy5"/>
    <dgm:cxn modelId="{3A062263-6675-4FD9-A11A-96561C0B9653}" type="presParOf" srcId="{9A959162-7D29-46A9-A7C0-B9AB442863D4}" destId="{DC715DE1-F4BD-4CB6-B328-8E442BE90B40}" srcOrd="11" destOrd="0" presId="urn:microsoft.com/office/officeart/2005/8/layout/hierarchy5"/>
    <dgm:cxn modelId="{8E9CDCAB-64EE-4D89-A7A2-BD826A089FEB}" type="presParOf" srcId="{DC715DE1-F4BD-4CB6-B328-8E442BE90B40}" destId="{858DDCE3-1A8F-4C38-8395-01E788A7F11C}" srcOrd="0" destOrd="0" presId="urn:microsoft.com/office/officeart/2005/8/layout/hierarchy5"/>
    <dgm:cxn modelId="{190EA72B-DA5A-4508-AFC2-0BE923690815}" type="presParOf" srcId="{DC715DE1-F4BD-4CB6-B328-8E442BE90B40}" destId="{F79AEA9D-B77F-49EB-B4D1-FEC29673B94D}" srcOrd="1" destOrd="0" presId="urn:microsoft.com/office/officeart/2005/8/layout/hierarchy5"/>
    <dgm:cxn modelId="{913447F6-D17E-49EF-9900-EF64233F132D}" type="presParOf" srcId="{9A959162-7D29-46A9-A7C0-B9AB442863D4}" destId="{B21FA6A5-2AD0-44FF-BF49-B17C678D811D}" srcOrd="12" destOrd="0" presId="urn:microsoft.com/office/officeart/2005/8/layout/hierarchy5"/>
    <dgm:cxn modelId="{E357FEE6-54EC-4FE7-A8C0-2EC0FC2DFA0A}" type="presParOf" srcId="{B21FA6A5-2AD0-44FF-BF49-B17C678D811D}" destId="{27D45257-B4FA-43DC-9887-EEE5C11BC3E7}" srcOrd="0" destOrd="0" presId="urn:microsoft.com/office/officeart/2005/8/layout/hierarchy5"/>
    <dgm:cxn modelId="{A9FC3EDE-BD9F-4557-8579-97D29E8115F3}" type="presParOf" srcId="{9A959162-7D29-46A9-A7C0-B9AB442863D4}" destId="{FE8E6986-6E3C-4E33-81D3-03C0994FB5FD}" srcOrd="13" destOrd="0" presId="urn:microsoft.com/office/officeart/2005/8/layout/hierarchy5"/>
    <dgm:cxn modelId="{8067B417-4817-48DF-A2A2-0BFA843F02AC}" type="presParOf" srcId="{FE8E6986-6E3C-4E33-81D3-03C0994FB5FD}" destId="{772B49DA-BF2D-4550-A948-FE3AA3C108DC}" srcOrd="0" destOrd="0" presId="urn:microsoft.com/office/officeart/2005/8/layout/hierarchy5"/>
    <dgm:cxn modelId="{F0136253-C585-4409-8E92-658E17852872}" type="presParOf" srcId="{FE8E6986-6E3C-4E33-81D3-03C0994FB5FD}" destId="{40E9D500-B60D-47F2-B8C7-1668EB81357E}" srcOrd="1" destOrd="0" presId="urn:microsoft.com/office/officeart/2005/8/layout/hierarchy5"/>
    <dgm:cxn modelId="{555C23E1-B7E6-45D0-985B-5336075B348C}" type="presParOf" srcId="{9A959162-7D29-46A9-A7C0-B9AB442863D4}" destId="{4937DE28-174D-4860-AC7F-B7F24B1A3D2A}" srcOrd="14" destOrd="0" presId="urn:microsoft.com/office/officeart/2005/8/layout/hierarchy5"/>
    <dgm:cxn modelId="{EA7238CE-F84B-4452-A08E-1B81C83D720E}" type="presParOf" srcId="{4937DE28-174D-4860-AC7F-B7F24B1A3D2A}" destId="{2029042C-107B-4F63-9F25-3A1ADBD6983D}" srcOrd="0" destOrd="0" presId="urn:microsoft.com/office/officeart/2005/8/layout/hierarchy5"/>
    <dgm:cxn modelId="{2BF12A68-9B48-42B6-A1B7-4FF8E4CA62D5}" type="presParOf" srcId="{9A959162-7D29-46A9-A7C0-B9AB442863D4}" destId="{B14AA9BA-D4E8-4409-AC67-BAA02B3447E1}" srcOrd="15" destOrd="0" presId="urn:microsoft.com/office/officeart/2005/8/layout/hierarchy5"/>
    <dgm:cxn modelId="{2C622B43-FF90-43E3-85CC-3D943D49EBD8}" type="presParOf" srcId="{B14AA9BA-D4E8-4409-AC67-BAA02B3447E1}" destId="{0AE04FF4-6D03-419E-9511-F4456793E455}" srcOrd="0" destOrd="0" presId="urn:microsoft.com/office/officeart/2005/8/layout/hierarchy5"/>
    <dgm:cxn modelId="{A1B06422-5C8A-4580-9593-26D99B515355}" type="presParOf" srcId="{B14AA9BA-D4E8-4409-AC67-BAA02B3447E1}" destId="{B2990D6A-90E6-4AA0-8B39-5F2BEF9088F6}" srcOrd="1" destOrd="0" presId="urn:microsoft.com/office/officeart/2005/8/layout/hierarchy5"/>
    <dgm:cxn modelId="{B2C3BF66-0FC6-475E-8191-4A3EEDCE3CA4}" type="presParOf" srcId="{9A959162-7D29-46A9-A7C0-B9AB442863D4}" destId="{4ADFFF58-EDE3-48D7-8BEC-72A3A0F0ADF1}" srcOrd="16" destOrd="0" presId="urn:microsoft.com/office/officeart/2005/8/layout/hierarchy5"/>
    <dgm:cxn modelId="{7367D644-EC05-4F65-B1CB-11E70A7DDA3B}" type="presParOf" srcId="{4ADFFF58-EDE3-48D7-8BEC-72A3A0F0ADF1}" destId="{8BB886FD-E6B6-4504-8284-400069F44D58}" srcOrd="0" destOrd="0" presId="urn:microsoft.com/office/officeart/2005/8/layout/hierarchy5"/>
    <dgm:cxn modelId="{CACF8589-FCB6-45DC-81F6-28DEC624BB31}" type="presParOf" srcId="{9A959162-7D29-46A9-A7C0-B9AB442863D4}" destId="{B56101C7-B863-4CCA-97E4-DDCC3D4E7114}" srcOrd="17" destOrd="0" presId="urn:microsoft.com/office/officeart/2005/8/layout/hierarchy5"/>
    <dgm:cxn modelId="{BF4EC1EA-D47D-43D3-857D-F60FAF554871}" type="presParOf" srcId="{B56101C7-B863-4CCA-97E4-DDCC3D4E7114}" destId="{C42609CF-DCAF-49C3-8781-8E1A6C7C3848}" srcOrd="0" destOrd="0" presId="urn:microsoft.com/office/officeart/2005/8/layout/hierarchy5"/>
    <dgm:cxn modelId="{617EB7CF-65D0-42FB-996E-DE0CD719CC1E}" type="presParOf" srcId="{B56101C7-B863-4CCA-97E4-DDCC3D4E7114}" destId="{4B423FC3-0E13-496A-AF57-5472E3BC9A7A}" srcOrd="1" destOrd="0" presId="urn:microsoft.com/office/officeart/2005/8/layout/hierarchy5"/>
    <dgm:cxn modelId="{114EFD07-FB3F-4C9D-9E53-A81D79A403A4}" type="presParOf" srcId="{9A959162-7D29-46A9-A7C0-B9AB442863D4}" destId="{0A15BBF8-B8C4-4C73-A57A-DFE0573CFFEC}" srcOrd="18" destOrd="0" presId="urn:microsoft.com/office/officeart/2005/8/layout/hierarchy5"/>
    <dgm:cxn modelId="{0D1B97C7-F9FD-4BA7-993B-AAAAD2BAFF84}" type="presParOf" srcId="{0A15BBF8-B8C4-4C73-A57A-DFE0573CFFEC}" destId="{3B796296-9DD3-48EA-A95B-B0450A0C14E4}" srcOrd="0" destOrd="0" presId="urn:microsoft.com/office/officeart/2005/8/layout/hierarchy5"/>
    <dgm:cxn modelId="{5FC85869-C616-4E00-A4FA-4165653DCEEC}" type="presParOf" srcId="{9A959162-7D29-46A9-A7C0-B9AB442863D4}" destId="{A6CEFBBF-55C5-4FA5-A338-434A06303619}" srcOrd="19" destOrd="0" presId="urn:microsoft.com/office/officeart/2005/8/layout/hierarchy5"/>
    <dgm:cxn modelId="{7F37AD5A-2D22-4B70-B430-B99A0DA0D80F}" type="presParOf" srcId="{A6CEFBBF-55C5-4FA5-A338-434A06303619}" destId="{BD5B3B04-8FE1-4993-9A55-3C81C45A98EF}" srcOrd="0" destOrd="0" presId="urn:microsoft.com/office/officeart/2005/8/layout/hierarchy5"/>
    <dgm:cxn modelId="{014AABD1-1E12-47F2-81E1-2E42CB9719BF}" type="presParOf" srcId="{A6CEFBBF-55C5-4FA5-A338-434A06303619}" destId="{9FB84B00-15BE-4DE8-AFA7-D2DA6AF97BEE}" srcOrd="1" destOrd="0" presId="urn:microsoft.com/office/officeart/2005/8/layout/hierarchy5"/>
    <dgm:cxn modelId="{3711BA11-1038-493F-8D65-39BD3AAA1650}" type="presParOf" srcId="{9A959162-7D29-46A9-A7C0-B9AB442863D4}" destId="{6BFE0FBD-9E64-4D95-B310-6F8E406DB7A4}" srcOrd="20" destOrd="0" presId="urn:microsoft.com/office/officeart/2005/8/layout/hierarchy5"/>
    <dgm:cxn modelId="{C1EC9639-66E2-4E16-813C-DB5A440989CB}" type="presParOf" srcId="{6BFE0FBD-9E64-4D95-B310-6F8E406DB7A4}" destId="{7D2A968F-EC8D-47A6-9C43-04E138EC1466}" srcOrd="0" destOrd="0" presId="urn:microsoft.com/office/officeart/2005/8/layout/hierarchy5"/>
    <dgm:cxn modelId="{BB492B6A-7352-4398-B9FA-3AD64DB3E89F}" type="presParOf" srcId="{9A959162-7D29-46A9-A7C0-B9AB442863D4}" destId="{BB661362-C3AC-4A63-A396-ADDFFCCEEBFA}" srcOrd="21" destOrd="0" presId="urn:microsoft.com/office/officeart/2005/8/layout/hierarchy5"/>
    <dgm:cxn modelId="{E27E7AED-4096-427B-899C-DB1D747F9A2D}" type="presParOf" srcId="{BB661362-C3AC-4A63-A396-ADDFFCCEEBFA}" destId="{0FEEBCDE-6D9A-430F-AD51-C4154A67D40E}" srcOrd="0" destOrd="0" presId="urn:microsoft.com/office/officeart/2005/8/layout/hierarchy5"/>
    <dgm:cxn modelId="{0D531F50-2FFC-4FEC-9DA5-5008998238CE}" type="presParOf" srcId="{BB661362-C3AC-4A63-A396-ADDFFCCEEBFA}" destId="{EBC63BC7-D7B9-4D8E-83A1-0F7E3F1F160B}" srcOrd="1" destOrd="0" presId="urn:microsoft.com/office/officeart/2005/8/layout/hierarchy5"/>
    <dgm:cxn modelId="{B812D6A7-B2E9-46D9-A21C-22726774F79B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27154E-8352-4F60-836F-97B8A0AE981A}" type="doc">
      <dgm:prSet loTypeId="urn:microsoft.com/office/officeart/2005/8/layout/hierarchy5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5616FAA1-6A27-4F51-9B1C-1AFCE47B5D06}" type="parTrans" cxnId="{FD01A014-81D0-414A-B125-A926ED50BAEB}">
      <dgm:prSet/>
      <dgm:spPr/>
      <dgm:t>
        <a:bodyPr/>
        <a:lstStyle/>
        <a:p>
          <a:endParaRPr lang="nb-NO"/>
        </a:p>
      </dgm:t>
    </dgm:pt>
    <dgm:pt modelId="{9A6D052A-DA11-4A7B-95E8-637E0F34C3A1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nb-NO" sz="1800" b="1"/>
            <a:t>Klinikkdirektør</a:t>
          </a:r>
        </a:p>
        <a:p>
          <a:r>
            <a:rPr lang="nb-NO" sz="1800" b="0"/>
            <a:t>Vegard Øksendal Haaland</a:t>
          </a:r>
        </a:p>
      </dgm:t>
    </dgm:pt>
    <dgm:pt modelId="{BE040E1A-F43E-47D7-B507-827B189DED1D}" type="parTrans" cxnId="{E0242566-0F47-403E-B8FA-BCC31660E80B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4423AF8E-556E-46DB-A095-2B644F82DFF2}" type="asst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Psykiatrisk sykehusavdeling</a:t>
          </a:r>
        </a:p>
        <a:p>
          <a:pPr marL="176213" indent="0" algn="ctr"/>
          <a:r>
            <a:rPr lang="nb-NO" sz="1200" b="0"/>
            <a:t>Avdelingssjef Ole Kristian Drange</a:t>
          </a:r>
        </a:p>
      </dgm:t>
    </dgm:pt>
    <dgm:pt modelId="{D0BCF9E2-DFBE-4F49-83D4-E7105C32F1FF}" type="sibTrans" cxnId="{E0242566-0F47-403E-B8FA-BCC31660E80B}">
      <dgm:prSet/>
      <dgm:spPr/>
      <dgm:t>
        <a:bodyPr/>
        <a:lstStyle/>
        <a:p>
          <a:endParaRPr lang="nb-NO"/>
        </a:p>
      </dgm:t>
    </dgm:pt>
    <dgm:pt modelId="{547A5D0C-EDA2-45D3-A40C-83D446E1B582}" type="parTrans" cxnId="{05659AEA-20A0-4498-A832-E4546DB92DA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9FD2B5D-28FC-4A06-A538-5005C07C72E1}" type="asst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DPS Strømme</a:t>
          </a:r>
        </a:p>
        <a:p>
          <a:pPr marL="176213" indent="0" algn="ctr"/>
          <a:r>
            <a:rPr lang="nb-NO" sz="1200" b="0"/>
            <a:t>Avdelingssjef Arne Thomassen</a:t>
          </a:r>
        </a:p>
      </dgm:t>
    </dgm:pt>
    <dgm:pt modelId="{1606AB74-139A-4755-8437-3374E87E2D21}" type="sibTrans" cxnId="{05659AEA-20A0-4498-A832-E4546DB92DA1}">
      <dgm:prSet/>
      <dgm:spPr/>
      <dgm:t>
        <a:bodyPr/>
        <a:lstStyle/>
        <a:p>
          <a:endParaRPr lang="nb-NO"/>
        </a:p>
      </dgm:t>
    </dgm:pt>
    <dgm:pt modelId="{AED18DFA-9818-4155-AFD5-30FB1558C739}" type="parTrans" cxnId="{F1721324-A754-495A-B474-359980E26E71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CB401637-BCF9-4C62-8285-BDB690426045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DPS Solvang</a:t>
          </a:r>
          <a:endParaRPr lang="nb-NO" sz="1200"/>
        </a:p>
        <a:p>
          <a:pPr marL="176213" indent="0" algn="ctr"/>
          <a:r>
            <a:rPr lang="nb-NO" sz="1200" b="0"/>
            <a:t>Avdelingssjef Per Egeland</a:t>
          </a:r>
        </a:p>
      </dgm:t>
    </dgm:pt>
    <dgm:pt modelId="{4FD74651-2FEC-4204-8F47-DD99CC0CC709}" type="sibTrans" cxnId="{F1721324-A754-495A-B474-359980E26E71}">
      <dgm:prSet/>
      <dgm:spPr/>
      <dgm:t>
        <a:bodyPr/>
        <a:lstStyle/>
        <a:p>
          <a:endParaRPr lang="nb-NO"/>
        </a:p>
      </dgm:t>
    </dgm:pt>
    <dgm:pt modelId="{DA9193A0-FA28-45F0-B1DF-AB2752F5DCE3}" type="parTrans" cxnId="{2224332E-95B9-456A-8980-2A440203274E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A269420-D5DD-4E7E-B132-A154B500C1A7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DPS Lister</a:t>
          </a:r>
        </a:p>
        <a:p>
          <a:pPr marL="176213" indent="0" algn="ctr"/>
          <a:r>
            <a:rPr lang="nb-NO" sz="1200" b="0"/>
            <a:t>Avdelingssjef  Elisabeth Urstad </a:t>
          </a:r>
        </a:p>
      </dgm:t>
    </dgm:pt>
    <dgm:pt modelId="{9E13E84C-86C2-43FE-AE8C-5C29E10DAF1B}" type="sibTrans" cxnId="{2224332E-95B9-456A-8980-2A440203274E}">
      <dgm:prSet/>
      <dgm:spPr/>
      <dgm:t>
        <a:bodyPr/>
        <a:lstStyle/>
        <a:p>
          <a:endParaRPr lang="nb-NO"/>
        </a:p>
      </dgm:t>
    </dgm:pt>
    <dgm:pt modelId="{0D86F526-80BC-4BCB-AE3D-4AD672AD9B31}" type="parTrans" cxnId="{F3306633-F24D-48F9-AC03-9A57E986BA38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E00FA539-0EDB-4467-823A-DF3D01CA93F3}">
      <dgm:prSet phldrT="[Tekst]"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DPS Østre Agder</a:t>
          </a:r>
        </a:p>
        <a:p>
          <a:pPr marL="176213" indent="0" algn="ctr"/>
          <a:r>
            <a:rPr lang="nb-NO" sz="1200" b="0"/>
            <a:t>Avdelingssjef Joyce Pigao</a:t>
          </a:r>
        </a:p>
      </dgm:t>
    </dgm:pt>
    <dgm:pt modelId="{667A2E40-68D1-4D50-BDCF-6457A9FF13C9}" type="sibTrans" cxnId="{F3306633-F24D-48F9-AC03-9A57E986BA38}">
      <dgm:prSet/>
      <dgm:spPr/>
      <dgm:t>
        <a:bodyPr/>
        <a:lstStyle/>
        <a:p>
          <a:endParaRPr lang="nb-NO"/>
        </a:p>
      </dgm:t>
    </dgm:pt>
    <dgm:pt modelId="{C95631FB-9EC8-4E3D-9073-385785FF8438}" type="parTrans" cxnId="{9E510FC3-9EB2-4987-A430-F507FF79FA60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F12B4073-13B7-4B42-B8CB-ECBA5B987E16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Spesialisert poliklinikk for psykosomatikk og traumer</a:t>
          </a:r>
        </a:p>
        <a:p>
          <a:pPr marL="176213" indent="0" algn="ctr"/>
          <a:r>
            <a:rPr lang="nb-NO" sz="1200" b="0"/>
            <a:t>Avdelingssjef Birgit Lie</a:t>
          </a:r>
        </a:p>
      </dgm:t>
    </dgm:pt>
    <dgm:pt modelId="{B53E3734-12DF-4DD5-B2F5-F793DF0473AD}" type="sibTrans" cxnId="{9E510FC3-9EB2-4987-A430-F507FF79FA60}">
      <dgm:prSet/>
      <dgm:spPr/>
      <dgm:t>
        <a:bodyPr/>
        <a:lstStyle/>
        <a:p>
          <a:endParaRPr lang="nb-NO"/>
        </a:p>
      </dgm:t>
    </dgm:pt>
    <dgm:pt modelId="{42F53B70-BD9A-407F-BE48-466EDC6A6E06}" type="parTrans" cxnId="{276D2D70-AAD4-460F-AC70-CC98B160DC5C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27903A1D-BEFB-4002-9AAB-E4EBFF8AB703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Avdeling for rus- og avhengighetsbehandling</a:t>
          </a:r>
        </a:p>
        <a:p>
          <a:pPr marL="176213" indent="0" algn="ctr"/>
          <a:r>
            <a:rPr lang="nb-NO" sz="1200" b="0"/>
            <a:t>Avdelingssjef Frode Dunsæd</a:t>
          </a:r>
        </a:p>
      </dgm:t>
    </dgm:pt>
    <dgm:pt modelId="{DA211D77-E714-4F5D-B316-AA9E2DBA1114}" type="sibTrans" cxnId="{276D2D70-AAD4-460F-AC70-CC98B160DC5C}">
      <dgm:prSet/>
      <dgm:spPr/>
      <dgm:t>
        <a:bodyPr/>
        <a:lstStyle/>
        <a:p>
          <a:endParaRPr lang="nb-NO"/>
        </a:p>
      </dgm:t>
    </dgm:pt>
    <dgm:pt modelId="{A4F9D036-B089-47B7-B9F8-631E94448234}" type="parTrans" cxnId="{2111FDA2-8E18-4648-9D8E-14BFF6E7771C}">
      <dgm:prSet custT="1"/>
      <dgm:spPr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 sz="1100"/>
        </a:p>
      </dgm:t>
    </dgm:pt>
    <dgm:pt modelId="{63F4BEB6-09A3-45FC-B567-F1F834BC2600}">
      <dgm:prSet custT="1"/>
      <dgm:spPr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pPr marL="176213" indent="0" algn="ctr"/>
          <a:r>
            <a:rPr lang="nb-NO" sz="1200" b="1"/>
            <a:t>Avdeling for barn og unges psykiske helse</a:t>
          </a:r>
        </a:p>
        <a:p>
          <a:pPr marL="176213" indent="0" algn="ctr"/>
          <a:r>
            <a:rPr lang="nb-NO" sz="1200" b="0"/>
            <a:t>Avdelingssjef Iris Anette Olsen</a:t>
          </a:r>
        </a:p>
      </dgm:t>
    </dgm:pt>
    <dgm:pt modelId="{D0686FF3-37C8-4A49-ACB9-61889513C626}" type="sibTrans" cxnId="{2111FDA2-8E18-4648-9D8E-14BFF6E7771C}">
      <dgm:prSet/>
      <dgm:spPr/>
      <dgm:t>
        <a:bodyPr/>
        <a:lstStyle/>
        <a:p>
          <a:endParaRPr lang="nb-NO"/>
        </a:p>
      </dgm:t>
    </dgm:pt>
    <dgm:pt modelId="{5241B17A-A1B5-492A-AEA6-9D035D056C7F}" type="sibTrans" cxnId="{FD01A014-81D0-414A-B125-A926ED50BAEB}">
      <dgm:prSet/>
      <dgm:spPr/>
      <dgm:t>
        <a:bodyPr/>
        <a:lstStyle/>
        <a:p>
          <a:endParaRPr lang="nb-NO"/>
        </a:p>
      </dgm:t>
    </dgm:pt>
    <dgm:pt modelId="{CC94504A-80C2-49DA-864D-85511BE17F79}" type="pres">
      <dgm:prSet presAssocID="{DF27154E-8352-4F60-836F-97B8A0AE981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745ACE-8EF7-4B8D-BE44-8524F788CC72}" type="pres">
      <dgm:prSet presAssocID="{DF27154E-8352-4F60-836F-97B8A0AE981A}" presName="hierFlow" presStyleCnt="0"/>
      <dgm:spPr/>
    </dgm:pt>
    <dgm:pt modelId="{F8669505-2FB4-44C5-B0A1-CEC0C9E5FEE6}" type="pres">
      <dgm:prSet presAssocID="{DF27154E-8352-4F60-836F-97B8A0AE981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AFBAB7-8360-49DF-9EA4-286B8A377335}" type="pres">
      <dgm:prSet presAssocID="{9A6D052A-DA11-4A7B-95E8-637E0F34C3A1}" presName="Name17" presStyleCnt="0"/>
      <dgm:spPr/>
    </dgm:pt>
    <dgm:pt modelId="{D3FA83E0-78F7-44E0-BDA0-9F89A1BF460A}" type="pres">
      <dgm:prSet presAssocID="{9A6D052A-DA11-4A7B-95E8-637E0F34C3A1}" presName="level1Shape" presStyleLbl="node0" presStyleIdx="0" presStyleCnt="1" custScaleX="112367" custScaleY="94188" custLinFactNeighborX="-14030" custLinFactNeighborY="-9846">
        <dgm:presLayoutVars>
          <dgm:chPref val="3"/>
        </dgm:presLayoutVars>
      </dgm:prSet>
      <dgm:spPr/>
    </dgm:pt>
    <dgm:pt modelId="{9A959162-7D29-46A9-A7C0-B9AB442863D4}" type="pres">
      <dgm:prSet presAssocID="{9A6D052A-DA11-4A7B-95E8-637E0F34C3A1}" presName="hierChild2" presStyleCnt="0"/>
      <dgm:spPr/>
    </dgm:pt>
    <dgm:pt modelId="{79C3C7EA-4475-4164-BDCD-9F6E0DDED5D3}" type="pres">
      <dgm:prSet presAssocID="{BE040E1A-F43E-47D7-B507-827B189DED1D}" presName="Name25" presStyleLbl="parChTrans1D2" presStyleIdx="0" presStyleCnt="8" custScaleX="2000000" custScaleY="66007"/>
      <dgm:spPr/>
    </dgm:pt>
    <dgm:pt modelId="{808B3503-2161-4748-9E04-27D668E0D0F7}" type="pres">
      <dgm:prSet presAssocID="{BE040E1A-F43E-47D7-B507-827B189DED1D}" presName="connTx" presStyleLbl="parChTrans1D2" presStyleIdx="0" presStyleCnt="8"/>
      <dgm:spPr/>
    </dgm:pt>
    <dgm:pt modelId="{9E96655F-EC46-475D-A136-E2D432548CE8}" type="pres">
      <dgm:prSet presAssocID="{4423AF8E-556E-46DB-A095-2B644F82DFF2}" presName="Name30" presStyleCnt="0"/>
      <dgm:spPr/>
    </dgm:pt>
    <dgm:pt modelId="{C76A70C6-8BA9-4437-887E-F98838286179}" type="pres">
      <dgm:prSet presAssocID="{4423AF8E-556E-46DB-A095-2B644F82DFF2}" presName="level2Shape" presStyleLbl="asst1" presStyleIdx="0" presStyleCnt="2" custScaleX="172581" custScaleY="40129" custLinFactNeighborX="8635" custLinFactNeighborY="1812"/>
      <dgm:spPr/>
    </dgm:pt>
    <dgm:pt modelId="{D4A90E65-FA17-44F9-BB6F-72AB3A234DE3}" type="pres">
      <dgm:prSet presAssocID="{4423AF8E-556E-46DB-A095-2B644F82DFF2}" presName="hierChild3" presStyleCnt="0"/>
      <dgm:spPr/>
    </dgm:pt>
    <dgm:pt modelId="{87DF2D6D-FA49-4895-A815-8B96DF622802}" type="pres">
      <dgm:prSet presAssocID="{547A5D0C-EDA2-45D3-A40C-83D446E1B582}" presName="Name25" presStyleLbl="parChTrans1D2" presStyleIdx="1" presStyleCnt="8" custScaleX="2000000" custScaleY="66007"/>
      <dgm:spPr/>
    </dgm:pt>
    <dgm:pt modelId="{AE1201B8-B050-414C-82BA-F9A1EFD3B0DC}" type="pres">
      <dgm:prSet presAssocID="{547A5D0C-EDA2-45D3-A40C-83D446E1B582}" presName="connTx" presStyleLbl="parChTrans1D2" presStyleIdx="1" presStyleCnt="8"/>
      <dgm:spPr/>
    </dgm:pt>
    <dgm:pt modelId="{F18AE062-5B9F-402D-A143-CF9715946312}" type="pres">
      <dgm:prSet presAssocID="{F9FD2B5D-28FC-4A06-A538-5005C07C72E1}" presName="Name30" presStyleCnt="0"/>
      <dgm:spPr/>
    </dgm:pt>
    <dgm:pt modelId="{7C0DEA27-F375-4EBF-92F7-14C2031D28F4}" type="pres">
      <dgm:prSet presAssocID="{F9FD2B5D-28FC-4A06-A538-5005C07C72E1}" presName="level2Shape" presStyleLbl="asst1" presStyleIdx="1" presStyleCnt="2" custScaleX="172581" custScaleY="40129" custLinFactNeighborX="8635" custLinFactNeighborY="1812"/>
      <dgm:spPr/>
    </dgm:pt>
    <dgm:pt modelId="{C734A85A-A921-4603-80FD-E63C48D395C8}" type="pres">
      <dgm:prSet presAssocID="{F9FD2B5D-28FC-4A06-A538-5005C07C72E1}" presName="hierChild3" presStyleCnt="0"/>
      <dgm:spPr/>
    </dgm:pt>
    <dgm:pt modelId="{0707BA35-95D8-4E1F-80D2-A5021114608B}" type="pres">
      <dgm:prSet presAssocID="{AED18DFA-9818-4155-AFD5-30FB1558C739}" presName="Name25" presStyleLbl="parChTrans1D2" presStyleIdx="2" presStyleCnt="8" custScaleX="2000000" custScaleY="66007"/>
      <dgm:spPr/>
    </dgm:pt>
    <dgm:pt modelId="{B5987E05-0A03-4504-8FB8-CE5EAD00AC4D}" type="pres">
      <dgm:prSet presAssocID="{AED18DFA-9818-4155-AFD5-30FB1558C739}" presName="connTx" presStyleLbl="parChTrans1D2" presStyleIdx="2" presStyleCnt="8"/>
      <dgm:spPr/>
    </dgm:pt>
    <dgm:pt modelId="{8963DF4C-FF9C-4AFA-ABE7-3EF6AA53D4CA}" type="pres">
      <dgm:prSet presAssocID="{CB401637-BCF9-4C62-8285-BDB690426045}" presName="Name30" presStyleCnt="0"/>
      <dgm:spPr/>
    </dgm:pt>
    <dgm:pt modelId="{179309F5-5A2B-4A9D-BFD2-AF288B013793}" type="pres">
      <dgm:prSet presAssocID="{CB401637-BCF9-4C62-8285-BDB690426045}" presName="level2Shape" presStyleLbl="node2" presStyleIdx="0" presStyleCnt="6" custScaleX="172581" custScaleY="40129" custLinFactNeighborX="8635" custLinFactNeighborY="1812"/>
      <dgm:spPr/>
    </dgm:pt>
    <dgm:pt modelId="{729E3E08-40FA-44AA-84A2-AC71F7C1DFA4}" type="pres">
      <dgm:prSet presAssocID="{CB401637-BCF9-4C62-8285-BDB690426045}" presName="hierChild3" presStyleCnt="0"/>
      <dgm:spPr/>
    </dgm:pt>
    <dgm:pt modelId="{1A61E35A-5B7B-47D6-85D6-1D060261A504}" type="pres">
      <dgm:prSet presAssocID="{DA9193A0-FA28-45F0-B1DF-AB2752F5DCE3}" presName="Name25" presStyleLbl="parChTrans1D2" presStyleIdx="3" presStyleCnt="8" custScaleX="2000000" custScaleY="66007"/>
      <dgm:spPr/>
    </dgm:pt>
    <dgm:pt modelId="{71258478-1EAA-4C5D-A4B4-2CF49BA32519}" type="pres">
      <dgm:prSet presAssocID="{DA9193A0-FA28-45F0-B1DF-AB2752F5DCE3}" presName="connTx" presStyleLbl="parChTrans1D2" presStyleIdx="3" presStyleCnt="8"/>
      <dgm:spPr/>
    </dgm:pt>
    <dgm:pt modelId="{553AEC37-EDBF-4F3F-B0EA-F90C57106A4F}" type="pres">
      <dgm:prSet presAssocID="{2A269420-D5DD-4E7E-B132-A154B500C1A7}" presName="Name30" presStyleCnt="0"/>
      <dgm:spPr/>
    </dgm:pt>
    <dgm:pt modelId="{79066DB7-6C05-4184-927D-B731B1ECD92F}" type="pres">
      <dgm:prSet presAssocID="{2A269420-D5DD-4E7E-B132-A154B500C1A7}" presName="level2Shape" presStyleLbl="node2" presStyleIdx="1" presStyleCnt="6" custScaleX="172581" custScaleY="40129" custLinFactNeighborX="8635" custLinFactNeighborY="1812"/>
      <dgm:spPr/>
    </dgm:pt>
    <dgm:pt modelId="{4FCCB69C-E78C-4385-96CB-7999AB8ECDCD}" type="pres">
      <dgm:prSet presAssocID="{2A269420-D5DD-4E7E-B132-A154B500C1A7}" presName="hierChild3" presStyleCnt="0"/>
      <dgm:spPr/>
    </dgm:pt>
    <dgm:pt modelId="{71942FA3-F3F1-4A01-A9EE-B3FB54625061}" type="pres">
      <dgm:prSet presAssocID="{0D86F526-80BC-4BCB-AE3D-4AD672AD9B31}" presName="Name25" presStyleLbl="parChTrans1D2" presStyleIdx="4" presStyleCnt="8" custScaleX="2000000" custScaleY="66007"/>
      <dgm:spPr/>
    </dgm:pt>
    <dgm:pt modelId="{2B013723-6B76-422A-B3BB-D03DB80AF48F}" type="pres">
      <dgm:prSet presAssocID="{0D86F526-80BC-4BCB-AE3D-4AD672AD9B31}" presName="connTx" presStyleLbl="parChTrans1D2" presStyleIdx="4" presStyleCnt="8"/>
      <dgm:spPr/>
    </dgm:pt>
    <dgm:pt modelId="{AF2519D0-CDD4-44E0-8416-8A287AE57823}" type="pres">
      <dgm:prSet presAssocID="{E00FA539-0EDB-4467-823A-DF3D01CA93F3}" presName="Name30" presStyleCnt="0"/>
      <dgm:spPr/>
    </dgm:pt>
    <dgm:pt modelId="{7CBE1D6A-BA66-4A1F-A2E2-E48377A0930E}" type="pres">
      <dgm:prSet presAssocID="{E00FA539-0EDB-4467-823A-DF3D01CA93F3}" presName="level2Shape" presStyleLbl="node2" presStyleIdx="2" presStyleCnt="6" custScaleX="172581" custScaleY="40129" custLinFactNeighborX="8635" custLinFactNeighborY="1812"/>
      <dgm:spPr/>
    </dgm:pt>
    <dgm:pt modelId="{5F55F61C-B291-4410-82AD-51BB6E35D4C3}" type="pres">
      <dgm:prSet presAssocID="{E00FA539-0EDB-4467-823A-DF3D01CA93F3}" presName="hierChild3" presStyleCnt="0"/>
      <dgm:spPr/>
    </dgm:pt>
    <dgm:pt modelId="{578582F6-ABC2-4AB5-84A1-D7FB97D6379E}" type="pres">
      <dgm:prSet presAssocID="{C95631FB-9EC8-4E3D-9073-385785FF8438}" presName="Name25" presStyleLbl="parChTrans1D2" presStyleIdx="5" presStyleCnt="8" custScaleX="2000000" custScaleY="66007"/>
      <dgm:spPr/>
    </dgm:pt>
    <dgm:pt modelId="{77B5B43B-1CDA-44BE-A0DA-C02AF14BFCBB}" type="pres">
      <dgm:prSet presAssocID="{C95631FB-9EC8-4E3D-9073-385785FF8438}" presName="connTx" presStyleLbl="parChTrans1D2" presStyleIdx="5" presStyleCnt="8"/>
      <dgm:spPr/>
    </dgm:pt>
    <dgm:pt modelId="{DC715DE1-F4BD-4CB6-B328-8E442BE90B40}" type="pres">
      <dgm:prSet presAssocID="{F12B4073-13B7-4B42-B8CB-ECBA5B987E16}" presName="Name30" presStyleCnt="0"/>
      <dgm:spPr/>
    </dgm:pt>
    <dgm:pt modelId="{858DDCE3-1A8F-4C38-8395-01E788A7F11C}" type="pres">
      <dgm:prSet presAssocID="{F12B4073-13B7-4B42-B8CB-ECBA5B987E16}" presName="level2Shape" presStyleLbl="node2" presStyleIdx="3" presStyleCnt="6" custScaleX="172581" custScaleY="40129" custLinFactNeighborX="8635" custLinFactNeighborY="1812"/>
      <dgm:spPr/>
    </dgm:pt>
    <dgm:pt modelId="{F79AEA9D-B77F-49EB-B4D1-FEC29673B94D}" type="pres">
      <dgm:prSet presAssocID="{F12B4073-13B7-4B42-B8CB-ECBA5B987E16}" presName="hierChild3" presStyleCnt="0"/>
      <dgm:spPr/>
    </dgm:pt>
    <dgm:pt modelId="{B21FA6A5-2AD0-44FF-BF49-B17C678D811D}" type="pres">
      <dgm:prSet presAssocID="{42F53B70-BD9A-407F-BE48-466EDC6A6E06}" presName="Name25" presStyleLbl="parChTrans1D2" presStyleIdx="6" presStyleCnt="8" custScaleX="2000000" custScaleY="66007"/>
      <dgm:spPr/>
    </dgm:pt>
    <dgm:pt modelId="{27D45257-B4FA-43DC-9887-EEE5C11BC3E7}" type="pres">
      <dgm:prSet presAssocID="{42F53B70-BD9A-407F-BE48-466EDC6A6E06}" presName="connTx" presStyleLbl="parChTrans1D2" presStyleIdx="6" presStyleCnt="8"/>
      <dgm:spPr/>
    </dgm:pt>
    <dgm:pt modelId="{FE8E6986-6E3C-4E33-81D3-03C0994FB5FD}" type="pres">
      <dgm:prSet presAssocID="{27903A1D-BEFB-4002-9AAB-E4EBFF8AB703}" presName="Name30" presStyleCnt="0"/>
      <dgm:spPr/>
    </dgm:pt>
    <dgm:pt modelId="{772B49DA-BF2D-4550-A948-FE3AA3C108DC}" type="pres">
      <dgm:prSet presAssocID="{27903A1D-BEFB-4002-9AAB-E4EBFF8AB703}" presName="level2Shape" presStyleLbl="node2" presStyleIdx="4" presStyleCnt="6" custScaleX="172581" custScaleY="40129" custLinFactNeighborX="8635" custLinFactNeighborY="1812"/>
      <dgm:spPr/>
    </dgm:pt>
    <dgm:pt modelId="{40E9D500-B60D-47F2-B8C7-1668EB81357E}" type="pres">
      <dgm:prSet presAssocID="{27903A1D-BEFB-4002-9AAB-E4EBFF8AB703}" presName="hierChild3" presStyleCnt="0"/>
      <dgm:spPr/>
    </dgm:pt>
    <dgm:pt modelId="{7D174F9F-38D0-4286-95E2-D918E501514C}" type="pres">
      <dgm:prSet presAssocID="{A4F9D036-B089-47B7-B9F8-631E94448234}" presName="Name25" presStyleLbl="parChTrans1D2" presStyleIdx="7" presStyleCnt="8" custScaleX="2000000" custScaleY="66007"/>
      <dgm:spPr/>
    </dgm:pt>
    <dgm:pt modelId="{23D8927F-51E9-4401-B8BA-F3F6F9D84D48}" type="pres">
      <dgm:prSet presAssocID="{A4F9D036-B089-47B7-B9F8-631E94448234}" presName="connTx" presStyleLbl="parChTrans1D2" presStyleIdx="7" presStyleCnt="8"/>
      <dgm:spPr/>
    </dgm:pt>
    <dgm:pt modelId="{0D79526E-B751-4E71-9916-35587E446931}" type="pres">
      <dgm:prSet presAssocID="{63F4BEB6-09A3-45FC-B567-F1F834BC2600}" presName="Name30" presStyleCnt="0"/>
      <dgm:spPr/>
    </dgm:pt>
    <dgm:pt modelId="{270F252A-415B-4696-AFDB-3998F66B91A3}" type="pres">
      <dgm:prSet presAssocID="{63F4BEB6-09A3-45FC-B567-F1F834BC2600}" presName="level2Shape" presStyleLbl="node2" presStyleIdx="5" presStyleCnt="6" custScaleX="172581" custScaleY="40129" custLinFactNeighborX="8635" custLinFactNeighborY="1812"/>
      <dgm:spPr/>
    </dgm:pt>
    <dgm:pt modelId="{625F8295-C7F8-4008-AF23-FD93002E81F0}" type="pres">
      <dgm:prSet presAssocID="{63F4BEB6-09A3-45FC-B567-F1F834BC2600}" presName="hierChild3" presStyleCnt="0"/>
      <dgm:spPr/>
    </dgm:pt>
    <dgm:pt modelId="{91F683B7-30D6-43EB-B746-DF0735690F2C}" type="pres">
      <dgm:prSet presAssocID="{DF27154E-8352-4F60-836F-97B8A0AE981A}" presName="bgShapesFlow" presStyleCnt="0"/>
      <dgm:spPr/>
    </dgm:pt>
  </dgm:ptLst>
  <dgm:cxnLst>
    <dgm:cxn modelId="{E5316F0A-CC64-4A5F-B6FD-C08567E5B102}" type="presOf" srcId="{42F53B70-BD9A-407F-BE48-466EDC6A6E06}" destId="{27D45257-B4FA-43DC-9887-EEE5C11BC3E7}" srcOrd="1" destOrd="0" presId="urn:microsoft.com/office/officeart/2005/8/layout/hierarchy5"/>
    <dgm:cxn modelId="{0BD9570F-5B34-4934-92CA-EA17293C0B87}" type="presOf" srcId="{9A6D052A-DA11-4A7B-95E8-637E0F34C3A1}" destId="{D3FA83E0-78F7-44E0-BDA0-9F89A1BF460A}" srcOrd="0" destOrd="0" presId="urn:microsoft.com/office/officeart/2005/8/layout/hierarchy5"/>
    <dgm:cxn modelId="{FD01A014-81D0-414A-B125-A926ED50BAEB}" srcId="{DF27154E-8352-4F60-836F-97B8A0AE981A}" destId="{9A6D052A-DA11-4A7B-95E8-637E0F34C3A1}" srcOrd="0" destOrd="0" parTransId="{5616FAA1-6A27-4F51-9B1C-1AFCE47B5D06}" sibTransId="{5241B17A-A1B5-492A-AEA6-9D035D056C7F}"/>
    <dgm:cxn modelId="{4910451B-AD64-4E29-9366-128DD76AAC46}" type="presOf" srcId="{E00FA539-0EDB-4467-823A-DF3D01CA93F3}" destId="{7CBE1D6A-BA66-4A1F-A2E2-E48377A0930E}" srcOrd="0" destOrd="0" presId="urn:microsoft.com/office/officeart/2005/8/layout/hierarchy5"/>
    <dgm:cxn modelId="{5B991E1F-4744-433C-9DE8-51592BA34E5D}" type="presOf" srcId="{F9FD2B5D-28FC-4A06-A538-5005C07C72E1}" destId="{7C0DEA27-F375-4EBF-92F7-14C2031D28F4}" srcOrd="0" destOrd="0" presId="urn:microsoft.com/office/officeart/2005/8/layout/hierarchy5"/>
    <dgm:cxn modelId="{3EE0B620-F8F0-43C4-8975-031017155033}" type="presOf" srcId="{AED18DFA-9818-4155-AFD5-30FB1558C739}" destId="{B5987E05-0A03-4504-8FB8-CE5EAD00AC4D}" srcOrd="1" destOrd="0" presId="urn:microsoft.com/office/officeart/2005/8/layout/hierarchy5"/>
    <dgm:cxn modelId="{F1721324-A754-495A-B474-359980E26E71}" srcId="{9A6D052A-DA11-4A7B-95E8-637E0F34C3A1}" destId="{CB401637-BCF9-4C62-8285-BDB690426045}" srcOrd="2" destOrd="0" parTransId="{AED18DFA-9818-4155-AFD5-30FB1558C739}" sibTransId="{4FD74651-2FEC-4204-8F47-DD99CC0CC709}"/>
    <dgm:cxn modelId="{79BC5C26-5D49-4525-B6E9-A819E661159A}" type="presOf" srcId="{DA9193A0-FA28-45F0-B1DF-AB2752F5DCE3}" destId="{1A61E35A-5B7B-47D6-85D6-1D060261A504}" srcOrd="0" destOrd="0" presId="urn:microsoft.com/office/officeart/2005/8/layout/hierarchy5"/>
    <dgm:cxn modelId="{2224332E-95B9-456A-8980-2A440203274E}" srcId="{9A6D052A-DA11-4A7B-95E8-637E0F34C3A1}" destId="{2A269420-D5DD-4E7E-B132-A154B500C1A7}" srcOrd="3" destOrd="0" parTransId="{DA9193A0-FA28-45F0-B1DF-AB2752F5DCE3}" sibTransId="{9E13E84C-86C2-43FE-AE8C-5C29E10DAF1B}"/>
    <dgm:cxn modelId="{F3306633-F24D-48F9-AC03-9A57E986BA38}" srcId="{9A6D052A-DA11-4A7B-95E8-637E0F34C3A1}" destId="{E00FA539-0EDB-4467-823A-DF3D01CA93F3}" srcOrd="4" destOrd="0" parTransId="{0D86F526-80BC-4BCB-AE3D-4AD672AD9B31}" sibTransId="{667A2E40-68D1-4D50-BDCF-6457A9FF13C9}"/>
    <dgm:cxn modelId="{13504D33-D3D5-40D0-8646-C44237812B43}" type="presOf" srcId="{547A5D0C-EDA2-45D3-A40C-83D446E1B582}" destId="{87DF2D6D-FA49-4895-A815-8B96DF622802}" srcOrd="0" destOrd="0" presId="urn:microsoft.com/office/officeart/2005/8/layout/hierarchy5"/>
    <dgm:cxn modelId="{A3FA9D5E-4ADC-426D-9E04-1C89513C04F2}" type="presOf" srcId="{F12B4073-13B7-4B42-B8CB-ECBA5B987E16}" destId="{858DDCE3-1A8F-4C38-8395-01E788A7F11C}" srcOrd="0" destOrd="0" presId="urn:microsoft.com/office/officeart/2005/8/layout/hierarchy5"/>
    <dgm:cxn modelId="{158AA462-58CD-4EF1-B9F7-9871089FE27F}" type="presOf" srcId="{DF27154E-8352-4F60-836F-97B8A0AE981A}" destId="{CC94504A-80C2-49DA-864D-85511BE17F79}" srcOrd="0" destOrd="0" presId="urn:microsoft.com/office/officeart/2005/8/layout/hierarchy5"/>
    <dgm:cxn modelId="{E0242566-0F47-403E-B8FA-BCC31660E80B}" srcId="{9A6D052A-DA11-4A7B-95E8-637E0F34C3A1}" destId="{4423AF8E-556E-46DB-A095-2B644F82DFF2}" srcOrd="0" destOrd="0" parTransId="{BE040E1A-F43E-47D7-B507-827B189DED1D}" sibTransId="{D0BCF9E2-DFBE-4F49-83D4-E7105C32F1FF}"/>
    <dgm:cxn modelId="{ECFF1C4C-F27C-4A12-95FB-3791169A13A4}" type="presOf" srcId="{42F53B70-BD9A-407F-BE48-466EDC6A6E06}" destId="{B21FA6A5-2AD0-44FF-BF49-B17C678D811D}" srcOrd="0" destOrd="0" presId="urn:microsoft.com/office/officeart/2005/8/layout/hierarchy5"/>
    <dgm:cxn modelId="{276D2D70-AAD4-460F-AC70-CC98B160DC5C}" srcId="{9A6D052A-DA11-4A7B-95E8-637E0F34C3A1}" destId="{27903A1D-BEFB-4002-9AAB-E4EBFF8AB703}" srcOrd="6" destOrd="0" parTransId="{42F53B70-BD9A-407F-BE48-466EDC6A6E06}" sibTransId="{DA211D77-E714-4F5D-B316-AA9E2DBA1114}"/>
    <dgm:cxn modelId="{C9A5BB70-533C-4780-9170-C26C602D7BCE}" type="presOf" srcId="{AED18DFA-9818-4155-AFD5-30FB1558C739}" destId="{0707BA35-95D8-4E1F-80D2-A5021114608B}" srcOrd="0" destOrd="0" presId="urn:microsoft.com/office/officeart/2005/8/layout/hierarchy5"/>
    <dgm:cxn modelId="{349E9F53-908A-467B-AC55-2D6553FE785F}" type="presOf" srcId="{A4F9D036-B089-47B7-B9F8-631E94448234}" destId="{23D8927F-51E9-4401-B8BA-F3F6F9D84D48}" srcOrd="1" destOrd="0" presId="urn:microsoft.com/office/officeart/2005/8/layout/hierarchy5"/>
    <dgm:cxn modelId="{C6BE2658-01B8-4124-9FBF-8032C58F0391}" type="presOf" srcId="{63F4BEB6-09A3-45FC-B567-F1F834BC2600}" destId="{270F252A-415B-4696-AFDB-3998F66B91A3}" srcOrd="0" destOrd="0" presId="urn:microsoft.com/office/officeart/2005/8/layout/hierarchy5"/>
    <dgm:cxn modelId="{FBC50086-D98A-4FB0-97FA-F752FB18564C}" type="presOf" srcId="{0D86F526-80BC-4BCB-AE3D-4AD672AD9B31}" destId="{71942FA3-F3F1-4A01-A9EE-B3FB54625061}" srcOrd="0" destOrd="0" presId="urn:microsoft.com/office/officeart/2005/8/layout/hierarchy5"/>
    <dgm:cxn modelId="{579F9188-9A44-46E9-874A-93A122062A2A}" type="presOf" srcId="{0D86F526-80BC-4BCB-AE3D-4AD672AD9B31}" destId="{2B013723-6B76-422A-B3BB-D03DB80AF48F}" srcOrd="1" destOrd="0" presId="urn:microsoft.com/office/officeart/2005/8/layout/hierarchy5"/>
    <dgm:cxn modelId="{04751F98-20B6-4430-B64C-9B7BCEAAD203}" type="presOf" srcId="{C95631FB-9EC8-4E3D-9073-385785FF8438}" destId="{578582F6-ABC2-4AB5-84A1-D7FB97D6379E}" srcOrd="0" destOrd="0" presId="urn:microsoft.com/office/officeart/2005/8/layout/hierarchy5"/>
    <dgm:cxn modelId="{EE449AA1-F752-4901-A113-C777183172D1}" type="presOf" srcId="{DA9193A0-FA28-45F0-B1DF-AB2752F5DCE3}" destId="{71258478-1EAA-4C5D-A4B4-2CF49BA32519}" srcOrd="1" destOrd="0" presId="urn:microsoft.com/office/officeart/2005/8/layout/hierarchy5"/>
    <dgm:cxn modelId="{2111FDA2-8E18-4648-9D8E-14BFF6E7771C}" srcId="{9A6D052A-DA11-4A7B-95E8-637E0F34C3A1}" destId="{63F4BEB6-09A3-45FC-B567-F1F834BC2600}" srcOrd="7" destOrd="0" parTransId="{A4F9D036-B089-47B7-B9F8-631E94448234}" sibTransId="{D0686FF3-37C8-4A49-ACB9-61889513C626}"/>
    <dgm:cxn modelId="{0BA2FEA8-47D2-45CF-9241-61D4D2629AEA}" type="presOf" srcId="{C95631FB-9EC8-4E3D-9073-385785FF8438}" destId="{77B5B43B-1CDA-44BE-A0DA-C02AF14BFCBB}" srcOrd="1" destOrd="0" presId="urn:microsoft.com/office/officeart/2005/8/layout/hierarchy5"/>
    <dgm:cxn modelId="{3EA9C5B0-AEA7-4D45-8111-FBCCCA0D6050}" type="presOf" srcId="{547A5D0C-EDA2-45D3-A40C-83D446E1B582}" destId="{AE1201B8-B050-414C-82BA-F9A1EFD3B0DC}" srcOrd="1" destOrd="0" presId="urn:microsoft.com/office/officeart/2005/8/layout/hierarchy5"/>
    <dgm:cxn modelId="{4C2666BA-3708-47B5-A886-EA2028A868D0}" type="presOf" srcId="{4423AF8E-556E-46DB-A095-2B644F82DFF2}" destId="{C76A70C6-8BA9-4437-887E-F98838286179}" srcOrd="0" destOrd="0" presId="urn:microsoft.com/office/officeart/2005/8/layout/hierarchy5"/>
    <dgm:cxn modelId="{6D2247BD-3BCA-4C66-B07E-766C628FDAAE}" type="presOf" srcId="{A4F9D036-B089-47B7-B9F8-631E94448234}" destId="{7D174F9F-38D0-4286-95E2-D918E501514C}" srcOrd="0" destOrd="0" presId="urn:microsoft.com/office/officeart/2005/8/layout/hierarchy5"/>
    <dgm:cxn modelId="{9E510FC3-9EB2-4987-A430-F507FF79FA60}" srcId="{9A6D052A-DA11-4A7B-95E8-637E0F34C3A1}" destId="{F12B4073-13B7-4B42-B8CB-ECBA5B987E16}" srcOrd="5" destOrd="0" parTransId="{C95631FB-9EC8-4E3D-9073-385785FF8438}" sibTransId="{B53E3734-12DF-4DD5-B2F5-F793DF0473AD}"/>
    <dgm:cxn modelId="{05659AEA-20A0-4498-A832-E4546DB92DA1}" srcId="{9A6D052A-DA11-4A7B-95E8-637E0F34C3A1}" destId="{F9FD2B5D-28FC-4A06-A538-5005C07C72E1}" srcOrd="1" destOrd="0" parTransId="{547A5D0C-EDA2-45D3-A40C-83D446E1B582}" sibTransId="{1606AB74-139A-4755-8437-3374E87E2D21}"/>
    <dgm:cxn modelId="{7B6470EC-03A3-43D2-88D7-E7DE203D2AEB}" type="presOf" srcId="{BE040E1A-F43E-47D7-B507-827B189DED1D}" destId="{79C3C7EA-4475-4164-BDCD-9F6E0DDED5D3}" srcOrd="0" destOrd="0" presId="urn:microsoft.com/office/officeart/2005/8/layout/hierarchy5"/>
    <dgm:cxn modelId="{81F394F5-8689-4CDB-BD7F-1C6E532CE315}" type="presOf" srcId="{BE040E1A-F43E-47D7-B507-827B189DED1D}" destId="{808B3503-2161-4748-9E04-27D668E0D0F7}" srcOrd="1" destOrd="0" presId="urn:microsoft.com/office/officeart/2005/8/layout/hierarchy5"/>
    <dgm:cxn modelId="{47823DF8-DCA9-4BAC-856E-B7A54849F755}" type="presOf" srcId="{2A269420-D5DD-4E7E-B132-A154B500C1A7}" destId="{79066DB7-6C05-4184-927D-B731B1ECD92F}" srcOrd="0" destOrd="0" presId="urn:microsoft.com/office/officeart/2005/8/layout/hierarchy5"/>
    <dgm:cxn modelId="{AF5BCAF8-EF82-4DAF-89F1-E9DCB4960A94}" type="presOf" srcId="{27903A1D-BEFB-4002-9AAB-E4EBFF8AB703}" destId="{772B49DA-BF2D-4550-A948-FE3AA3C108DC}" srcOrd="0" destOrd="0" presId="urn:microsoft.com/office/officeart/2005/8/layout/hierarchy5"/>
    <dgm:cxn modelId="{134C27FC-568B-4570-AE19-E6ACF44E53A5}" type="presOf" srcId="{CB401637-BCF9-4C62-8285-BDB690426045}" destId="{179309F5-5A2B-4A9D-BFD2-AF288B013793}" srcOrd="0" destOrd="0" presId="urn:microsoft.com/office/officeart/2005/8/layout/hierarchy5"/>
    <dgm:cxn modelId="{AF84D924-84F7-49FD-B562-05E5FF070FFE}" type="presParOf" srcId="{CC94504A-80C2-49DA-864D-85511BE17F79}" destId="{B0745ACE-8EF7-4B8D-BE44-8524F788CC72}" srcOrd="0" destOrd="0" presId="urn:microsoft.com/office/officeart/2005/8/layout/hierarchy5"/>
    <dgm:cxn modelId="{3D61CB64-B769-46F7-9E81-22D3B4BAA70B}" type="presParOf" srcId="{B0745ACE-8EF7-4B8D-BE44-8524F788CC72}" destId="{F8669505-2FB4-44C5-B0A1-CEC0C9E5FEE6}" srcOrd="0" destOrd="0" presId="urn:microsoft.com/office/officeart/2005/8/layout/hierarchy5"/>
    <dgm:cxn modelId="{8C4E99E2-1F72-4E05-8F59-B6F598379D21}" type="presParOf" srcId="{F8669505-2FB4-44C5-B0A1-CEC0C9E5FEE6}" destId="{BDAFBAB7-8360-49DF-9EA4-286B8A377335}" srcOrd="0" destOrd="0" presId="urn:microsoft.com/office/officeart/2005/8/layout/hierarchy5"/>
    <dgm:cxn modelId="{124D52C2-77A2-41D4-B2F4-65F87B4B3C2A}" type="presParOf" srcId="{BDAFBAB7-8360-49DF-9EA4-286B8A377335}" destId="{D3FA83E0-78F7-44E0-BDA0-9F89A1BF460A}" srcOrd="0" destOrd="0" presId="urn:microsoft.com/office/officeart/2005/8/layout/hierarchy5"/>
    <dgm:cxn modelId="{0B66197D-157E-49CC-B5B0-B76882836094}" type="presParOf" srcId="{BDAFBAB7-8360-49DF-9EA4-286B8A377335}" destId="{9A959162-7D29-46A9-A7C0-B9AB442863D4}" srcOrd="1" destOrd="0" presId="urn:microsoft.com/office/officeart/2005/8/layout/hierarchy5"/>
    <dgm:cxn modelId="{7C8E28AE-B5E1-42E4-A18B-A9485F7379AD}" type="presParOf" srcId="{9A959162-7D29-46A9-A7C0-B9AB442863D4}" destId="{79C3C7EA-4475-4164-BDCD-9F6E0DDED5D3}" srcOrd="0" destOrd="0" presId="urn:microsoft.com/office/officeart/2005/8/layout/hierarchy5"/>
    <dgm:cxn modelId="{4F11B555-5A8D-440E-9C61-27B45F52DBD4}" type="presParOf" srcId="{79C3C7EA-4475-4164-BDCD-9F6E0DDED5D3}" destId="{808B3503-2161-4748-9E04-27D668E0D0F7}" srcOrd="0" destOrd="0" presId="urn:microsoft.com/office/officeart/2005/8/layout/hierarchy5"/>
    <dgm:cxn modelId="{D003031E-738F-4E22-B524-1ABB52782EDA}" type="presParOf" srcId="{9A959162-7D29-46A9-A7C0-B9AB442863D4}" destId="{9E96655F-EC46-475D-A136-E2D432548CE8}" srcOrd="1" destOrd="0" presId="urn:microsoft.com/office/officeart/2005/8/layout/hierarchy5"/>
    <dgm:cxn modelId="{2C066C84-0135-4947-A2C5-D5D1EE84AE0C}" type="presParOf" srcId="{9E96655F-EC46-475D-A136-E2D432548CE8}" destId="{C76A70C6-8BA9-4437-887E-F98838286179}" srcOrd="0" destOrd="0" presId="urn:microsoft.com/office/officeart/2005/8/layout/hierarchy5"/>
    <dgm:cxn modelId="{872B5C46-088C-4998-97B7-620DF7E83CAD}" type="presParOf" srcId="{9E96655F-EC46-475D-A136-E2D432548CE8}" destId="{D4A90E65-FA17-44F9-BB6F-72AB3A234DE3}" srcOrd="1" destOrd="0" presId="urn:microsoft.com/office/officeart/2005/8/layout/hierarchy5"/>
    <dgm:cxn modelId="{003A3F23-9EFE-4CBF-A94F-8915F1C56BA6}" type="presParOf" srcId="{9A959162-7D29-46A9-A7C0-B9AB442863D4}" destId="{87DF2D6D-FA49-4895-A815-8B96DF622802}" srcOrd="2" destOrd="0" presId="urn:microsoft.com/office/officeart/2005/8/layout/hierarchy5"/>
    <dgm:cxn modelId="{C9D26239-4379-4968-A41D-6F498F018152}" type="presParOf" srcId="{87DF2D6D-FA49-4895-A815-8B96DF622802}" destId="{AE1201B8-B050-414C-82BA-F9A1EFD3B0DC}" srcOrd="0" destOrd="0" presId="urn:microsoft.com/office/officeart/2005/8/layout/hierarchy5"/>
    <dgm:cxn modelId="{5D9A82D5-5B65-4E86-BF27-30354C5C2564}" type="presParOf" srcId="{9A959162-7D29-46A9-A7C0-B9AB442863D4}" destId="{F18AE062-5B9F-402D-A143-CF9715946312}" srcOrd="3" destOrd="0" presId="urn:microsoft.com/office/officeart/2005/8/layout/hierarchy5"/>
    <dgm:cxn modelId="{080FEF04-815E-437E-A790-036DF5E8384C}" type="presParOf" srcId="{F18AE062-5B9F-402D-A143-CF9715946312}" destId="{7C0DEA27-F375-4EBF-92F7-14C2031D28F4}" srcOrd="0" destOrd="0" presId="urn:microsoft.com/office/officeart/2005/8/layout/hierarchy5"/>
    <dgm:cxn modelId="{5CC2C9E8-7C8F-46BF-B6CD-4B8A87888FB0}" type="presParOf" srcId="{F18AE062-5B9F-402D-A143-CF9715946312}" destId="{C734A85A-A921-4603-80FD-E63C48D395C8}" srcOrd="1" destOrd="0" presId="urn:microsoft.com/office/officeart/2005/8/layout/hierarchy5"/>
    <dgm:cxn modelId="{5E62D1A7-8B04-42AF-A0F2-475161FB6F5F}" type="presParOf" srcId="{9A959162-7D29-46A9-A7C0-B9AB442863D4}" destId="{0707BA35-95D8-4E1F-80D2-A5021114608B}" srcOrd="4" destOrd="0" presId="urn:microsoft.com/office/officeart/2005/8/layout/hierarchy5"/>
    <dgm:cxn modelId="{686FA008-4F4D-4311-9233-D4787F2AE9EA}" type="presParOf" srcId="{0707BA35-95D8-4E1F-80D2-A5021114608B}" destId="{B5987E05-0A03-4504-8FB8-CE5EAD00AC4D}" srcOrd="0" destOrd="0" presId="urn:microsoft.com/office/officeart/2005/8/layout/hierarchy5"/>
    <dgm:cxn modelId="{18E8C3BA-24A0-4A5C-86BE-0A5FD2385E20}" type="presParOf" srcId="{9A959162-7D29-46A9-A7C0-B9AB442863D4}" destId="{8963DF4C-FF9C-4AFA-ABE7-3EF6AA53D4CA}" srcOrd="5" destOrd="0" presId="urn:microsoft.com/office/officeart/2005/8/layout/hierarchy5"/>
    <dgm:cxn modelId="{0631CF3D-C5F0-4E08-9BE7-AD067FA8F569}" type="presParOf" srcId="{8963DF4C-FF9C-4AFA-ABE7-3EF6AA53D4CA}" destId="{179309F5-5A2B-4A9D-BFD2-AF288B013793}" srcOrd="0" destOrd="0" presId="urn:microsoft.com/office/officeart/2005/8/layout/hierarchy5"/>
    <dgm:cxn modelId="{C7D9A7AD-A656-482D-AC32-18B30F36D757}" type="presParOf" srcId="{8963DF4C-FF9C-4AFA-ABE7-3EF6AA53D4CA}" destId="{729E3E08-40FA-44AA-84A2-AC71F7C1DFA4}" srcOrd="1" destOrd="0" presId="urn:microsoft.com/office/officeart/2005/8/layout/hierarchy5"/>
    <dgm:cxn modelId="{3196F3E1-9D99-4652-8866-532C75070D63}" type="presParOf" srcId="{9A959162-7D29-46A9-A7C0-B9AB442863D4}" destId="{1A61E35A-5B7B-47D6-85D6-1D060261A504}" srcOrd="6" destOrd="0" presId="urn:microsoft.com/office/officeart/2005/8/layout/hierarchy5"/>
    <dgm:cxn modelId="{5D012BDD-00DA-43B6-902B-3772E49C595B}" type="presParOf" srcId="{1A61E35A-5B7B-47D6-85D6-1D060261A504}" destId="{71258478-1EAA-4C5D-A4B4-2CF49BA32519}" srcOrd="0" destOrd="0" presId="urn:microsoft.com/office/officeart/2005/8/layout/hierarchy5"/>
    <dgm:cxn modelId="{395DEC3A-30A8-4901-9A23-8145B6219A92}" type="presParOf" srcId="{9A959162-7D29-46A9-A7C0-B9AB442863D4}" destId="{553AEC37-EDBF-4F3F-B0EA-F90C57106A4F}" srcOrd="7" destOrd="0" presId="urn:microsoft.com/office/officeart/2005/8/layout/hierarchy5"/>
    <dgm:cxn modelId="{0DC8D0E8-E178-496F-A8B0-C422FE052848}" type="presParOf" srcId="{553AEC37-EDBF-4F3F-B0EA-F90C57106A4F}" destId="{79066DB7-6C05-4184-927D-B731B1ECD92F}" srcOrd="0" destOrd="0" presId="urn:microsoft.com/office/officeart/2005/8/layout/hierarchy5"/>
    <dgm:cxn modelId="{C40BA5AD-3ADA-42B7-AAEA-E08244FBAEF6}" type="presParOf" srcId="{553AEC37-EDBF-4F3F-B0EA-F90C57106A4F}" destId="{4FCCB69C-E78C-4385-96CB-7999AB8ECDCD}" srcOrd="1" destOrd="0" presId="urn:microsoft.com/office/officeart/2005/8/layout/hierarchy5"/>
    <dgm:cxn modelId="{B79F1814-E2E3-47FF-805B-CA45F189E1C1}" type="presParOf" srcId="{9A959162-7D29-46A9-A7C0-B9AB442863D4}" destId="{71942FA3-F3F1-4A01-A9EE-B3FB54625061}" srcOrd="8" destOrd="0" presId="urn:microsoft.com/office/officeart/2005/8/layout/hierarchy5"/>
    <dgm:cxn modelId="{8113DDA8-8460-4D8A-966A-A57CD2043543}" type="presParOf" srcId="{71942FA3-F3F1-4A01-A9EE-B3FB54625061}" destId="{2B013723-6B76-422A-B3BB-D03DB80AF48F}" srcOrd="0" destOrd="0" presId="urn:microsoft.com/office/officeart/2005/8/layout/hierarchy5"/>
    <dgm:cxn modelId="{7BD64238-E4BF-44C7-B0FE-DD4B32EAC1FB}" type="presParOf" srcId="{9A959162-7D29-46A9-A7C0-B9AB442863D4}" destId="{AF2519D0-CDD4-44E0-8416-8A287AE57823}" srcOrd="9" destOrd="0" presId="urn:microsoft.com/office/officeart/2005/8/layout/hierarchy5"/>
    <dgm:cxn modelId="{3FA02CA2-D2F6-47FA-998B-A42A0777F358}" type="presParOf" srcId="{AF2519D0-CDD4-44E0-8416-8A287AE57823}" destId="{7CBE1D6A-BA66-4A1F-A2E2-E48377A0930E}" srcOrd="0" destOrd="0" presId="urn:microsoft.com/office/officeart/2005/8/layout/hierarchy5"/>
    <dgm:cxn modelId="{D5F3D6A3-9DD8-4317-B098-7A83CC30CD3E}" type="presParOf" srcId="{AF2519D0-CDD4-44E0-8416-8A287AE57823}" destId="{5F55F61C-B291-4410-82AD-51BB6E35D4C3}" srcOrd="1" destOrd="0" presId="urn:microsoft.com/office/officeart/2005/8/layout/hierarchy5"/>
    <dgm:cxn modelId="{AD492400-58DE-4840-8AD4-34B8A51AD2FE}" type="presParOf" srcId="{9A959162-7D29-46A9-A7C0-B9AB442863D4}" destId="{578582F6-ABC2-4AB5-84A1-D7FB97D6379E}" srcOrd="10" destOrd="0" presId="urn:microsoft.com/office/officeart/2005/8/layout/hierarchy5"/>
    <dgm:cxn modelId="{F72E96A5-75D8-4B4F-8464-8CD8481A0B27}" type="presParOf" srcId="{578582F6-ABC2-4AB5-84A1-D7FB97D6379E}" destId="{77B5B43B-1CDA-44BE-A0DA-C02AF14BFCBB}" srcOrd="0" destOrd="0" presId="urn:microsoft.com/office/officeart/2005/8/layout/hierarchy5"/>
    <dgm:cxn modelId="{2C68ECCF-12E6-4A3C-BD25-2393613934F5}" type="presParOf" srcId="{9A959162-7D29-46A9-A7C0-B9AB442863D4}" destId="{DC715DE1-F4BD-4CB6-B328-8E442BE90B40}" srcOrd="11" destOrd="0" presId="urn:microsoft.com/office/officeart/2005/8/layout/hierarchy5"/>
    <dgm:cxn modelId="{A9E8E822-B218-44B8-A098-78D00A3D9B5F}" type="presParOf" srcId="{DC715DE1-F4BD-4CB6-B328-8E442BE90B40}" destId="{858DDCE3-1A8F-4C38-8395-01E788A7F11C}" srcOrd="0" destOrd="0" presId="urn:microsoft.com/office/officeart/2005/8/layout/hierarchy5"/>
    <dgm:cxn modelId="{3FB89BD5-22A6-408E-8D96-E2D94E44D290}" type="presParOf" srcId="{DC715DE1-F4BD-4CB6-B328-8E442BE90B40}" destId="{F79AEA9D-B77F-49EB-B4D1-FEC29673B94D}" srcOrd="1" destOrd="0" presId="urn:microsoft.com/office/officeart/2005/8/layout/hierarchy5"/>
    <dgm:cxn modelId="{591839E8-4381-4ADB-9EA3-A9D11BC9CA03}" type="presParOf" srcId="{9A959162-7D29-46A9-A7C0-B9AB442863D4}" destId="{B21FA6A5-2AD0-44FF-BF49-B17C678D811D}" srcOrd="12" destOrd="0" presId="urn:microsoft.com/office/officeart/2005/8/layout/hierarchy5"/>
    <dgm:cxn modelId="{27995596-FEE5-4C2A-93F0-B8BF91C03ACE}" type="presParOf" srcId="{B21FA6A5-2AD0-44FF-BF49-B17C678D811D}" destId="{27D45257-B4FA-43DC-9887-EEE5C11BC3E7}" srcOrd="0" destOrd="0" presId="urn:microsoft.com/office/officeart/2005/8/layout/hierarchy5"/>
    <dgm:cxn modelId="{606B294C-D55F-4D4C-AD8A-827EDF248ED5}" type="presParOf" srcId="{9A959162-7D29-46A9-A7C0-B9AB442863D4}" destId="{FE8E6986-6E3C-4E33-81D3-03C0994FB5FD}" srcOrd="13" destOrd="0" presId="urn:microsoft.com/office/officeart/2005/8/layout/hierarchy5"/>
    <dgm:cxn modelId="{7F980708-1079-4726-8BDA-851F79A017FE}" type="presParOf" srcId="{FE8E6986-6E3C-4E33-81D3-03C0994FB5FD}" destId="{772B49DA-BF2D-4550-A948-FE3AA3C108DC}" srcOrd="0" destOrd="0" presId="urn:microsoft.com/office/officeart/2005/8/layout/hierarchy5"/>
    <dgm:cxn modelId="{561A4F00-F496-4C98-909C-CD2A51DBE1BA}" type="presParOf" srcId="{FE8E6986-6E3C-4E33-81D3-03C0994FB5FD}" destId="{40E9D500-B60D-47F2-B8C7-1668EB81357E}" srcOrd="1" destOrd="0" presId="urn:microsoft.com/office/officeart/2005/8/layout/hierarchy5"/>
    <dgm:cxn modelId="{D6A454E9-D737-4DC8-A331-E4A8EE36AF4F}" type="presParOf" srcId="{9A959162-7D29-46A9-A7C0-B9AB442863D4}" destId="{7D174F9F-38D0-4286-95E2-D918E501514C}" srcOrd="14" destOrd="0" presId="urn:microsoft.com/office/officeart/2005/8/layout/hierarchy5"/>
    <dgm:cxn modelId="{35716823-A789-4ED3-8F4E-ED7DE1D29BF3}" type="presParOf" srcId="{7D174F9F-38D0-4286-95E2-D918E501514C}" destId="{23D8927F-51E9-4401-B8BA-F3F6F9D84D48}" srcOrd="0" destOrd="0" presId="urn:microsoft.com/office/officeart/2005/8/layout/hierarchy5"/>
    <dgm:cxn modelId="{A7AFAAB7-1B87-4C9C-A519-B97FF5298843}" type="presParOf" srcId="{9A959162-7D29-46A9-A7C0-B9AB442863D4}" destId="{0D79526E-B751-4E71-9916-35587E446931}" srcOrd="15" destOrd="0" presId="urn:microsoft.com/office/officeart/2005/8/layout/hierarchy5"/>
    <dgm:cxn modelId="{E4CED54B-4A75-419D-8C85-A2BA6AF95973}" type="presParOf" srcId="{0D79526E-B751-4E71-9916-35587E446931}" destId="{270F252A-415B-4696-AFDB-3998F66B91A3}" srcOrd="0" destOrd="0" presId="urn:microsoft.com/office/officeart/2005/8/layout/hierarchy5"/>
    <dgm:cxn modelId="{E5C454EE-5E78-4A63-980F-0AC88137E876}" type="presParOf" srcId="{0D79526E-B751-4E71-9916-35587E446931}" destId="{625F8295-C7F8-4008-AF23-FD93002E81F0}" srcOrd="1" destOrd="0" presId="urn:microsoft.com/office/officeart/2005/8/layout/hierarchy5"/>
    <dgm:cxn modelId="{B5380CD9-0D96-496D-B0EF-C4F5229C92E8}" type="presParOf" srcId="{CC94504A-80C2-49DA-864D-85511BE17F79}" destId="{91F683B7-30D6-43EB-B746-DF0735690F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C392F7-70F1-4203-8619-64897CC292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50FBDCA-3FDC-4199-8624-84F1B3FAB468}" type="parTrans" cxnId="{B1941B06-12F7-4B60-9C9D-08C58B573256}">
      <dgm:prSet/>
      <dgm:spPr/>
      <dgm:t>
        <a:bodyPr/>
        <a:lstStyle/>
        <a:p>
          <a:endParaRPr lang="nb-NO"/>
        </a:p>
      </dgm:t>
    </dgm:pt>
    <dgm:pt modelId="{12649CEA-8A43-4B87-969C-5A8326F843B5}">
      <dgm:prSet phldrT="[Tekst]" custT="1"/>
      <dgm:spPr>
        <a:solidFill>
          <a:srgbClr val="00338D">
            <a:alpha val="69804"/>
          </a:srgbClr>
        </a:solidFill>
      </dgm:spPr>
      <dgm:t>
        <a:bodyPr/>
        <a:lstStyle/>
        <a:p>
          <a:r>
            <a:rPr lang="nb-NO" sz="900" b="1"/>
            <a:t>Administrerende direktør</a:t>
          </a:r>
        </a:p>
        <a:p>
          <a:r>
            <a:rPr lang="nb-NO" sz="900" b="0"/>
            <a:t>Nina Mevold</a:t>
          </a:r>
        </a:p>
      </dgm:t>
    </dgm:pt>
    <dgm:pt modelId="{E5168EE3-4756-4DEC-B52A-4DDE7EE315E5}" type="parTrans" cxnId="{2D1590AA-410A-4C6F-90AB-5E0A2CCFB6DB}">
      <dgm:prSet/>
      <dgm:spPr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D6B0EE2A-1C91-4DB3-8BEF-A35966756B20}">
      <dgm:prSet phldrT="[Tekst]" custT="1"/>
      <dgm:spPr>
        <a:solidFill>
          <a:srgbClr val="00338D">
            <a:alpha val="69804"/>
          </a:srgbClr>
        </a:solidFill>
      </dgm:spPr>
      <dgm:t>
        <a:bodyPr/>
        <a:lstStyle/>
        <a:p>
          <a:r>
            <a:rPr lang="nb-NO" sz="900" b="1"/>
            <a:t>Fagavdeling</a:t>
          </a:r>
          <a:endParaRPr lang="nb-NO" sz="500" b="1"/>
        </a:p>
        <a:p>
          <a:r>
            <a:rPr lang="nb-NO" sz="700"/>
            <a:t>Fagdirektør </a:t>
          </a:r>
        </a:p>
        <a:p>
          <a:r>
            <a:rPr lang="nb-NO" sz="700"/>
            <a:t>Susanne M S Hernes</a:t>
          </a:r>
        </a:p>
      </dgm:t>
    </dgm:pt>
    <dgm:pt modelId="{A4E3B6C9-A9C8-48B4-B092-C53A776EB37D}" type="parTrans" cxnId="{D3B14F87-560C-4A68-805B-A966552416A5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2F3F36FD-2758-472D-83D1-036F54B98DCE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Beredskap og traume</a:t>
          </a:r>
        </a:p>
        <a:p>
          <a:pPr algn="l"/>
          <a:r>
            <a:rPr lang="nb-NO" sz="800" b="0"/>
            <a:t>- Beredskap</a:t>
          </a:r>
        </a:p>
        <a:p>
          <a:pPr algn="l"/>
          <a:r>
            <a:rPr lang="nb-NO" sz="800" b="0"/>
            <a:t>- Traume</a:t>
          </a:r>
        </a:p>
        <a:p>
          <a:pPr algn="l"/>
          <a:r>
            <a:rPr lang="nb-NO" sz="800" b="0"/>
            <a:t>- Sim.Res kom</a:t>
          </a:r>
          <a:endParaRPr lang="nb-NO" sz="800" b="1"/>
        </a:p>
      </dgm:t>
    </dgm:pt>
    <dgm:pt modelId="{C28D4B7B-01C3-437A-A1D4-5E5820242AFC}" type="sibTrans" cxnId="{D3B14F87-560C-4A68-805B-A966552416A5}">
      <dgm:prSet/>
      <dgm:spPr/>
      <dgm:t>
        <a:bodyPr/>
        <a:lstStyle/>
        <a:p>
          <a:endParaRPr lang="nb-NO"/>
        </a:p>
      </dgm:t>
    </dgm:pt>
    <dgm:pt modelId="{1AAB5EF7-DCBC-40D7-A2A4-7B6841EBF28F}" type="parTrans" cxnId="{6EE0755F-DC52-4969-9C19-BD0C17955844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DBDD0FC2-0B4E-4A15-9A4C-4B4A6BF22F83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Forskning</a:t>
          </a:r>
        </a:p>
        <a:p>
          <a:pPr algn="l"/>
          <a:r>
            <a:rPr lang="nb-NO" sz="800" b="0"/>
            <a:t> - Forskning</a:t>
          </a:r>
        </a:p>
        <a:p>
          <a:pPr algn="l"/>
          <a:r>
            <a:rPr lang="nb-NO" sz="800" b="0"/>
            <a:t> - Medisinsk bibliotek</a:t>
          </a:r>
        </a:p>
      </dgm:t>
    </dgm:pt>
    <dgm:pt modelId="{0FC03E30-D0D3-4232-95A5-14B68DBD3ED3}" type="sibTrans" cxnId="{6EE0755F-DC52-4969-9C19-BD0C17955844}">
      <dgm:prSet/>
      <dgm:spPr/>
      <dgm:t>
        <a:bodyPr/>
        <a:lstStyle/>
        <a:p>
          <a:endParaRPr lang="nb-NO"/>
        </a:p>
      </dgm:t>
    </dgm:pt>
    <dgm:pt modelId="{5A86650A-B4AC-4C2A-85AC-CF626C6F38CD}" type="parTrans" cxnId="{67F8298F-4611-472E-B8AC-349D78B80F5A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B3FF6456-3426-4467-B38E-93A91795F85F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Kvalitet og pasientsikkerhet</a:t>
          </a:r>
        </a:p>
        <a:p>
          <a:pPr algn="l"/>
          <a:r>
            <a:rPr lang="nb-NO" sz="800" b="1"/>
            <a:t>- </a:t>
          </a:r>
          <a:r>
            <a:rPr lang="nb-NO" sz="800" b="0"/>
            <a:t>Kvalitet</a:t>
          </a:r>
        </a:p>
        <a:p>
          <a:pPr algn="l"/>
          <a:r>
            <a:rPr lang="nb-NO" sz="800" b="0"/>
            <a:t>- Smittevern</a:t>
          </a:r>
        </a:p>
        <a:p>
          <a:pPr algn="l"/>
          <a:r>
            <a:rPr lang="nb-NO" sz="800" b="0"/>
            <a:t>- Kompetanseenhet for pasient- og pårørendeopplæring (KEPPO)</a:t>
          </a:r>
        </a:p>
      </dgm:t>
    </dgm:pt>
    <dgm:pt modelId="{37BCF723-1C3B-485C-AAEE-5BCAFA3119A1}" type="sibTrans" cxnId="{67F8298F-4611-472E-B8AC-349D78B80F5A}">
      <dgm:prSet/>
      <dgm:spPr/>
      <dgm:t>
        <a:bodyPr/>
        <a:lstStyle/>
        <a:p>
          <a:endParaRPr lang="nb-NO"/>
        </a:p>
      </dgm:t>
    </dgm:pt>
    <dgm:pt modelId="{C0AE0F5B-1135-4CD9-98BE-27FD6CA0CC8D}" type="parTrans" cxnId="{7B4EF5F9-1DA4-438A-BC81-440A03CCD68E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1FFDD344-CB06-4D9B-A065-89C0BA0431E5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Samhandling</a:t>
          </a:r>
        </a:p>
        <a:p>
          <a:pPr algn="l"/>
          <a:r>
            <a:rPr lang="nb-NO" sz="800" b="0"/>
            <a:t> - Praksiskonsulent-ordningen</a:t>
          </a:r>
        </a:p>
      </dgm:t>
    </dgm:pt>
    <dgm:pt modelId="{FE8E2155-0679-4911-8884-0169B643D299}" type="sibTrans" cxnId="{7B4EF5F9-1DA4-438A-BC81-440A03CCD68E}">
      <dgm:prSet/>
      <dgm:spPr/>
      <dgm:t>
        <a:bodyPr/>
        <a:lstStyle/>
        <a:p>
          <a:endParaRPr lang="nb-NO"/>
        </a:p>
      </dgm:t>
    </dgm:pt>
    <dgm:pt modelId="{61472636-53A2-48CE-8537-D44E3F717001}" type="parTrans" cxnId="{98B1139F-E395-4995-B600-8E8DCCE81E5D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D23C0A33-6694-4524-A3DF-2E3027A21C58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Kompetansetjenester</a:t>
          </a:r>
        </a:p>
        <a:p>
          <a:pPr algn="l"/>
          <a:r>
            <a:rPr lang="nb-NO" sz="800" b="0"/>
            <a:t> - Nasjonal kompetansetjeneste for flåttbårne sykdommer</a:t>
          </a:r>
        </a:p>
        <a:p>
          <a:pPr algn="l"/>
          <a:r>
            <a:rPr lang="nb-NO" sz="800" b="0"/>
            <a:t> - BarneBeste - Nasjonalt kompetansenettverk for barn som pårørende</a:t>
          </a:r>
        </a:p>
        <a:p>
          <a:pPr algn="l"/>
          <a:r>
            <a:rPr lang="nb-NO" sz="800" b="0"/>
            <a:t> - Regional kompetansetjeneste for pasient- og pårørendeopplæring (RK-PPO)</a:t>
          </a:r>
        </a:p>
      </dgm:t>
    </dgm:pt>
    <dgm:pt modelId="{BEFD4807-9DB8-4C59-BBD3-8EC4DBEF9860}" type="sibTrans" cxnId="{98B1139F-E395-4995-B600-8E8DCCE81E5D}">
      <dgm:prSet/>
      <dgm:spPr/>
      <dgm:t>
        <a:bodyPr/>
        <a:lstStyle/>
        <a:p>
          <a:endParaRPr lang="nb-NO"/>
        </a:p>
      </dgm:t>
    </dgm:pt>
    <dgm:pt modelId="{6A50603C-AEA6-4131-B599-131F09F72769}" type="sibTrans" cxnId="{2D1590AA-410A-4C6F-90AB-5E0A2CCFB6DB}">
      <dgm:prSet/>
      <dgm:spPr/>
      <dgm:t>
        <a:bodyPr/>
        <a:lstStyle/>
        <a:p>
          <a:endParaRPr lang="nb-NO"/>
        </a:p>
      </dgm:t>
    </dgm:pt>
    <dgm:pt modelId="{39138B19-9CB1-41F1-BE03-1E0388A0699B}" type="parTrans" cxnId="{466C2E61-5473-433F-B30C-016C7ADD2CCC}">
      <dgm:prSet/>
      <dgm:spPr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A6534F62-F4CA-4A5F-969F-0957934F0E2F}">
      <dgm:prSet phldrT="[Tekst]" custT="1"/>
      <dgm:spPr>
        <a:solidFill>
          <a:srgbClr val="00338D">
            <a:alpha val="69804"/>
          </a:srgbClr>
        </a:solidFill>
      </dgm:spPr>
      <dgm:t>
        <a:bodyPr/>
        <a:lstStyle/>
        <a:p>
          <a:r>
            <a:rPr lang="nb-NO" sz="900" b="1"/>
            <a:t>Økonomiavdeling</a:t>
          </a:r>
        </a:p>
        <a:p>
          <a:r>
            <a:rPr lang="nb-NO" sz="700" b="0"/>
            <a:t>Økonomidirektør </a:t>
          </a:r>
          <a:br>
            <a:rPr lang="nb-NO" sz="700" b="0"/>
          </a:br>
          <a:r>
            <a:rPr lang="nb-NO" sz="700" b="0"/>
            <a:t>Torhild Einstabland</a:t>
          </a:r>
          <a:endParaRPr lang="nb-NO" sz="500" b="0"/>
        </a:p>
      </dgm:t>
    </dgm:pt>
    <dgm:pt modelId="{264081AC-35F3-4CAE-A5D8-AAFADCC91E89}" type="parTrans" cxnId="{382205F0-8131-44AD-B139-8C1BAD560428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9113703A-0ED4-4D49-934B-571AD46F74CE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Seksjon økonomistab – KMK</a:t>
          </a:r>
        </a:p>
        <a:p>
          <a:pPr algn="l"/>
          <a:r>
            <a:rPr lang="nb-NO" sz="800" b="1"/>
            <a:t>- </a:t>
          </a:r>
          <a:r>
            <a:rPr lang="nb-NO" sz="800" b="0"/>
            <a:t>Økonomistab</a:t>
          </a:r>
        </a:p>
        <a:p>
          <a:pPr algn="l"/>
          <a:r>
            <a:rPr lang="nb-NO" sz="800" b="0"/>
            <a:t>- KMK</a:t>
          </a:r>
        </a:p>
      </dgm:t>
    </dgm:pt>
    <dgm:pt modelId="{23FCE6F0-C6EF-428A-8B5A-8D0B4F1BBDAE}" type="sibTrans" cxnId="{382205F0-8131-44AD-B139-8C1BAD560428}">
      <dgm:prSet/>
      <dgm:spPr/>
      <dgm:t>
        <a:bodyPr/>
        <a:lstStyle/>
        <a:p>
          <a:endParaRPr lang="nb-NO"/>
        </a:p>
      </dgm:t>
    </dgm:pt>
    <dgm:pt modelId="{F876B79F-FA5E-4A39-BA99-0301BC465262}" type="parTrans" cxnId="{CBDC74B0-7484-4E8E-BA39-F65B427C65E2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1CD52A3-DDAD-49E6-BF6F-788DE4386704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Regnskap</a:t>
          </a:r>
        </a:p>
      </dgm:t>
    </dgm:pt>
    <dgm:pt modelId="{CB06F956-C062-43AB-A634-C22237C38BF9}" type="sibTrans" cxnId="{CBDC74B0-7484-4E8E-BA39-F65B427C65E2}">
      <dgm:prSet/>
      <dgm:spPr/>
      <dgm:t>
        <a:bodyPr/>
        <a:lstStyle/>
        <a:p>
          <a:endParaRPr lang="nb-NO"/>
        </a:p>
      </dgm:t>
    </dgm:pt>
    <dgm:pt modelId="{93A9AB7C-05B9-4DB3-B540-4B46C20784EA}" type="parTrans" cxnId="{3E4392D5-35C0-4D2A-B901-DEC51755A144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790F3397-195C-46E5-94EA-4076EBC44570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pPr algn="ctr"/>
          <a:r>
            <a:rPr lang="nb-NO" sz="800" b="1"/>
            <a:t>Seksjon for innkjøp og logistikk</a:t>
          </a:r>
        </a:p>
        <a:p>
          <a:pPr algn="l"/>
          <a:r>
            <a:rPr lang="nb-NO" sz="800" b="0"/>
            <a:t>- Innkjøp</a:t>
          </a:r>
        </a:p>
        <a:p>
          <a:pPr algn="l"/>
          <a:r>
            <a:rPr lang="nb-NO" sz="800" b="0"/>
            <a:t>- Logistikk SSK</a:t>
          </a:r>
        </a:p>
        <a:p>
          <a:pPr algn="l"/>
          <a:r>
            <a:rPr lang="nb-NO" sz="800" b="0"/>
            <a:t>- Logistikk SSA</a:t>
          </a:r>
        </a:p>
        <a:p>
          <a:pPr algn="l"/>
          <a:r>
            <a:rPr lang="nb-NO" sz="800" b="0"/>
            <a:t>- Logistikk SSF</a:t>
          </a:r>
        </a:p>
      </dgm:t>
    </dgm:pt>
    <dgm:pt modelId="{DC8ED4E9-6133-49A0-8ACE-056AE1F54ABA}" type="sibTrans" cxnId="{3E4392D5-35C0-4D2A-B901-DEC51755A144}">
      <dgm:prSet/>
      <dgm:spPr/>
      <dgm:t>
        <a:bodyPr/>
        <a:lstStyle/>
        <a:p>
          <a:endParaRPr lang="nb-NO"/>
        </a:p>
      </dgm:t>
    </dgm:pt>
    <dgm:pt modelId="{B26F9454-3508-4AB7-87CA-8D0138621502}" type="parTrans" cxnId="{7D689DDD-A14C-4C30-8DB6-6224677A2E5D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3EE6B32B-810D-4668-8378-3BA47DE57D83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Enhet for virksomhetsdata</a:t>
          </a:r>
        </a:p>
      </dgm:t>
    </dgm:pt>
    <dgm:pt modelId="{D3663A17-0EB7-44DF-9ADC-17FC30F57547}" type="sibTrans" cxnId="{7D689DDD-A14C-4C30-8DB6-6224677A2E5D}">
      <dgm:prSet/>
      <dgm:spPr/>
      <dgm:t>
        <a:bodyPr/>
        <a:lstStyle/>
        <a:p>
          <a:endParaRPr lang="nb-NO"/>
        </a:p>
      </dgm:t>
    </dgm:pt>
    <dgm:pt modelId="{EB774784-B108-43CD-BBE1-2D16085AA69E}" type="sibTrans" cxnId="{466C2E61-5473-433F-B30C-016C7ADD2CCC}">
      <dgm:prSet/>
      <dgm:spPr/>
      <dgm:t>
        <a:bodyPr/>
        <a:lstStyle/>
        <a:p>
          <a:endParaRPr lang="nb-NO"/>
        </a:p>
      </dgm:t>
    </dgm:pt>
    <dgm:pt modelId="{6C8D8FDD-4202-4E2C-95A9-1C66DB95ABD7}" type="parTrans" cxnId="{E29AEF37-FC32-4751-A510-B53C1F9DEF97}">
      <dgm:prSet/>
      <dgm:spPr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66CEDA49-2C9C-4597-A97D-982A94CBDBBD}">
      <dgm:prSet phldrT="[Tekst]" custT="1"/>
      <dgm:spPr>
        <a:solidFill>
          <a:srgbClr val="00338D">
            <a:alpha val="69804"/>
          </a:srgbClr>
        </a:solidFill>
      </dgm:spPr>
      <dgm:t>
        <a:bodyPr/>
        <a:lstStyle/>
        <a:p>
          <a:r>
            <a:rPr lang="nb-NO" sz="900" b="1"/>
            <a:t>Avd. for teknologi og innovasjon </a:t>
          </a:r>
        </a:p>
        <a:p>
          <a:r>
            <a:rPr lang="nb-NO" sz="700" b="0"/>
            <a:t>Teknologi- og innovasjonsdirektør </a:t>
          </a:r>
        </a:p>
        <a:p>
          <a:r>
            <a:rPr lang="nb-NO" sz="700" b="0"/>
            <a:t>Kjetil Nyhus</a:t>
          </a:r>
        </a:p>
      </dgm:t>
    </dgm:pt>
    <dgm:pt modelId="{73D19C8D-400C-4BF4-A4EB-B66C32F35552}" type="parTrans" cxnId="{22B2D86E-B6FA-4498-B55E-4F74E09C574A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13577AF8-0E4E-445E-AE1A-3421F86692F9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Innovasjon og utvikling</a:t>
          </a:r>
        </a:p>
      </dgm:t>
    </dgm:pt>
    <dgm:pt modelId="{844AAC53-6312-4E59-B317-1FDFA909A899}" type="sibTrans" cxnId="{22B2D86E-B6FA-4498-B55E-4F74E09C574A}">
      <dgm:prSet/>
      <dgm:spPr/>
      <dgm:t>
        <a:bodyPr/>
        <a:lstStyle/>
        <a:p>
          <a:endParaRPr lang="nb-NO"/>
        </a:p>
      </dgm:t>
    </dgm:pt>
    <dgm:pt modelId="{944E50C1-626F-49EB-95B3-B8665E82443C}" type="parTrans" cxnId="{C990F716-9D1E-496E-B6FB-6D1F342D0C1E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1CBBA83E-A2FE-4159-B440-2FD38DD2541A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Helse IKT</a:t>
          </a:r>
        </a:p>
      </dgm:t>
    </dgm:pt>
    <dgm:pt modelId="{20D373A7-0AA6-4359-BC7B-848206D607AF}" type="sibTrans" cxnId="{C990F716-9D1E-496E-B6FB-6D1F342D0C1E}">
      <dgm:prSet/>
      <dgm:spPr/>
      <dgm:t>
        <a:bodyPr/>
        <a:lstStyle/>
        <a:p>
          <a:endParaRPr lang="nb-NO"/>
        </a:p>
      </dgm:t>
    </dgm:pt>
    <dgm:pt modelId="{0F9FA259-0532-4E36-A705-CDCB381B1B42}" type="parTrans" cxnId="{C624763A-CDCD-4D59-808C-709240871FBF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716CC9F3-1F4A-4A52-BDAF-411E3C94479C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Medisinsk teknologi</a:t>
          </a:r>
        </a:p>
      </dgm:t>
    </dgm:pt>
    <dgm:pt modelId="{6ADFBAB2-6DA9-4497-A0BC-472F74F9E799}" type="sibTrans" cxnId="{C624763A-CDCD-4D59-808C-709240871FBF}">
      <dgm:prSet/>
      <dgm:spPr/>
      <dgm:t>
        <a:bodyPr/>
        <a:lstStyle/>
        <a:p>
          <a:endParaRPr lang="nb-NO"/>
        </a:p>
      </dgm:t>
    </dgm:pt>
    <dgm:pt modelId="{E833E432-271B-47D6-93BC-D1578EC8D53E}" type="parTrans" cxnId="{90087A54-81B3-4FD5-BD59-D84334971D9E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03DE87BE-48A2-4A37-AC7A-103DDD71AFEA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Arkiv og dokumentasjon</a:t>
          </a:r>
        </a:p>
      </dgm:t>
    </dgm:pt>
    <dgm:pt modelId="{D94B58A7-48ED-4B64-A559-92385EE6CF9B}" type="sibTrans" cxnId="{90087A54-81B3-4FD5-BD59-D84334971D9E}">
      <dgm:prSet/>
      <dgm:spPr/>
      <dgm:t>
        <a:bodyPr/>
        <a:lstStyle/>
        <a:p>
          <a:endParaRPr lang="nb-NO"/>
        </a:p>
      </dgm:t>
    </dgm:pt>
    <dgm:pt modelId="{F91B02DE-AB42-4DF7-857B-2241F6C6EB9C}" type="sibTrans" cxnId="{E29AEF37-FC32-4751-A510-B53C1F9DEF97}">
      <dgm:prSet/>
      <dgm:spPr/>
      <dgm:t>
        <a:bodyPr/>
        <a:lstStyle/>
        <a:p>
          <a:endParaRPr lang="nb-NO"/>
        </a:p>
      </dgm:t>
    </dgm:pt>
    <dgm:pt modelId="{8EAFB704-C8D2-4382-B282-D8F00F8CE2AF}" type="parTrans" cxnId="{E60B8740-E234-4266-8602-A239E5496EE4}">
      <dgm:prSet/>
      <dgm:spPr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21692B4F-3289-4187-A4E0-001A30593CDF}">
      <dgm:prSet phldrT="[Tekst]" custT="1"/>
      <dgm:spPr>
        <a:solidFill>
          <a:srgbClr val="00338D">
            <a:alpha val="69804"/>
          </a:srgbClr>
        </a:solidFill>
      </dgm:spPr>
      <dgm:t>
        <a:bodyPr/>
        <a:lstStyle/>
        <a:p>
          <a:r>
            <a:rPr lang="nb-NO" sz="900" b="1"/>
            <a:t>Organisasjonsavdeling</a:t>
          </a:r>
        </a:p>
        <a:p>
          <a:r>
            <a:rPr lang="nb-NO" sz="700" b="0"/>
            <a:t>Organisasjonsdirektør</a:t>
          </a:r>
        </a:p>
        <a:p>
          <a:r>
            <a:rPr lang="nb-NO" sz="700" b="0"/>
            <a:t> Nina Føreland</a:t>
          </a:r>
          <a:endParaRPr lang="nb-NO" sz="500" b="0"/>
        </a:p>
      </dgm:t>
    </dgm:pt>
    <dgm:pt modelId="{EDE6051B-3AFF-4DD5-8173-107CF42D6815}" type="parTrans" cxnId="{B845D581-37A0-4E7A-A10B-A2D23A250ECB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A867B6FB-3715-4A4A-A5AC-B924ECC1039B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Sykehusprestene</a:t>
          </a:r>
        </a:p>
      </dgm:t>
    </dgm:pt>
    <dgm:pt modelId="{45563923-F2D6-41F0-A150-72C23A1D7223}" type="sibTrans" cxnId="{B845D581-37A0-4E7A-A10B-A2D23A250ECB}">
      <dgm:prSet/>
      <dgm:spPr/>
      <dgm:t>
        <a:bodyPr/>
        <a:lstStyle/>
        <a:p>
          <a:endParaRPr lang="nb-NO"/>
        </a:p>
      </dgm:t>
    </dgm:pt>
    <dgm:pt modelId="{F105494D-191C-4360-B906-48FAF173509E}" type="parTrans" cxnId="{FC6DEB13-9C3F-43D2-8CB1-F8A4AB9904AD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E97DEF6A-03CA-43A7-9ADA-31EB432E30B9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Bemanning</a:t>
          </a:r>
        </a:p>
      </dgm:t>
    </dgm:pt>
    <dgm:pt modelId="{0A67F50E-2B29-453E-8AB9-1007F05F9754}" type="sibTrans" cxnId="{FC6DEB13-9C3F-43D2-8CB1-F8A4AB9904AD}">
      <dgm:prSet/>
      <dgm:spPr/>
      <dgm:t>
        <a:bodyPr/>
        <a:lstStyle/>
        <a:p>
          <a:endParaRPr lang="nb-NO"/>
        </a:p>
      </dgm:t>
    </dgm:pt>
    <dgm:pt modelId="{1E98E8C7-517A-4237-8C8C-21986CF029B4}" type="parTrans" cxnId="{4043A0C7-9B3C-4107-A026-EC4F2581376A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9869EB76-B4F4-4BDC-8EE7-2B70F057C0BE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Kompetanse</a:t>
          </a:r>
        </a:p>
      </dgm:t>
    </dgm:pt>
    <dgm:pt modelId="{C1482D6C-6562-4EB5-9659-5D411ED80B41}" type="sibTrans" cxnId="{4043A0C7-9B3C-4107-A026-EC4F2581376A}">
      <dgm:prSet/>
      <dgm:spPr/>
      <dgm:t>
        <a:bodyPr/>
        <a:lstStyle/>
        <a:p>
          <a:endParaRPr lang="nb-NO"/>
        </a:p>
      </dgm:t>
    </dgm:pt>
    <dgm:pt modelId="{2A5B7E21-7677-4E60-BA73-4F2C8FD48ECD}" type="parTrans" cxnId="{52950A61-2C36-4929-A9FF-7F72ACFCF7F4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F13A52EB-CD61-42DC-B0BB-5563A6CA5C45}">
      <dgm:prSet custT="1"/>
      <dgm:spPr>
        <a:solidFill>
          <a:srgbClr val="00338D">
            <a:alpha val="80000"/>
          </a:srgbClr>
        </a:solidFill>
      </dgm:spPr>
      <dgm:t>
        <a:bodyPr anchor="t"/>
        <a:lstStyle/>
        <a:p>
          <a:pPr algn="ctr"/>
          <a:endParaRPr lang="nb-NO" sz="800" b="1"/>
        </a:p>
        <a:p>
          <a:pPr algn="ctr"/>
          <a:r>
            <a:rPr lang="nb-NO" sz="1050" b="1"/>
            <a:t>HR-seksjonen</a:t>
          </a:r>
        </a:p>
        <a:p>
          <a:pPr algn="l"/>
          <a:r>
            <a:rPr lang="nb-NO" sz="800" b="1"/>
            <a:t> </a:t>
          </a:r>
          <a:r>
            <a:rPr lang="nb-NO" sz="800" b="0"/>
            <a:t>- HR utvikling</a:t>
          </a:r>
        </a:p>
        <a:p>
          <a:pPr algn="l"/>
          <a:r>
            <a:rPr lang="nb-NO" sz="800" b="0"/>
            <a:t> - Personaltjenesten</a:t>
          </a:r>
        </a:p>
        <a:p>
          <a:pPr algn="l"/>
          <a:r>
            <a:rPr lang="nb-NO" sz="800" b="0"/>
            <a:t> - Bedriftshelsetjenesten</a:t>
          </a:r>
        </a:p>
        <a:p>
          <a:pPr algn="ctr"/>
          <a:endParaRPr lang="nb-NO" sz="800" b="1"/>
        </a:p>
      </dgm:t>
    </dgm:pt>
    <dgm:pt modelId="{EC6974CB-46D8-4624-B33B-88577B7D570F}" type="sibTrans" cxnId="{52950A61-2C36-4929-A9FF-7F72ACFCF7F4}">
      <dgm:prSet/>
      <dgm:spPr/>
      <dgm:t>
        <a:bodyPr/>
        <a:lstStyle/>
        <a:p>
          <a:endParaRPr lang="nb-NO"/>
        </a:p>
      </dgm:t>
    </dgm:pt>
    <dgm:pt modelId="{0C58F603-7AE6-4B50-97D9-B19801BCB764}" type="sibTrans" cxnId="{E60B8740-E234-4266-8602-A239E5496EE4}">
      <dgm:prSet/>
      <dgm:spPr/>
      <dgm:t>
        <a:bodyPr/>
        <a:lstStyle/>
        <a:p>
          <a:endParaRPr lang="nb-NO"/>
        </a:p>
      </dgm:t>
    </dgm:pt>
    <dgm:pt modelId="{C8D3F3F4-A3F6-4C8B-885A-3237EFDFD8B1}" type="parTrans" cxnId="{0160DEEA-F0A8-4F74-8B9B-9DF2568C1A3C}">
      <dgm:prSet/>
      <dgm:spPr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339B5008-2E7B-4958-AC89-FC306A68CF6B}">
      <dgm:prSet custT="1"/>
      <dgm:spPr>
        <a:solidFill>
          <a:srgbClr val="4C70AF"/>
        </a:solidFill>
      </dgm:spPr>
      <dgm:t>
        <a:bodyPr/>
        <a:lstStyle/>
        <a:p>
          <a:r>
            <a:rPr lang="nb-NO" sz="900" b="1"/>
            <a:t>Kommunikasjons-</a:t>
          </a:r>
        </a:p>
        <a:p>
          <a:r>
            <a:rPr lang="nb-NO" sz="900" b="1"/>
            <a:t>avdeling</a:t>
          </a:r>
        </a:p>
        <a:p>
          <a:r>
            <a:rPr lang="nb-NO" sz="700" b="0"/>
            <a:t>Kommunikasjonsdirektør</a:t>
          </a:r>
        </a:p>
        <a:p>
          <a:r>
            <a:rPr lang="nb-NO" sz="700" b="0"/>
            <a:t>Signy Svendsen</a:t>
          </a:r>
        </a:p>
      </dgm:t>
    </dgm:pt>
    <dgm:pt modelId="{76AB42CD-E08F-4B19-B273-8B49768878F3}" type="sibTrans" cxnId="{0160DEEA-F0A8-4F74-8B9B-9DF2568C1A3C}">
      <dgm:prSet/>
      <dgm:spPr/>
      <dgm:t>
        <a:bodyPr/>
        <a:lstStyle/>
        <a:p>
          <a:endParaRPr lang="nb-NO"/>
        </a:p>
      </dgm:t>
    </dgm:pt>
    <dgm:pt modelId="{CBB99AEA-A3B2-4BB5-818B-1EFA06915822}" type="parTrans" cxnId="{E234148D-B248-4445-8E6D-5D498A57768A}">
      <dgm:prSet/>
      <dgm:spPr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EEA3B564-CBDB-450D-89D5-AC9E621FE469}">
      <dgm:prSet custT="1"/>
      <dgm:spPr>
        <a:solidFill>
          <a:srgbClr val="4C70AF"/>
        </a:solidFill>
      </dgm:spPr>
      <dgm:t>
        <a:bodyPr/>
        <a:lstStyle/>
        <a:p>
          <a:r>
            <a:rPr lang="nb-NO" sz="900" b="1"/>
            <a:t>Avdeling for eiendomsforvaltning og –utvikling</a:t>
          </a:r>
        </a:p>
        <a:p>
          <a:r>
            <a:rPr lang="nb-NO" sz="700" b="0"/>
            <a:t>Per W Torgersen</a:t>
          </a:r>
        </a:p>
      </dgm:t>
    </dgm:pt>
    <dgm:pt modelId="{DC0D3ABA-FD8D-4E4D-BCA3-F29432CA09B5}" type="parTrans" cxnId="{D6EAFFFA-C3C4-4720-84A7-2C02A5C6759F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72913F0B-2562-4EA9-BD4C-B29C9822DA21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Teknisk seksjon</a:t>
          </a:r>
          <a:endParaRPr lang="nb-NO" sz="2000" b="1"/>
        </a:p>
      </dgm:t>
    </dgm:pt>
    <dgm:pt modelId="{5BB95047-D3DF-4DBB-AADC-29E61CD40E1F}" type="sibTrans" cxnId="{D6EAFFFA-C3C4-4720-84A7-2C02A5C6759F}">
      <dgm:prSet/>
      <dgm:spPr/>
      <dgm:t>
        <a:bodyPr/>
        <a:lstStyle/>
        <a:p>
          <a:endParaRPr lang="nb-NO"/>
        </a:p>
      </dgm:t>
    </dgm:pt>
    <dgm:pt modelId="{0AB53BDE-7103-4F3E-B707-1DFBA682E25B}" type="parTrans" cxnId="{9710447D-B2B1-4E4F-A55B-45CD121482F1}">
      <dgm:prSet/>
      <dgm:spPr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nb-NO"/>
        </a:p>
      </dgm:t>
    </dgm:pt>
    <dgm:pt modelId="{05277C46-0243-46D6-84B4-441CF34AB5AF}">
      <dgm:prSet custT="1"/>
      <dgm:spPr>
        <a:solidFill>
          <a:srgbClr val="00338D">
            <a:alpha val="80000"/>
          </a:srgbClr>
        </a:solidFill>
      </dgm:spPr>
      <dgm:t>
        <a:bodyPr/>
        <a:lstStyle/>
        <a:p>
          <a:r>
            <a:rPr lang="nb-NO" sz="800" b="1"/>
            <a:t>Eiendoms-seksjon</a:t>
          </a:r>
        </a:p>
      </dgm:t>
    </dgm:pt>
    <dgm:pt modelId="{81FCDB7F-9CF8-4DE7-A221-0D9AD7766D90}" type="sibTrans" cxnId="{9710447D-B2B1-4E4F-A55B-45CD121482F1}">
      <dgm:prSet/>
      <dgm:spPr/>
      <dgm:t>
        <a:bodyPr/>
        <a:lstStyle/>
        <a:p>
          <a:endParaRPr lang="nb-NO"/>
        </a:p>
      </dgm:t>
    </dgm:pt>
    <dgm:pt modelId="{CE227C16-E80A-499F-AEAD-B6E3F6F29ECB}" type="sibTrans" cxnId="{E234148D-B248-4445-8E6D-5D498A57768A}">
      <dgm:prSet/>
      <dgm:spPr/>
      <dgm:t>
        <a:bodyPr/>
        <a:lstStyle/>
        <a:p>
          <a:endParaRPr lang="nb-NO"/>
        </a:p>
      </dgm:t>
    </dgm:pt>
    <dgm:pt modelId="{C005BFCA-ACB7-4138-983D-64FBF8B15D10}" type="sibTrans" cxnId="{B1941B06-12F7-4B60-9C9D-08C58B573256}">
      <dgm:prSet/>
      <dgm:spPr/>
      <dgm:t>
        <a:bodyPr/>
        <a:lstStyle/>
        <a:p>
          <a:endParaRPr lang="nb-NO"/>
        </a:p>
      </dgm:t>
    </dgm:pt>
    <dgm:pt modelId="{F60402E9-9713-48D5-949F-13DC7E92E329}" type="pres">
      <dgm:prSet presAssocID="{F0C392F7-70F1-4203-8619-64897CC292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5A74D6-72CD-4B01-88DE-75910DB5B7E6}" type="pres">
      <dgm:prSet presAssocID="{12649CEA-8A43-4B87-969C-5A8326F843B5}" presName="hierRoot1" presStyleCnt="0">
        <dgm:presLayoutVars>
          <dgm:hierBranch val="init"/>
        </dgm:presLayoutVars>
      </dgm:prSet>
      <dgm:spPr/>
    </dgm:pt>
    <dgm:pt modelId="{CFD839B6-0CA9-4B72-B89D-D31242888E3E}" type="pres">
      <dgm:prSet presAssocID="{12649CEA-8A43-4B87-969C-5A8326F843B5}" presName="rootComposite1" presStyleCnt="0"/>
      <dgm:spPr/>
    </dgm:pt>
    <dgm:pt modelId="{B948AC5E-96BA-459E-9250-5273BE6D33CE}" type="pres">
      <dgm:prSet presAssocID="{12649CEA-8A43-4B87-969C-5A8326F843B5}" presName="rootText1" presStyleLbl="node0" presStyleIdx="0" presStyleCnt="1" custScaleX="287034" custScaleY="140471" custLinFactNeighborX="-4631" custLinFactNeighborY="-70889">
        <dgm:presLayoutVars>
          <dgm:chPref val="3"/>
        </dgm:presLayoutVars>
      </dgm:prSet>
      <dgm:spPr/>
    </dgm:pt>
    <dgm:pt modelId="{C223B134-92BF-4782-BEF5-18712D9306CE}" type="pres">
      <dgm:prSet presAssocID="{12649CEA-8A43-4B87-969C-5A8326F843B5}" presName="rootConnector1" presStyleLbl="node1" presStyleIdx="0" presStyleCnt="0"/>
      <dgm:spPr/>
    </dgm:pt>
    <dgm:pt modelId="{5AEFCC26-F2B6-4CE4-AA9D-C08AD3706F28}" type="pres">
      <dgm:prSet presAssocID="{12649CEA-8A43-4B87-969C-5A8326F843B5}" presName="hierChild2" presStyleCnt="0"/>
      <dgm:spPr/>
    </dgm:pt>
    <dgm:pt modelId="{9B996341-AD3D-421B-A9AA-DD886ABDAA99}" type="pres">
      <dgm:prSet presAssocID="{E5168EE3-4756-4DEC-B52A-4DDE7EE315E5}" presName="Name37" presStyleLbl="parChTrans1D2" presStyleIdx="0" presStyleCnt="6"/>
      <dgm:spPr/>
    </dgm:pt>
    <dgm:pt modelId="{AE642504-825A-476A-AC22-23822784BA9A}" type="pres">
      <dgm:prSet presAssocID="{D6B0EE2A-1C91-4DB3-8BEF-A35966756B20}" presName="hierRoot2" presStyleCnt="0">
        <dgm:presLayoutVars>
          <dgm:hierBranch val="init"/>
        </dgm:presLayoutVars>
      </dgm:prSet>
      <dgm:spPr/>
    </dgm:pt>
    <dgm:pt modelId="{8A2A42B5-09D3-4B2E-B451-436B05CB5DAC}" type="pres">
      <dgm:prSet presAssocID="{D6B0EE2A-1C91-4DB3-8BEF-A35966756B20}" presName="rootComposite" presStyleCnt="0"/>
      <dgm:spPr/>
    </dgm:pt>
    <dgm:pt modelId="{9979D331-0D0A-47FD-80B8-230500973881}" type="pres">
      <dgm:prSet presAssocID="{D6B0EE2A-1C91-4DB3-8BEF-A35966756B20}" presName="rootText" presStyleLbl="node2" presStyleIdx="0" presStyleCnt="6" custScaleX="156236" custScaleY="144966" custLinFactNeighborX="-26" custLinFactNeighborY="-7043">
        <dgm:presLayoutVars>
          <dgm:chPref val="3"/>
        </dgm:presLayoutVars>
      </dgm:prSet>
      <dgm:spPr/>
    </dgm:pt>
    <dgm:pt modelId="{76B1ADD6-4C78-44AF-BBEA-20F8AB8B815D}" type="pres">
      <dgm:prSet presAssocID="{D6B0EE2A-1C91-4DB3-8BEF-A35966756B20}" presName="rootConnector" presStyleLbl="node2" presStyleIdx="0" presStyleCnt="6"/>
      <dgm:spPr/>
    </dgm:pt>
    <dgm:pt modelId="{869DA24D-B6E6-486F-91CC-45CDD7154FD1}" type="pres">
      <dgm:prSet presAssocID="{D6B0EE2A-1C91-4DB3-8BEF-A35966756B20}" presName="hierChild4" presStyleCnt="0"/>
      <dgm:spPr/>
    </dgm:pt>
    <dgm:pt modelId="{BE7C33D0-0AA1-42ED-92EE-BE31A1EF08AA}" type="pres">
      <dgm:prSet presAssocID="{A4E3B6C9-A9C8-48B4-B092-C53A776EB37D}" presName="Name37" presStyleLbl="parChTrans1D3" presStyleIdx="0" presStyleCnt="19"/>
      <dgm:spPr/>
    </dgm:pt>
    <dgm:pt modelId="{0194C22A-57C3-415B-A25B-E1E3CEF6E014}" type="pres">
      <dgm:prSet presAssocID="{2F3F36FD-2758-472D-83D1-036F54B98DCE}" presName="hierRoot2" presStyleCnt="0">
        <dgm:presLayoutVars>
          <dgm:hierBranch val="init"/>
        </dgm:presLayoutVars>
      </dgm:prSet>
      <dgm:spPr/>
    </dgm:pt>
    <dgm:pt modelId="{FF0FE1C1-AAC9-4D7D-B67F-1716BF955FF3}" type="pres">
      <dgm:prSet presAssocID="{2F3F36FD-2758-472D-83D1-036F54B98DCE}" presName="rootComposite" presStyleCnt="0"/>
      <dgm:spPr/>
    </dgm:pt>
    <dgm:pt modelId="{3A53DB25-CC8B-43EB-803E-693E685D6D9D}" type="pres">
      <dgm:prSet presAssocID="{2F3F36FD-2758-472D-83D1-036F54B98DCE}" presName="rootText" presStyleLbl="node3" presStyleIdx="0" presStyleCnt="19" custScaleX="181462" custScaleY="211342" custLinFactNeighborX="-2889">
        <dgm:presLayoutVars>
          <dgm:chPref val="3"/>
        </dgm:presLayoutVars>
      </dgm:prSet>
      <dgm:spPr/>
    </dgm:pt>
    <dgm:pt modelId="{D0BDE627-7E93-4846-9A0F-E4CD2AE40521}" type="pres">
      <dgm:prSet presAssocID="{2F3F36FD-2758-472D-83D1-036F54B98DCE}" presName="rootConnector" presStyleLbl="node3" presStyleIdx="0" presStyleCnt="19"/>
      <dgm:spPr/>
    </dgm:pt>
    <dgm:pt modelId="{BC829A1D-BB19-424D-9700-BE6AC6786547}" type="pres">
      <dgm:prSet presAssocID="{2F3F36FD-2758-472D-83D1-036F54B98DCE}" presName="hierChild4" presStyleCnt="0"/>
      <dgm:spPr/>
    </dgm:pt>
    <dgm:pt modelId="{AEEBB2EC-7FB0-4CAF-8016-2DB34FF6DB81}" type="pres">
      <dgm:prSet presAssocID="{2F3F36FD-2758-472D-83D1-036F54B98DCE}" presName="hierChild5" presStyleCnt="0"/>
      <dgm:spPr/>
    </dgm:pt>
    <dgm:pt modelId="{4BCAA390-12D6-48FC-AA4B-09F93B61CF1E}" type="pres">
      <dgm:prSet presAssocID="{1AAB5EF7-DCBC-40D7-A2A4-7B6841EBF28F}" presName="Name37" presStyleLbl="parChTrans1D3" presStyleIdx="1" presStyleCnt="19"/>
      <dgm:spPr/>
    </dgm:pt>
    <dgm:pt modelId="{E386171E-B147-4991-856F-1D08D7F7EDFF}" type="pres">
      <dgm:prSet presAssocID="{DBDD0FC2-0B4E-4A15-9A4C-4B4A6BF22F83}" presName="hierRoot2" presStyleCnt="0">
        <dgm:presLayoutVars>
          <dgm:hierBranch val="init"/>
        </dgm:presLayoutVars>
      </dgm:prSet>
      <dgm:spPr/>
    </dgm:pt>
    <dgm:pt modelId="{57096946-289C-4D0E-9B67-699EEE5F2B8E}" type="pres">
      <dgm:prSet presAssocID="{DBDD0FC2-0B4E-4A15-9A4C-4B4A6BF22F83}" presName="rootComposite" presStyleCnt="0"/>
      <dgm:spPr/>
    </dgm:pt>
    <dgm:pt modelId="{C7D54EAF-EFCF-4FF2-8355-95813C379548}" type="pres">
      <dgm:prSet presAssocID="{DBDD0FC2-0B4E-4A15-9A4C-4B4A6BF22F83}" presName="rootText" presStyleLbl="node3" presStyleIdx="1" presStyleCnt="19" custScaleX="184402" custScaleY="211273" custLinFactNeighborX="-2889">
        <dgm:presLayoutVars>
          <dgm:chPref val="3"/>
        </dgm:presLayoutVars>
      </dgm:prSet>
      <dgm:spPr/>
    </dgm:pt>
    <dgm:pt modelId="{53B82BF8-6F5A-48B0-A839-049350E54550}" type="pres">
      <dgm:prSet presAssocID="{DBDD0FC2-0B4E-4A15-9A4C-4B4A6BF22F83}" presName="rootConnector" presStyleLbl="node3" presStyleIdx="1" presStyleCnt="19"/>
      <dgm:spPr/>
    </dgm:pt>
    <dgm:pt modelId="{79B23F22-F0D9-4138-A0EB-B0E579629911}" type="pres">
      <dgm:prSet presAssocID="{DBDD0FC2-0B4E-4A15-9A4C-4B4A6BF22F83}" presName="hierChild4" presStyleCnt="0"/>
      <dgm:spPr/>
    </dgm:pt>
    <dgm:pt modelId="{56977F48-FD7E-4DD6-A7AB-D08008952132}" type="pres">
      <dgm:prSet presAssocID="{DBDD0FC2-0B4E-4A15-9A4C-4B4A6BF22F83}" presName="hierChild5" presStyleCnt="0"/>
      <dgm:spPr/>
    </dgm:pt>
    <dgm:pt modelId="{2F7A86EF-33C5-4A6C-AB5E-740384B5DEA3}" type="pres">
      <dgm:prSet presAssocID="{5A86650A-B4AC-4C2A-85AC-CF626C6F38CD}" presName="Name37" presStyleLbl="parChTrans1D3" presStyleIdx="2" presStyleCnt="19"/>
      <dgm:spPr/>
    </dgm:pt>
    <dgm:pt modelId="{4D6B4678-1FAD-43BC-918D-41DE7F682630}" type="pres">
      <dgm:prSet presAssocID="{B3FF6456-3426-4467-B38E-93A91795F85F}" presName="hierRoot2" presStyleCnt="0">
        <dgm:presLayoutVars>
          <dgm:hierBranch val="init"/>
        </dgm:presLayoutVars>
      </dgm:prSet>
      <dgm:spPr/>
    </dgm:pt>
    <dgm:pt modelId="{475A1527-5B6A-41F3-B6CC-1BEBB1864339}" type="pres">
      <dgm:prSet presAssocID="{B3FF6456-3426-4467-B38E-93A91795F85F}" presName="rootComposite" presStyleCnt="0"/>
      <dgm:spPr/>
    </dgm:pt>
    <dgm:pt modelId="{FF4C50BE-CF70-4C01-A335-EB49FB18003C}" type="pres">
      <dgm:prSet presAssocID="{B3FF6456-3426-4467-B38E-93A91795F85F}" presName="rootText" presStyleLbl="node3" presStyleIdx="2" presStyleCnt="19" custScaleX="277429" custScaleY="235319" custLinFactNeighborX="-2889">
        <dgm:presLayoutVars>
          <dgm:chPref val="3"/>
        </dgm:presLayoutVars>
      </dgm:prSet>
      <dgm:spPr/>
    </dgm:pt>
    <dgm:pt modelId="{8FB875D5-0C57-4BD8-9C83-BCA9EE64734A}" type="pres">
      <dgm:prSet presAssocID="{B3FF6456-3426-4467-B38E-93A91795F85F}" presName="rootConnector" presStyleLbl="node3" presStyleIdx="2" presStyleCnt="19"/>
      <dgm:spPr/>
    </dgm:pt>
    <dgm:pt modelId="{8FA405B9-9E99-4417-ACD6-57582CC5BB8F}" type="pres">
      <dgm:prSet presAssocID="{B3FF6456-3426-4467-B38E-93A91795F85F}" presName="hierChild4" presStyleCnt="0"/>
      <dgm:spPr/>
    </dgm:pt>
    <dgm:pt modelId="{B0EC42B0-2239-4C14-B547-11AC9AB74E56}" type="pres">
      <dgm:prSet presAssocID="{B3FF6456-3426-4467-B38E-93A91795F85F}" presName="hierChild5" presStyleCnt="0"/>
      <dgm:spPr/>
    </dgm:pt>
    <dgm:pt modelId="{A8FDC250-665C-462E-8DD8-2F0B5A94D5F2}" type="pres">
      <dgm:prSet presAssocID="{C0AE0F5B-1135-4CD9-98BE-27FD6CA0CC8D}" presName="Name37" presStyleLbl="parChTrans1D3" presStyleIdx="3" presStyleCnt="19"/>
      <dgm:spPr/>
    </dgm:pt>
    <dgm:pt modelId="{63683260-C792-4811-8DDA-267F026629E8}" type="pres">
      <dgm:prSet presAssocID="{1FFDD344-CB06-4D9B-A065-89C0BA0431E5}" presName="hierRoot2" presStyleCnt="0">
        <dgm:presLayoutVars>
          <dgm:hierBranch val="init"/>
        </dgm:presLayoutVars>
      </dgm:prSet>
      <dgm:spPr/>
    </dgm:pt>
    <dgm:pt modelId="{FC9C87F6-6964-41EA-B4C4-476CD7029775}" type="pres">
      <dgm:prSet presAssocID="{1FFDD344-CB06-4D9B-A065-89C0BA0431E5}" presName="rootComposite" presStyleCnt="0"/>
      <dgm:spPr/>
    </dgm:pt>
    <dgm:pt modelId="{14A8BB41-6813-4162-802C-9571123F0E70}" type="pres">
      <dgm:prSet presAssocID="{1FFDD344-CB06-4D9B-A065-89C0BA0431E5}" presName="rootText" presStyleLbl="node3" presStyleIdx="3" presStyleCnt="19" custScaleX="291033" custScaleY="146978" custLinFactNeighborX="-2889">
        <dgm:presLayoutVars>
          <dgm:chPref val="3"/>
        </dgm:presLayoutVars>
      </dgm:prSet>
      <dgm:spPr/>
    </dgm:pt>
    <dgm:pt modelId="{9FEEE7FE-7E2A-4306-A03E-DAFE7DE9A4EF}" type="pres">
      <dgm:prSet presAssocID="{1FFDD344-CB06-4D9B-A065-89C0BA0431E5}" presName="rootConnector" presStyleLbl="node3" presStyleIdx="3" presStyleCnt="19"/>
      <dgm:spPr/>
    </dgm:pt>
    <dgm:pt modelId="{C62804FA-39C5-4E3E-8045-198711DAAB1D}" type="pres">
      <dgm:prSet presAssocID="{1FFDD344-CB06-4D9B-A065-89C0BA0431E5}" presName="hierChild4" presStyleCnt="0"/>
      <dgm:spPr/>
    </dgm:pt>
    <dgm:pt modelId="{F551C3DA-F58A-4692-A4EF-C6545FCF8305}" type="pres">
      <dgm:prSet presAssocID="{1FFDD344-CB06-4D9B-A065-89C0BA0431E5}" presName="hierChild5" presStyleCnt="0"/>
      <dgm:spPr/>
    </dgm:pt>
    <dgm:pt modelId="{5CFDA7D3-808D-414E-B70E-58818BD47827}" type="pres">
      <dgm:prSet presAssocID="{61472636-53A2-48CE-8537-D44E3F717001}" presName="Name37" presStyleLbl="parChTrans1D3" presStyleIdx="4" presStyleCnt="19"/>
      <dgm:spPr/>
    </dgm:pt>
    <dgm:pt modelId="{992B14BD-7111-42D7-BBB5-4A7F362D2A53}" type="pres">
      <dgm:prSet presAssocID="{D23C0A33-6694-4524-A3DF-2E3027A21C58}" presName="hierRoot2" presStyleCnt="0">
        <dgm:presLayoutVars>
          <dgm:hierBranch val="init"/>
        </dgm:presLayoutVars>
      </dgm:prSet>
      <dgm:spPr/>
    </dgm:pt>
    <dgm:pt modelId="{AB873476-55E2-4A91-8492-D8D5103ACF1C}" type="pres">
      <dgm:prSet presAssocID="{D23C0A33-6694-4524-A3DF-2E3027A21C58}" presName="rootComposite" presStyleCnt="0"/>
      <dgm:spPr/>
    </dgm:pt>
    <dgm:pt modelId="{E699CE50-83E2-4270-BCD0-A33D94E88362}" type="pres">
      <dgm:prSet presAssocID="{D23C0A33-6694-4524-A3DF-2E3027A21C58}" presName="rootText" presStyleLbl="node3" presStyleIdx="4" presStyleCnt="19" custScaleX="631304" custScaleY="239698" custLinFactNeighborX="-2889">
        <dgm:presLayoutVars>
          <dgm:chPref val="3"/>
        </dgm:presLayoutVars>
      </dgm:prSet>
      <dgm:spPr/>
    </dgm:pt>
    <dgm:pt modelId="{5C278BEF-904D-4845-BBEB-CC8FD170F3EF}" type="pres">
      <dgm:prSet presAssocID="{D23C0A33-6694-4524-A3DF-2E3027A21C58}" presName="rootConnector" presStyleLbl="node3" presStyleIdx="4" presStyleCnt="19"/>
      <dgm:spPr/>
    </dgm:pt>
    <dgm:pt modelId="{805AF96A-526F-4E82-8095-B5FB2ADE7FE6}" type="pres">
      <dgm:prSet presAssocID="{D23C0A33-6694-4524-A3DF-2E3027A21C58}" presName="hierChild4" presStyleCnt="0"/>
      <dgm:spPr/>
    </dgm:pt>
    <dgm:pt modelId="{62D7A5DF-8DDF-40CD-AF29-B8CA0EB13F36}" type="pres">
      <dgm:prSet presAssocID="{D23C0A33-6694-4524-A3DF-2E3027A21C58}" presName="hierChild5" presStyleCnt="0"/>
      <dgm:spPr/>
    </dgm:pt>
    <dgm:pt modelId="{6637EEF0-8924-4AA0-BE61-9BFA1049BD1D}" type="pres">
      <dgm:prSet presAssocID="{D6B0EE2A-1C91-4DB3-8BEF-A35966756B20}" presName="hierChild5" presStyleCnt="0"/>
      <dgm:spPr/>
    </dgm:pt>
    <dgm:pt modelId="{89167188-7470-4BC9-8DE8-ABE79D31013A}" type="pres">
      <dgm:prSet presAssocID="{39138B19-9CB1-41F1-BE03-1E0388A0699B}" presName="Name37" presStyleLbl="parChTrans1D2" presStyleIdx="1" presStyleCnt="6"/>
      <dgm:spPr/>
    </dgm:pt>
    <dgm:pt modelId="{29C61825-D4A5-4CB6-86B7-534910A4D0F3}" type="pres">
      <dgm:prSet presAssocID="{A6534F62-F4CA-4A5F-969F-0957934F0E2F}" presName="hierRoot2" presStyleCnt="0">
        <dgm:presLayoutVars>
          <dgm:hierBranch val="init"/>
        </dgm:presLayoutVars>
      </dgm:prSet>
      <dgm:spPr/>
    </dgm:pt>
    <dgm:pt modelId="{B940D811-31DA-4994-A308-ECADB7ACF61D}" type="pres">
      <dgm:prSet presAssocID="{A6534F62-F4CA-4A5F-969F-0957934F0E2F}" presName="rootComposite" presStyleCnt="0"/>
      <dgm:spPr/>
    </dgm:pt>
    <dgm:pt modelId="{8F9DCD23-B861-4A6B-BC73-16784E850424}" type="pres">
      <dgm:prSet presAssocID="{A6534F62-F4CA-4A5F-969F-0957934F0E2F}" presName="rootText" presStyleLbl="node2" presStyleIdx="1" presStyleCnt="6" custScaleX="176482" custScaleY="144948" custLinFactNeighborX="-26" custLinFactNeighborY="-7043">
        <dgm:presLayoutVars>
          <dgm:chPref val="3"/>
        </dgm:presLayoutVars>
      </dgm:prSet>
      <dgm:spPr/>
    </dgm:pt>
    <dgm:pt modelId="{62C61D19-2961-4EB7-BCD1-0D78BF584BE7}" type="pres">
      <dgm:prSet presAssocID="{A6534F62-F4CA-4A5F-969F-0957934F0E2F}" presName="rootConnector" presStyleLbl="node2" presStyleIdx="1" presStyleCnt="6"/>
      <dgm:spPr/>
    </dgm:pt>
    <dgm:pt modelId="{AA3D0913-EDE5-41A1-8EBC-B53550AF6B3C}" type="pres">
      <dgm:prSet presAssocID="{A6534F62-F4CA-4A5F-969F-0957934F0E2F}" presName="hierChild4" presStyleCnt="0"/>
      <dgm:spPr/>
    </dgm:pt>
    <dgm:pt modelId="{E66B8970-B517-4A92-9AEA-489DB3529179}" type="pres">
      <dgm:prSet presAssocID="{264081AC-35F3-4CAE-A5D8-AAFADCC91E89}" presName="Name37" presStyleLbl="parChTrans1D3" presStyleIdx="5" presStyleCnt="19"/>
      <dgm:spPr/>
    </dgm:pt>
    <dgm:pt modelId="{151F1635-6663-4085-B543-47AC83D7C5EC}" type="pres">
      <dgm:prSet presAssocID="{9113703A-0ED4-4D49-934B-571AD46F74CE}" presName="hierRoot2" presStyleCnt="0">
        <dgm:presLayoutVars>
          <dgm:hierBranch val="init"/>
        </dgm:presLayoutVars>
      </dgm:prSet>
      <dgm:spPr/>
    </dgm:pt>
    <dgm:pt modelId="{6945BCA9-2B25-4539-A73C-24E5B2410AD7}" type="pres">
      <dgm:prSet presAssocID="{9113703A-0ED4-4D49-934B-571AD46F74CE}" presName="rootComposite" presStyleCnt="0"/>
      <dgm:spPr/>
    </dgm:pt>
    <dgm:pt modelId="{5110211E-6590-4D9E-9961-69D9D61A83F3}" type="pres">
      <dgm:prSet presAssocID="{9113703A-0ED4-4D49-934B-571AD46F74CE}" presName="rootText" presStyleLbl="node3" presStyleIdx="5" presStyleCnt="19" custScaleX="172686" custScaleY="188657" custLinFactNeighborX="-2889">
        <dgm:presLayoutVars>
          <dgm:chPref val="3"/>
        </dgm:presLayoutVars>
      </dgm:prSet>
      <dgm:spPr/>
    </dgm:pt>
    <dgm:pt modelId="{F4645322-F7F5-46A0-B513-9EB54438BAE7}" type="pres">
      <dgm:prSet presAssocID="{9113703A-0ED4-4D49-934B-571AD46F74CE}" presName="rootConnector" presStyleLbl="node3" presStyleIdx="5" presStyleCnt="19"/>
      <dgm:spPr/>
    </dgm:pt>
    <dgm:pt modelId="{D0A1B216-70FB-46BA-A8AB-4DE29CC62978}" type="pres">
      <dgm:prSet presAssocID="{9113703A-0ED4-4D49-934B-571AD46F74CE}" presName="hierChild4" presStyleCnt="0"/>
      <dgm:spPr/>
    </dgm:pt>
    <dgm:pt modelId="{A6003715-BD66-4FB1-9936-7D3483A59769}" type="pres">
      <dgm:prSet presAssocID="{9113703A-0ED4-4D49-934B-571AD46F74CE}" presName="hierChild5" presStyleCnt="0"/>
      <dgm:spPr/>
    </dgm:pt>
    <dgm:pt modelId="{3E2A2871-F579-40C8-86D3-20D32F343D44}" type="pres">
      <dgm:prSet presAssocID="{F876B79F-FA5E-4A39-BA99-0301BC465262}" presName="Name37" presStyleLbl="parChTrans1D3" presStyleIdx="6" presStyleCnt="19"/>
      <dgm:spPr/>
    </dgm:pt>
    <dgm:pt modelId="{865CAC82-498A-45C8-BF78-6DF7CE47B1AD}" type="pres">
      <dgm:prSet presAssocID="{F1CD52A3-DDAD-49E6-BF6F-788DE4386704}" presName="hierRoot2" presStyleCnt="0">
        <dgm:presLayoutVars>
          <dgm:hierBranch val="init"/>
        </dgm:presLayoutVars>
      </dgm:prSet>
      <dgm:spPr/>
    </dgm:pt>
    <dgm:pt modelId="{6AF2F3F4-0257-4E11-9214-0E89EE7406F3}" type="pres">
      <dgm:prSet presAssocID="{F1CD52A3-DDAD-49E6-BF6F-788DE4386704}" presName="rootComposite" presStyleCnt="0"/>
      <dgm:spPr/>
    </dgm:pt>
    <dgm:pt modelId="{89CC4EB7-A813-4E5A-96C2-38C039A47687}" type="pres">
      <dgm:prSet presAssocID="{F1CD52A3-DDAD-49E6-BF6F-788DE4386704}" presName="rootText" presStyleLbl="node3" presStyleIdx="6" presStyleCnt="19" custScaleX="172686" custLinFactNeighborX="-147" custLinFactNeighborY="-15731">
        <dgm:presLayoutVars>
          <dgm:chPref val="3"/>
        </dgm:presLayoutVars>
      </dgm:prSet>
      <dgm:spPr/>
    </dgm:pt>
    <dgm:pt modelId="{1245FDB9-2773-4A51-B993-5EDE47A6AD5B}" type="pres">
      <dgm:prSet presAssocID="{F1CD52A3-DDAD-49E6-BF6F-788DE4386704}" presName="rootConnector" presStyleLbl="node3" presStyleIdx="6" presStyleCnt="19"/>
      <dgm:spPr/>
    </dgm:pt>
    <dgm:pt modelId="{1549F540-75F4-4BE2-8726-FB7B18B5A185}" type="pres">
      <dgm:prSet presAssocID="{F1CD52A3-DDAD-49E6-BF6F-788DE4386704}" presName="hierChild4" presStyleCnt="0"/>
      <dgm:spPr/>
    </dgm:pt>
    <dgm:pt modelId="{4B77B5BD-1C13-4A3D-B562-2E6B432DC1DD}" type="pres">
      <dgm:prSet presAssocID="{F1CD52A3-DDAD-49E6-BF6F-788DE4386704}" presName="hierChild5" presStyleCnt="0"/>
      <dgm:spPr/>
    </dgm:pt>
    <dgm:pt modelId="{D3518EF9-A0E6-4D75-92B9-11C457849C30}" type="pres">
      <dgm:prSet presAssocID="{93A9AB7C-05B9-4DB3-B540-4B46C20784EA}" presName="Name37" presStyleLbl="parChTrans1D3" presStyleIdx="7" presStyleCnt="19"/>
      <dgm:spPr/>
    </dgm:pt>
    <dgm:pt modelId="{D536ED38-2906-45A3-861A-276F1274EB1E}" type="pres">
      <dgm:prSet presAssocID="{790F3397-195C-46E5-94EA-4076EBC44570}" presName="hierRoot2" presStyleCnt="0">
        <dgm:presLayoutVars>
          <dgm:hierBranch val="init"/>
        </dgm:presLayoutVars>
      </dgm:prSet>
      <dgm:spPr/>
    </dgm:pt>
    <dgm:pt modelId="{BCFBEA67-D7D4-488C-85CA-C1196F597173}" type="pres">
      <dgm:prSet presAssocID="{790F3397-195C-46E5-94EA-4076EBC44570}" presName="rootComposite" presStyleCnt="0"/>
      <dgm:spPr/>
    </dgm:pt>
    <dgm:pt modelId="{26E4866D-EE11-4926-8A7F-F5EDE8C7C092}" type="pres">
      <dgm:prSet presAssocID="{790F3397-195C-46E5-94EA-4076EBC44570}" presName="rootText" presStyleLbl="node3" presStyleIdx="7" presStyleCnt="19" custScaleX="172686" custScaleY="296308" custLinFactNeighborX="-147" custLinFactNeighborY="-28646">
        <dgm:presLayoutVars>
          <dgm:chPref val="3"/>
        </dgm:presLayoutVars>
      </dgm:prSet>
      <dgm:spPr/>
    </dgm:pt>
    <dgm:pt modelId="{007A30F9-D789-4124-9168-4264376599F4}" type="pres">
      <dgm:prSet presAssocID="{790F3397-195C-46E5-94EA-4076EBC44570}" presName="rootConnector" presStyleLbl="node3" presStyleIdx="7" presStyleCnt="19"/>
      <dgm:spPr/>
    </dgm:pt>
    <dgm:pt modelId="{67CDE7BF-94BF-42F9-BFEF-7292BE660709}" type="pres">
      <dgm:prSet presAssocID="{790F3397-195C-46E5-94EA-4076EBC44570}" presName="hierChild4" presStyleCnt="0"/>
      <dgm:spPr/>
    </dgm:pt>
    <dgm:pt modelId="{BA5A7189-D260-431D-A604-FC6339EF20E4}" type="pres">
      <dgm:prSet presAssocID="{790F3397-195C-46E5-94EA-4076EBC44570}" presName="hierChild5" presStyleCnt="0"/>
      <dgm:spPr/>
    </dgm:pt>
    <dgm:pt modelId="{48EE69BA-2B79-477D-8DD5-991772B9D588}" type="pres">
      <dgm:prSet presAssocID="{B26F9454-3508-4AB7-87CA-8D0138621502}" presName="Name37" presStyleLbl="parChTrans1D3" presStyleIdx="8" presStyleCnt="19"/>
      <dgm:spPr/>
    </dgm:pt>
    <dgm:pt modelId="{5201AE0A-68F5-498C-AD65-3071523BB8E5}" type="pres">
      <dgm:prSet presAssocID="{3EE6B32B-810D-4668-8378-3BA47DE57D83}" presName="hierRoot2" presStyleCnt="0">
        <dgm:presLayoutVars>
          <dgm:hierBranch val="init"/>
        </dgm:presLayoutVars>
      </dgm:prSet>
      <dgm:spPr/>
    </dgm:pt>
    <dgm:pt modelId="{4C91A8CC-FB80-4BB3-930A-7A0DE9E30306}" type="pres">
      <dgm:prSet presAssocID="{3EE6B32B-810D-4668-8378-3BA47DE57D83}" presName="rootComposite" presStyleCnt="0"/>
      <dgm:spPr/>
    </dgm:pt>
    <dgm:pt modelId="{B07157C6-A121-49BE-BC2C-3EF42EE558B4}" type="pres">
      <dgm:prSet presAssocID="{3EE6B32B-810D-4668-8378-3BA47DE57D83}" presName="rootText" presStyleLbl="node3" presStyleIdx="8" presStyleCnt="19" custScaleX="172686" custLinFactNeighborX="-147" custLinFactNeighborY="-15731">
        <dgm:presLayoutVars>
          <dgm:chPref val="3"/>
        </dgm:presLayoutVars>
      </dgm:prSet>
      <dgm:spPr/>
    </dgm:pt>
    <dgm:pt modelId="{0A40210E-6B4D-41F6-8105-62B2B30F57A7}" type="pres">
      <dgm:prSet presAssocID="{3EE6B32B-810D-4668-8378-3BA47DE57D83}" presName="rootConnector" presStyleLbl="node3" presStyleIdx="8" presStyleCnt="19"/>
      <dgm:spPr/>
    </dgm:pt>
    <dgm:pt modelId="{52493759-CA0E-4E5A-AB6A-FC0EC47304B9}" type="pres">
      <dgm:prSet presAssocID="{3EE6B32B-810D-4668-8378-3BA47DE57D83}" presName="hierChild4" presStyleCnt="0"/>
      <dgm:spPr/>
    </dgm:pt>
    <dgm:pt modelId="{6079EF99-1FB1-44B3-B4FB-69DD556B0E16}" type="pres">
      <dgm:prSet presAssocID="{3EE6B32B-810D-4668-8378-3BA47DE57D83}" presName="hierChild5" presStyleCnt="0"/>
      <dgm:spPr/>
    </dgm:pt>
    <dgm:pt modelId="{58A3BE88-9D8C-4062-A866-947D8E5DEE07}" type="pres">
      <dgm:prSet presAssocID="{A6534F62-F4CA-4A5F-969F-0957934F0E2F}" presName="hierChild5" presStyleCnt="0"/>
      <dgm:spPr/>
    </dgm:pt>
    <dgm:pt modelId="{55B3795B-C8A6-473A-B34D-23FACFF43C47}" type="pres">
      <dgm:prSet presAssocID="{6C8D8FDD-4202-4E2C-95A9-1C66DB95ABD7}" presName="Name37" presStyleLbl="parChTrans1D2" presStyleIdx="2" presStyleCnt="6"/>
      <dgm:spPr/>
    </dgm:pt>
    <dgm:pt modelId="{E6D7544B-0DEB-4C9C-9125-9516E224AB40}" type="pres">
      <dgm:prSet presAssocID="{66CEDA49-2C9C-4597-A97D-982A94CBDBBD}" presName="hierRoot2" presStyleCnt="0">
        <dgm:presLayoutVars>
          <dgm:hierBranch val="init"/>
        </dgm:presLayoutVars>
      </dgm:prSet>
      <dgm:spPr/>
    </dgm:pt>
    <dgm:pt modelId="{12475778-20AE-4D9D-8574-61E8BD7FF469}" type="pres">
      <dgm:prSet presAssocID="{66CEDA49-2C9C-4597-A97D-982A94CBDBBD}" presName="rootComposite" presStyleCnt="0"/>
      <dgm:spPr/>
    </dgm:pt>
    <dgm:pt modelId="{0689BD8E-8900-4A4A-917B-3A24A289674A}" type="pres">
      <dgm:prSet presAssocID="{66CEDA49-2C9C-4597-A97D-982A94CBDBBD}" presName="rootText" presStyleLbl="node2" presStyleIdx="2" presStyleCnt="6" custScaleX="257425" custScaleY="188447" custLinFactNeighborX="-26" custLinFactNeighborY="-7043">
        <dgm:presLayoutVars>
          <dgm:chPref val="3"/>
        </dgm:presLayoutVars>
      </dgm:prSet>
      <dgm:spPr/>
    </dgm:pt>
    <dgm:pt modelId="{221EAB14-E8FC-4D11-89BC-FAEA53C45D24}" type="pres">
      <dgm:prSet presAssocID="{66CEDA49-2C9C-4597-A97D-982A94CBDBBD}" presName="rootConnector" presStyleLbl="node2" presStyleIdx="2" presStyleCnt="6"/>
      <dgm:spPr/>
    </dgm:pt>
    <dgm:pt modelId="{3098E03D-6819-40BE-A896-91665DA03C37}" type="pres">
      <dgm:prSet presAssocID="{66CEDA49-2C9C-4597-A97D-982A94CBDBBD}" presName="hierChild4" presStyleCnt="0"/>
      <dgm:spPr/>
    </dgm:pt>
    <dgm:pt modelId="{416634F7-190C-4E31-BAF2-64F349337B2E}" type="pres">
      <dgm:prSet presAssocID="{73D19C8D-400C-4BF4-A4EB-B66C32F35552}" presName="Name37" presStyleLbl="parChTrans1D3" presStyleIdx="9" presStyleCnt="19"/>
      <dgm:spPr/>
    </dgm:pt>
    <dgm:pt modelId="{8B0FA05B-1DCF-43EF-88B3-450408B63903}" type="pres">
      <dgm:prSet presAssocID="{13577AF8-0E4E-445E-AE1A-3421F86692F9}" presName="hierRoot2" presStyleCnt="0">
        <dgm:presLayoutVars>
          <dgm:hierBranch val="init"/>
        </dgm:presLayoutVars>
      </dgm:prSet>
      <dgm:spPr/>
    </dgm:pt>
    <dgm:pt modelId="{CA28B17A-507C-4F45-9E0D-BEEC035A546E}" type="pres">
      <dgm:prSet presAssocID="{13577AF8-0E4E-445E-AE1A-3421F86692F9}" presName="rootComposite" presStyleCnt="0"/>
      <dgm:spPr/>
    </dgm:pt>
    <dgm:pt modelId="{E92188FE-83BB-4FE9-9D1C-7090AC3EC7A5}" type="pres">
      <dgm:prSet presAssocID="{13577AF8-0E4E-445E-AE1A-3421F86692F9}" presName="rootText" presStyleLbl="node3" presStyleIdx="9" presStyleCnt="19" custScaleX="172686" custScaleY="100000" custLinFactNeighborX="-2889">
        <dgm:presLayoutVars>
          <dgm:chPref val="3"/>
        </dgm:presLayoutVars>
      </dgm:prSet>
      <dgm:spPr/>
    </dgm:pt>
    <dgm:pt modelId="{70BE9068-3B1E-4F42-90EC-F648394F94FC}" type="pres">
      <dgm:prSet presAssocID="{13577AF8-0E4E-445E-AE1A-3421F86692F9}" presName="rootConnector" presStyleLbl="node3" presStyleIdx="9" presStyleCnt="19"/>
      <dgm:spPr/>
    </dgm:pt>
    <dgm:pt modelId="{D66BF579-F0DA-42EC-BDD7-6BD6E8F65CB1}" type="pres">
      <dgm:prSet presAssocID="{13577AF8-0E4E-445E-AE1A-3421F86692F9}" presName="hierChild4" presStyleCnt="0"/>
      <dgm:spPr/>
    </dgm:pt>
    <dgm:pt modelId="{BD699817-B4A9-4804-9892-A95E47051DA2}" type="pres">
      <dgm:prSet presAssocID="{13577AF8-0E4E-445E-AE1A-3421F86692F9}" presName="hierChild5" presStyleCnt="0"/>
      <dgm:spPr/>
    </dgm:pt>
    <dgm:pt modelId="{092DD9D5-CE46-4E8C-A602-633BA1909A80}" type="pres">
      <dgm:prSet presAssocID="{944E50C1-626F-49EB-95B3-B8665E82443C}" presName="Name37" presStyleLbl="parChTrans1D3" presStyleIdx="10" presStyleCnt="19"/>
      <dgm:spPr/>
    </dgm:pt>
    <dgm:pt modelId="{E6C8F30E-BBBD-4CF8-8988-22B370C8A7AE}" type="pres">
      <dgm:prSet presAssocID="{1CBBA83E-A2FE-4159-B440-2FD38DD2541A}" presName="hierRoot2" presStyleCnt="0">
        <dgm:presLayoutVars>
          <dgm:hierBranch val="init"/>
        </dgm:presLayoutVars>
      </dgm:prSet>
      <dgm:spPr/>
    </dgm:pt>
    <dgm:pt modelId="{C31716FC-2D16-4671-B4A1-3EA3CA7C1733}" type="pres">
      <dgm:prSet presAssocID="{1CBBA83E-A2FE-4159-B440-2FD38DD2541A}" presName="rootComposite" presStyleCnt="0"/>
      <dgm:spPr/>
    </dgm:pt>
    <dgm:pt modelId="{FFFECFF8-1D6C-4938-A554-A997A3A20DC0}" type="pres">
      <dgm:prSet presAssocID="{1CBBA83E-A2FE-4159-B440-2FD38DD2541A}" presName="rootText" presStyleLbl="node3" presStyleIdx="10" presStyleCnt="19" custScaleX="172686" custLinFactNeighborX="-2889">
        <dgm:presLayoutVars>
          <dgm:chPref val="3"/>
        </dgm:presLayoutVars>
      </dgm:prSet>
      <dgm:spPr/>
    </dgm:pt>
    <dgm:pt modelId="{CE164C38-C38B-4031-8087-3DDC07DCB1A4}" type="pres">
      <dgm:prSet presAssocID="{1CBBA83E-A2FE-4159-B440-2FD38DD2541A}" presName="rootConnector" presStyleLbl="node3" presStyleIdx="10" presStyleCnt="19"/>
      <dgm:spPr/>
    </dgm:pt>
    <dgm:pt modelId="{FB2DB310-3013-474F-9B4F-43E00CF45AC1}" type="pres">
      <dgm:prSet presAssocID="{1CBBA83E-A2FE-4159-B440-2FD38DD2541A}" presName="hierChild4" presStyleCnt="0"/>
      <dgm:spPr/>
    </dgm:pt>
    <dgm:pt modelId="{8B7782A2-AEF0-4C59-96FC-BCFFBF4874EA}" type="pres">
      <dgm:prSet presAssocID="{1CBBA83E-A2FE-4159-B440-2FD38DD2541A}" presName="hierChild5" presStyleCnt="0"/>
      <dgm:spPr/>
    </dgm:pt>
    <dgm:pt modelId="{40FB8D1C-DA16-49F1-87C9-D00233CDAAD3}" type="pres">
      <dgm:prSet presAssocID="{0F9FA259-0532-4E36-A705-CDCB381B1B42}" presName="Name37" presStyleLbl="parChTrans1D3" presStyleIdx="11" presStyleCnt="19"/>
      <dgm:spPr/>
    </dgm:pt>
    <dgm:pt modelId="{4A70A76F-52D3-4117-9887-A8B594A05995}" type="pres">
      <dgm:prSet presAssocID="{716CC9F3-1F4A-4A52-BDAF-411E3C94479C}" presName="hierRoot2" presStyleCnt="0">
        <dgm:presLayoutVars>
          <dgm:hierBranch val="init"/>
        </dgm:presLayoutVars>
      </dgm:prSet>
      <dgm:spPr/>
    </dgm:pt>
    <dgm:pt modelId="{CA70822B-D89E-469A-B045-1532A59F0B7E}" type="pres">
      <dgm:prSet presAssocID="{716CC9F3-1F4A-4A52-BDAF-411E3C94479C}" presName="rootComposite" presStyleCnt="0"/>
      <dgm:spPr/>
    </dgm:pt>
    <dgm:pt modelId="{E51CDB8A-BA4D-47CA-A56C-E584B694C20D}" type="pres">
      <dgm:prSet presAssocID="{716CC9F3-1F4A-4A52-BDAF-411E3C94479C}" presName="rootText" presStyleLbl="node3" presStyleIdx="11" presStyleCnt="19" custScaleX="172686">
        <dgm:presLayoutVars>
          <dgm:chPref val="3"/>
        </dgm:presLayoutVars>
      </dgm:prSet>
      <dgm:spPr/>
    </dgm:pt>
    <dgm:pt modelId="{57B590B6-627B-4FB8-854C-45BA4DEBB1DB}" type="pres">
      <dgm:prSet presAssocID="{716CC9F3-1F4A-4A52-BDAF-411E3C94479C}" presName="rootConnector" presStyleLbl="node3" presStyleIdx="11" presStyleCnt="19"/>
      <dgm:spPr/>
    </dgm:pt>
    <dgm:pt modelId="{56F2EDD2-0D9B-4F3E-AB94-A7D68456FE59}" type="pres">
      <dgm:prSet presAssocID="{716CC9F3-1F4A-4A52-BDAF-411E3C94479C}" presName="hierChild4" presStyleCnt="0"/>
      <dgm:spPr/>
    </dgm:pt>
    <dgm:pt modelId="{D4B0EF39-22B1-4396-B89B-DBBE9F0A2E77}" type="pres">
      <dgm:prSet presAssocID="{716CC9F3-1F4A-4A52-BDAF-411E3C94479C}" presName="hierChild5" presStyleCnt="0"/>
      <dgm:spPr/>
    </dgm:pt>
    <dgm:pt modelId="{D92389EF-1D7D-4C0C-BF12-842ED8C74F03}" type="pres">
      <dgm:prSet presAssocID="{E833E432-271B-47D6-93BC-D1578EC8D53E}" presName="Name37" presStyleLbl="parChTrans1D3" presStyleIdx="12" presStyleCnt="19"/>
      <dgm:spPr/>
    </dgm:pt>
    <dgm:pt modelId="{B6D5C006-9405-4D6D-BE6C-396FC6E713BA}" type="pres">
      <dgm:prSet presAssocID="{03DE87BE-48A2-4A37-AC7A-103DDD71AFEA}" presName="hierRoot2" presStyleCnt="0">
        <dgm:presLayoutVars>
          <dgm:hierBranch val="init"/>
        </dgm:presLayoutVars>
      </dgm:prSet>
      <dgm:spPr/>
    </dgm:pt>
    <dgm:pt modelId="{8691E8A2-13B3-4A49-B08E-BE122C231615}" type="pres">
      <dgm:prSet presAssocID="{03DE87BE-48A2-4A37-AC7A-103DDD71AFEA}" presName="rootComposite" presStyleCnt="0"/>
      <dgm:spPr/>
    </dgm:pt>
    <dgm:pt modelId="{73250BCB-3123-417B-AC98-0CAFBC7F188E}" type="pres">
      <dgm:prSet presAssocID="{03DE87BE-48A2-4A37-AC7A-103DDD71AFEA}" presName="rootText" presStyleLbl="node3" presStyleIdx="12" presStyleCnt="19" custScaleX="172686">
        <dgm:presLayoutVars>
          <dgm:chPref val="3"/>
        </dgm:presLayoutVars>
      </dgm:prSet>
      <dgm:spPr/>
    </dgm:pt>
    <dgm:pt modelId="{9DFDC7F4-53D0-45EB-AE43-2EE4426AE787}" type="pres">
      <dgm:prSet presAssocID="{03DE87BE-48A2-4A37-AC7A-103DDD71AFEA}" presName="rootConnector" presStyleLbl="node3" presStyleIdx="12" presStyleCnt="19"/>
      <dgm:spPr/>
    </dgm:pt>
    <dgm:pt modelId="{6ED68135-FA94-4E51-87AE-7CBBFEB9DEBD}" type="pres">
      <dgm:prSet presAssocID="{03DE87BE-48A2-4A37-AC7A-103DDD71AFEA}" presName="hierChild4" presStyleCnt="0"/>
      <dgm:spPr/>
    </dgm:pt>
    <dgm:pt modelId="{2342EE00-8F2E-4E7C-963A-4CF35CE9C6E6}" type="pres">
      <dgm:prSet presAssocID="{03DE87BE-48A2-4A37-AC7A-103DDD71AFEA}" presName="hierChild5" presStyleCnt="0"/>
      <dgm:spPr/>
    </dgm:pt>
    <dgm:pt modelId="{C6111B79-9187-4409-8077-51EBBB3F1D9F}" type="pres">
      <dgm:prSet presAssocID="{66CEDA49-2C9C-4597-A97D-982A94CBDBBD}" presName="hierChild5" presStyleCnt="0"/>
      <dgm:spPr/>
    </dgm:pt>
    <dgm:pt modelId="{EA00AAA4-0F6B-4A59-B514-C53FA78D6C19}" type="pres">
      <dgm:prSet presAssocID="{8EAFB704-C8D2-4382-B282-D8F00F8CE2AF}" presName="Name37" presStyleLbl="parChTrans1D2" presStyleIdx="3" presStyleCnt="6"/>
      <dgm:spPr/>
    </dgm:pt>
    <dgm:pt modelId="{F4B9E03F-78B9-49F6-9D43-6D74483840C7}" type="pres">
      <dgm:prSet presAssocID="{21692B4F-3289-4187-A4E0-001A30593CDF}" presName="hierRoot2" presStyleCnt="0">
        <dgm:presLayoutVars>
          <dgm:hierBranch val="init"/>
        </dgm:presLayoutVars>
      </dgm:prSet>
      <dgm:spPr/>
    </dgm:pt>
    <dgm:pt modelId="{BF5F0AEA-D50A-4141-96FC-477E0C37D22E}" type="pres">
      <dgm:prSet presAssocID="{21692B4F-3289-4187-A4E0-001A30593CDF}" presName="rootComposite" presStyleCnt="0"/>
      <dgm:spPr/>
    </dgm:pt>
    <dgm:pt modelId="{5E02B117-7077-4F76-8F7D-78E66927C0EC}" type="pres">
      <dgm:prSet presAssocID="{21692B4F-3289-4187-A4E0-001A30593CDF}" presName="rootText" presStyleLbl="node2" presStyleIdx="3" presStyleCnt="6" custScaleX="223702" custScaleY="192605" custLinFactNeighborX="3323" custLinFactNeighborY="-7043">
        <dgm:presLayoutVars>
          <dgm:chPref val="3"/>
        </dgm:presLayoutVars>
      </dgm:prSet>
      <dgm:spPr/>
    </dgm:pt>
    <dgm:pt modelId="{2CAC9700-5C69-44E1-B05E-D9AED9C3E2FA}" type="pres">
      <dgm:prSet presAssocID="{21692B4F-3289-4187-A4E0-001A30593CDF}" presName="rootConnector" presStyleLbl="node2" presStyleIdx="3" presStyleCnt="6"/>
      <dgm:spPr/>
    </dgm:pt>
    <dgm:pt modelId="{3527EA36-712A-4989-960D-1919E3E19CB7}" type="pres">
      <dgm:prSet presAssocID="{21692B4F-3289-4187-A4E0-001A30593CDF}" presName="hierChild4" presStyleCnt="0"/>
      <dgm:spPr/>
    </dgm:pt>
    <dgm:pt modelId="{38DD06F6-1CCF-467B-A4A1-4516B7CA9BB5}" type="pres">
      <dgm:prSet presAssocID="{EDE6051B-3AFF-4DD5-8173-107CF42D6815}" presName="Name37" presStyleLbl="parChTrans1D3" presStyleIdx="13" presStyleCnt="19"/>
      <dgm:spPr/>
    </dgm:pt>
    <dgm:pt modelId="{944308C5-8AD4-413E-95D7-383120E35F30}" type="pres">
      <dgm:prSet presAssocID="{A867B6FB-3715-4A4A-A5AC-B924ECC1039B}" presName="hierRoot2" presStyleCnt="0">
        <dgm:presLayoutVars>
          <dgm:hierBranch val="init"/>
        </dgm:presLayoutVars>
      </dgm:prSet>
      <dgm:spPr/>
    </dgm:pt>
    <dgm:pt modelId="{AD427AD8-D95E-4421-A4A8-4FDC6FC163E0}" type="pres">
      <dgm:prSet presAssocID="{A867B6FB-3715-4A4A-A5AC-B924ECC1039B}" presName="rootComposite" presStyleCnt="0"/>
      <dgm:spPr/>
    </dgm:pt>
    <dgm:pt modelId="{9B956258-4B2F-481B-8EA2-033E4544D84E}" type="pres">
      <dgm:prSet presAssocID="{A867B6FB-3715-4A4A-A5AC-B924ECC1039B}" presName="rootText" presStyleLbl="node3" presStyleIdx="13" presStyleCnt="19" custScaleX="172686">
        <dgm:presLayoutVars>
          <dgm:chPref val="3"/>
        </dgm:presLayoutVars>
      </dgm:prSet>
      <dgm:spPr/>
    </dgm:pt>
    <dgm:pt modelId="{B2F47AAF-9AF4-4E97-931C-299BED4D855C}" type="pres">
      <dgm:prSet presAssocID="{A867B6FB-3715-4A4A-A5AC-B924ECC1039B}" presName="rootConnector" presStyleLbl="node3" presStyleIdx="13" presStyleCnt="19"/>
      <dgm:spPr/>
    </dgm:pt>
    <dgm:pt modelId="{B80ED29B-14AD-4149-A9DA-285E219A7734}" type="pres">
      <dgm:prSet presAssocID="{A867B6FB-3715-4A4A-A5AC-B924ECC1039B}" presName="hierChild4" presStyleCnt="0"/>
      <dgm:spPr/>
    </dgm:pt>
    <dgm:pt modelId="{F1CAD54F-C007-45FC-B2C6-91F9789A18B1}" type="pres">
      <dgm:prSet presAssocID="{A867B6FB-3715-4A4A-A5AC-B924ECC1039B}" presName="hierChild5" presStyleCnt="0"/>
      <dgm:spPr/>
    </dgm:pt>
    <dgm:pt modelId="{2C7ED8E4-AE96-45AD-84B8-C02637F8A333}" type="pres">
      <dgm:prSet presAssocID="{F105494D-191C-4360-B906-48FAF173509E}" presName="Name37" presStyleLbl="parChTrans1D3" presStyleIdx="14" presStyleCnt="19"/>
      <dgm:spPr/>
    </dgm:pt>
    <dgm:pt modelId="{1109DCF9-8480-46D4-8F2A-25838DE24E42}" type="pres">
      <dgm:prSet presAssocID="{E97DEF6A-03CA-43A7-9ADA-31EB432E30B9}" presName="hierRoot2" presStyleCnt="0">
        <dgm:presLayoutVars>
          <dgm:hierBranch val="init"/>
        </dgm:presLayoutVars>
      </dgm:prSet>
      <dgm:spPr/>
    </dgm:pt>
    <dgm:pt modelId="{F5914F65-E9A2-45BC-86C7-32EBAFD6DADF}" type="pres">
      <dgm:prSet presAssocID="{E97DEF6A-03CA-43A7-9ADA-31EB432E30B9}" presName="rootComposite" presStyleCnt="0"/>
      <dgm:spPr/>
    </dgm:pt>
    <dgm:pt modelId="{B48D1A78-1600-4C6B-907F-19785F5A00B4}" type="pres">
      <dgm:prSet presAssocID="{E97DEF6A-03CA-43A7-9ADA-31EB432E30B9}" presName="rootText" presStyleLbl="node3" presStyleIdx="14" presStyleCnt="19" custScaleX="172686">
        <dgm:presLayoutVars>
          <dgm:chPref val="3"/>
        </dgm:presLayoutVars>
      </dgm:prSet>
      <dgm:spPr/>
    </dgm:pt>
    <dgm:pt modelId="{292C1AA5-42F4-4798-8DC5-EB611DACFDE9}" type="pres">
      <dgm:prSet presAssocID="{E97DEF6A-03CA-43A7-9ADA-31EB432E30B9}" presName="rootConnector" presStyleLbl="node3" presStyleIdx="14" presStyleCnt="19"/>
      <dgm:spPr/>
    </dgm:pt>
    <dgm:pt modelId="{DB6B2E4E-E7C2-4596-AF90-E69F2B46D4A2}" type="pres">
      <dgm:prSet presAssocID="{E97DEF6A-03CA-43A7-9ADA-31EB432E30B9}" presName="hierChild4" presStyleCnt="0"/>
      <dgm:spPr/>
    </dgm:pt>
    <dgm:pt modelId="{8E246DCD-2F3B-4F83-B1D7-646D9FD4A903}" type="pres">
      <dgm:prSet presAssocID="{E97DEF6A-03CA-43A7-9ADA-31EB432E30B9}" presName="hierChild5" presStyleCnt="0"/>
      <dgm:spPr/>
    </dgm:pt>
    <dgm:pt modelId="{BD6D6C99-5941-4B71-85E7-35FA3137EF12}" type="pres">
      <dgm:prSet presAssocID="{1E98E8C7-517A-4237-8C8C-21986CF029B4}" presName="Name37" presStyleLbl="parChTrans1D3" presStyleIdx="15" presStyleCnt="19"/>
      <dgm:spPr/>
    </dgm:pt>
    <dgm:pt modelId="{C620D98B-1978-4B15-AC51-3F83B7E37328}" type="pres">
      <dgm:prSet presAssocID="{9869EB76-B4F4-4BDC-8EE7-2B70F057C0BE}" presName="hierRoot2" presStyleCnt="0">
        <dgm:presLayoutVars>
          <dgm:hierBranch val="init"/>
        </dgm:presLayoutVars>
      </dgm:prSet>
      <dgm:spPr/>
    </dgm:pt>
    <dgm:pt modelId="{E796ECAF-0E03-429A-906D-6ECBDE80494A}" type="pres">
      <dgm:prSet presAssocID="{9869EB76-B4F4-4BDC-8EE7-2B70F057C0BE}" presName="rootComposite" presStyleCnt="0"/>
      <dgm:spPr/>
    </dgm:pt>
    <dgm:pt modelId="{40A72B07-9FE8-47EA-9704-8551DF4FEE4E}" type="pres">
      <dgm:prSet presAssocID="{9869EB76-B4F4-4BDC-8EE7-2B70F057C0BE}" presName="rootText" presStyleLbl="node3" presStyleIdx="15" presStyleCnt="19" custScaleX="172686">
        <dgm:presLayoutVars>
          <dgm:chPref val="3"/>
        </dgm:presLayoutVars>
      </dgm:prSet>
      <dgm:spPr/>
    </dgm:pt>
    <dgm:pt modelId="{3028822A-8743-41F2-B6BF-255A1762A2DC}" type="pres">
      <dgm:prSet presAssocID="{9869EB76-B4F4-4BDC-8EE7-2B70F057C0BE}" presName="rootConnector" presStyleLbl="node3" presStyleIdx="15" presStyleCnt="19"/>
      <dgm:spPr/>
    </dgm:pt>
    <dgm:pt modelId="{3D3D86AF-EEA0-44A6-BBC0-EBDD9B569BDA}" type="pres">
      <dgm:prSet presAssocID="{9869EB76-B4F4-4BDC-8EE7-2B70F057C0BE}" presName="hierChild4" presStyleCnt="0"/>
      <dgm:spPr/>
    </dgm:pt>
    <dgm:pt modelId="{232F95DC-D110-47DA-A182-05C52D541A52}" type="pres">
      <dgm:prSet presAssocID="{9869EB76-B4F4-4BDC-8EE7-2B70F057C0BE}" presName="hierChild5" presStyleCnt="0"/>
      <dgm:spPr/>
    </dgm:pt>
    <dgm:pt modelId="{D8E1A976-E5DB-4D30-8BF0-508C3856D6F3}" type="pres">
      <dgm:prSet presAssocID="{2A5B7E21-7677-4E60-BA73-4F2C8FD48ECD}" presName="Name37" presStyleLbl="parChTrans1D3" presStyleIdx="16" presStyleCnt="19"/>
      <dgm:spPr/>
    </dgm:pt>
    <dgm:pt modelId="{C43C3D10-D69E-4DA5-8DC3-F991FEA55DB7}" type="pres">
      <dgm:prSet presAssocID="{F13A52EB-CD61-42DC-B0BB-5563A6CA5C45}" presName="hierRoot2" presStyleCnt="0">
        <dgm:presLayoutVars>
          <dgm:hierBranch val="init"/>
        </dgm:presLayoutVars>
      </dgm:prSet>
      <dgm:spPr/>
    </dgm:pt>
    <dgm:pt modelId="{0FA42AE9-1528-4C6C-9D0A-8475C9E03F89}" type="pres">
      <dgm:prSet presAssocID="{F13A52EB-CD61-42DC-B0BB-5563A6CA5C45}" presName="rootComposite" presStyleCnt="0"/>
      <dgm:spPr/>
    </dgm:pt>
    <dgm:pt modelId="{3E584E4C-B9FB-4A1C-901A-EF8C2B7B2B27}" type="pres">
      <dgm:prSet presAssocID="{F13A52EB-CD61-42DC-B0BB-5563A6CA5C45}" presName="rootText" presStyleLbl="node3" presStyleIdx="16" presStyleCnt="19" custScaleX="197838" custScaleY="284576">
        <dgm:presLayoutVars>
          <dgm:chPref val="3"/>
        </dgm:presLayoutVars>
      </dgm:prSet>
      <dgm:spPr/>
    </dgm:pt>
    <dgm:pt modelId="{5D7605CB-837E-4862-A2AB-35378A1EA9D1}" type="pres">
      <dgm:prSet presAssocID="{F13A52EB-CD61-42DC-B0BB-5563A6CA5C45}" presName="rootConnector" presStyleLbl="node3" presStyleIdx="16" presStyleCnt="19"/>
      <dgm:spPr/>
    </dgm:pt>
    <dgm:pt modelId="{E3F0B133-A8EC-4280-815C-607F7C45756C}" type="pres">
      <dgm:prSet presAssocID="{F13A52EB-CD61-42DC-B0BB-5563A6CA5C45}" presName="hierChild4" presStyleCnt="0"/>
      <dgm:spPr/>
    </dgm:pt>
    <dgm:pt modelId="{4341AA39-66CD-4A3F-A652-2F74B795E459}" type="pres">
      <dgm:prSet presAssocID="{F13A52EB-CD61-42DC-B0BB-5563A6CA5C45}" presName="hierChild5" presStyleCnt="0"/>
      <dgm:spPr/>
    </dgm:pt>
    <dgm:pt modelId="{87D93E03-EDDC-4AE7-A349-BC4213E8D990}" type="pres">
      <dgm:prSet presAssocID="{21692B4F-3289-4187-A4E0-001A30593CDF}" presName="hierChild5" presStyleCnt="0"/>
      <dgm:spPr/>
    </dgm:pt>
    <dgm:pt modelId="{43F15359-C009-4594-8EEA-4520B640A5FB}" type="pres">
      <dgm:prSet presAssocID="{C8D3F3F4-A3F6-4C8B-885A-3237EFDFD8B1}" presName="Name37" presStyleLbl="parChTrans1D2" presStyleIdx="4" presStyleCnt="6"/>
      <dgm:spPr/>
    </dgm:pt>
    <dgm:pt modelId="{DD9195D7-8EAE-4452-9494-86C05D14CFCB}" type="pres">
      <dgm:prSet presAssocID="{339B5008-2E7B-4958-AC89-FC306A68CF6B}" presName="hierRoot2" presStyleCnt="0">
        <dgm:presLayoutVars>
          <dgm:hierBranch val="init"/>
        </dgm:presLayoutVars>
      </dgm:prSet>
      <dgm:spPr/>
    </dgm:pt>
    <dgm:pt modelId="{F6A4CC04-7701-443F-BB62-0F2B8155B8E2}" type="pres">
      <dgm:prSet presAssocID="{339B5008-2E7B-4958-AC89-FC306A68CF6B}" presName="rootComposite" presStyleCnt="0"/>
      <dgm:spPr/>
    </dgm:pt>
    <dgm:pt modelId="{F7573D2E-1DDD-4A52-AA01-030D6DFCF9DC}" type="pres">
      <dgm:prSet presAssocID="{339B5008-2E7B-4958-AC89-FC306A68CF6B}" presName="rootText" presStyleLbl="node2" presStyleIdx="4" presStyleCnt="6" custScaleX="188878" custScaleY="219775">
        <dgm:presLayoutVars>
          <dgm:chPref val="3"/>
        </dgm:presLayoutVars>
      </dgm:prSet>
      <dgm:spPr/>
    </dgm:pt>
    <dgm:pt modelId="{EA346F76-61E3-43DA-9172-0F2C9D217406}" type="pres">
      <dgm:prSet presAssocID="{339B5008-2E7B-4958-AC89-FC306A68CF6B}" presName="rootConnector" presStyleLbl="node2" presStyleIdx="4" presStyleCnt="6"/>
      <dgm:spPr/>
    </dgm:pt>
    <dgm:pt modelId="{8A14FACF-CBF3-4753-818C-FC45869D35D3}" type="pres">
      <dgm:prSet presAssocID="{339B5008-2E7B-4958-AC89-FC306A68CF6B}" presName="hierChild4" presStyleCnt="0"/>
      <dgm:spPr/>
    </dgm:pt>
    <dgm:pt modelId="{1A879D64-4E86-4159-AFE0-AAE8A35A80D8}" type="pres">
      <dgm:prSet presAssocID="{339B5008-2E7B-4958-AC89-FC306A68CF6B}" presName="hierChild5" presStyleCnt="0"/>
      <dgm:spPr/>
    </dgm:pt>
    <dgm:pt modelId="{3EB4549F-6981-4A46-926F-BEA7FD20B49B}" type="pres">
      <dgm:prSet presAssocID="{CBB99AEA-A3B2-4BB5-818B-1EFA06915822}" presName="Name37" presStyleLbl="parChTrans1D2" presStyleIdx="5" presStyleCnt="6"/>
      <dgm:spPr/>
    </dgm:pt>
    <dgm:pt modelId="{F34A2079-A469-48BE-ABB7-5AE4961205F3}" type="pres">
      <dgm:prSet presAssocID="{EEA3B564-CBDB-450D-89D5-AC9E621FE469}" presName="hierRoot2" presStyleCnt="0">
        <dgm:presLayoutVars>
          <dgm:hierBranch val="init"/>
        </dgm:presLayoutVars>
      </dgm:prSet>
      <dgm:spPr/>
    </dgm:pt>
    <dgm:pt modelId="{BF7F1F32-7630-435E-9722-45184EC5C5C1}" type="pres">
      <dgm:prSet presAssocID="{EEA3B564-CBDB-450D-89D5-AC9E621FE469}" presName="rootComposite" presStyleCnt="0"/>
      <dgm:spPr/>
    </dgm:pt>
    <dgm:pt modelId="{402D1335-5A28-482C-B1E3-FEB02E6B73D2}" type="pres">
      <dgm:prSet presAssocID="{EEA3B564-CBDB-450D-89D5-AC9E621FE469}" presName="rootText" presStyleLbl="node2" presStyleIdx="5" presStyleCnt="6" custScaleX="214644" custScaleY="219684">
        <dgm:presLayoutVars>
          <dgm:chPref val="3"/>
        </dgm:presLayoutVars>
      </dgm:prSet>
      <dgm:spPr/>
    </dgm:pt>
    <dgm:pt modelId="{460CD2DD-5AC1-436E-B0D0-4749D19DF702}" type="pres">
      <dgm:prSet presAssocID="{EEA3B564-CBDB-450D-89D5-AC9E621FE469}" presName="rootConnector" presStyleLbl="node2" presStyleIdx="5" presStyleCnt="6"/>
      <dgm:spPr/>
    </dgm:pt>
    <dgm:pt modelId="{CA677921-9202-4DC2-9D0B-F51402732B31}" type="pres">
      <dgm:prSet presAssocID="{EEA3B564-CBDB-450D-89D5-AC9E621FE469}" presName="hierChild4" presStyleCnt="0"/>
      <dgm:spPr/>
    </dgm:pt>
    <dgm:pt modelId="{AE1673D3-67A5-4C4B-B338-BB758B39B8C7}" type="pres">
      <dgm:prSet presAssocID="{DC0D3ABA-FD8D-4E4D-BCA3-F29432CA09B5}" presName="Name37" presStyleLbl="parChTrans1D3" presStyleIdx="17" presStyleCnt="19"/>
      <dgm:spPr/>
    </dgm:pt>
    <dgm:pt modelId="{1DDF54B0-17D4-4537-84AB-FA25DE0B29F1}" type="pres">
      <dgm:prSet presAssocID="{72913F0B-2562-4EA9-BD4C-B29C9822DA21}" presName="hierRoot2" presStyleCnt="0">
        <dgm:presLayoutVars>
          <dgm:hierBranch val="init"/>
        </dgm:presLayoutVars>
      </dgm:prSet>
      <dgm:spPr/>
    </dgm:pt>
    <dgm:pt modelId="{EC24D803-07C2-44F6-890E-1DC1B0A1DAE4}" type="pres">
      <dgm:prSet presAssocID="{72913F0B-2562-4EA9-BD4C-B29C9822DA21}" presName="rootComposite" presStyleCnt="0"/>
      <dgm:spPr/>
    </dgm:pt>
    <dgm:pt modelId="{F01E6464-424B-4680-ADB9-4F604D0467A9}" type="pres">
      <dgm:prSet presAssocID="{72913F0B-2562-4EA9-BD4C-B29C9822DA21}" presName="rootText" presStyleLbl="node3" presStyleIdx="17" presStyleCnt="19" custScaleX="149565" custScaleY="115936">
        <dgm:presLayoutVars>
          <dgm:chPref val="3"/>
        </dgm:presLayoutVars>
      </dgm:prSet>
      <dgm:spPr/>
    </dgm:pt>
    <dgm:pt modelId="{F04A4867-589C-439A-90EC-F7DED52D2593}" type="pres">
      <dgm:prSet presAssocID="{72913F0B-2562-4EA9-BD4C-B29C9822DA21}" presName="rootConnector" presStyleLbl="node3" presStyleIdx="17" presStyleCnt="19"/>
      <dgm:spPr/>
    </dgm:pt>
    <dgm:pt modelId="{7C886CC2-518E-4962-B625-907CE98825E0}" type="pres">
      <dgm:prSet presAssocID="{72913F0B-2562-4EA9-BD4C-B29C9822DA21}" presName="hierChild4" presStyleCnt="0"/>
      <dgm:spPr/>
    </dgm:pt>
    <dgm:pt modelId="{D24A8376-8349-41F2-A603-9115550D89CF}" type="pres">
      <dgm:prSet presAssocID="{72913F0B-2562-4EA9-BD4C-B29C9822DA21}" presName="hierChild5" presStyleCnt="0"/>
      <dgm:spPr/>
    </dgm:pt>
    <dgm:pt modelId="{66473128-9D86-467E-83A9-53F9893A104B}" type="pres">
      <dgm:prSet presAssocID="{0AB53BDE-7103-4F3E-B707-1DFBA682E25B}" presName="Name37" presStyleLbl="parChTrans1D3" presStyleIdx="18" presStyleCnt="19"/>
      <dgm:spPr/>
    </dgm:pt>
    <dgm:pt modelId="{04A75249-CDF1-47D3-9B14-362D6CF08347}" type="pres">
      <dgm:prSet presAssocID="{05277C46-0243-46D6-84B4-441CF34AB5AF}" presName="hierRoot2" presStyleCnt="0">
        <dgm:presLayoutVars>
          <dgm:hierBranch val="init"/>
        </dgm:presLayoutVars>
      </dgm:prSet>
      <dgm:spPr/>
    </dgm:pt>
    <dgm:pt modelId="{4A1D2E99-B4F6-4EB6-A173-55C87E658C58}" type="pres">
      <dgm:prSet presAssocID="{05277C46-0243-46D6-84B4-441CF34AB5AF}" presName="rootComposite" presStyleCnt="0"/>
      <dgm:spPr/>
    </dgm:pt>
    <dgm:pt modelId="{A44EC5E8-F266-42CD-A81A-C120ACBC00F5}" type="pres">
      <dgm:prSet presAssocID="{05277C46-0243-46D6-84B4-441CF34AB5AF}" presName="rootText" presStyleLbl="node3" presStyleIdx="18" presStyleCnt="19" custScaleX="149565" custScaleY="109111" custLinFactNeighborX="-509">
        <dgm:presLayoutVars>
          <dgm:chPref val="3"/>
        </dgm:presLayoutVars>
      </dgm:prSet>
      <dgm:spPr/>
    </dgm:pt>
    <dgm:pt modelId="{04FB0E31-9C52-40AE-B485-58C8E9B32090}" type="pres">
      <dgm:prSet presAssocID="{05277C46-0243-46D6-84B4-441CF34AB5AF}" presName="rootConnector" presStyleLbl="node3" presStyleIdx="18" presStyleCnt="19"/>
      <dgm:spPr/>
    </dgm:pt>
    <dgm:pt modelId="{73783B26-837F-4365-A664-D1C37F11E0BC}" type="pres">
      <dgm:prSet presAssocID="{05277C46-0243-46D6-84B4-441CF34AB5AF}" presName="hierChild4" presStyleCnt="0"/>
      <dgm:spPr/>
    </dgm:pt>
    <dgm:pt modelId="{E43E4A1E-9345-483E-AEB0-EAEE0BEFBE2E}" type="pres">
      <dgm:prSet presAssocID="{05277C46-0243-46D6-84B4-441CF34AB5AF}" presName="hierChild5" presStyleCnt="0"/>
      <dgm:spPr/>
    </dgm:pt>
    <dgm:pt modelId="{AA1959C6-BAE2-4CE2-9C68-AA328BB2F3C6}" type="pres">
      <dgm:prSet presAssocID="{EEA3B564-CBDB-450D-89D5-AC9E621FE469}" presName="hierChild5" presStyleCnt="0"/>
      <dgm:spPr/>
    </dgm:pt>
    <dgm:pt modelId="{F6ECA9B4-067B-44D6-B172-101AD918372B}" type="pres">
      <dgm:prSet presAssocID="{12649CEA-8A43-4B87-969C-5A8326F843B5}" presName="hierChild3" presStyleCnt="0"/>
      <dgm:spPr/>
    </dgm:pt>
  </dgm:ptLst>
  <dgm:cxnLst>
    <dgm:cxn modelId="{A6F1E604-D673-478F-B904-D04B46806F51}" type="presOf" srcId="{12649CEA-8A43-4B87-969C-5A8326F843B5}" destId="{C223B134-92BF-4782-BEF5-18712D9306CE}" srcOrd="1" destOrd="0" presId="urn:microsoft.com/office/officeart/2005/8/layout/orgChart1"/>
    <dgm:cxn modelId="{B1941B06-12F7-4B60-9C9D-08C58B573256}" srcId="{F0C392F7-70F1-4203-8619-64897CC29212}" destId="{12649CEA-8A43-4B87-969C-5A8326F843B5}" srcOrd="0" destOrd="0" parTransId="{E50FBDCA-3FDC-4199-8624-84F1B3FAB468}" sibTransId="{C005BFCA-ACB7-4138-983D-64FBF8B15D10}"/>
    <dgm:cxn modelId="{3BF3DF06-740E-4621-BD05-D8AA4114AFD1}" type="presOf" srcId="{F105494D-191C-4360-B906-48FAF173509E}" destId="{2C7ED8E4-AE96-45AD-84B8-C02637F8A333}" srcOrd="0" destOrd="0" presId="urn:microsoft.com/office/officeart/2005/8/layout/orgChart1"/>
    <dgm:cxn modelId="{22D37707-85A1-48AB-83B0-4210F9F7ED29}" type="presOf" srcId="{1CBBA83E-A2FE-4159-B440-2FD38DD2541A}" destId="{FFFECFF8-1D6C-4938-A554-A997A3A20DC0}" srcOrd="0" destOrd="0" presId="urn:microsoft.com/office/officeart/2005/8/layout/orgChart1"/>
    <dgm:cxn modelId="{9ADAF30C-3A08-4A4B-8F29-6C9FCA273E51}" type="presOf" srcId="{F1CD52A3-DDAD-49E6-BF6F-788DE4386704}" destId="{89CC4EB7-A813-4E5A-96C2-38C039A47687}" srcOrd="0" destOrd="0" presId="urn:microsoft.com/office/officeart/2005/8/layout/orgChart1"/>
    <dgm:cxn modelId="{E3B04C0D-A2C8-41EE-9557-CB5741F74B58}" type="presOf" srcId="{21692B4F-3289-4187-A4E0-001A30593CDF}" destId="{5E02B117-7077-4F76-8F7D-78E66927C0EC}" srcOrd="0" destOrd="0" presId="urn:microsoft.com/office/officeart/2005/8/layout/orgChart1"/>
    <dgm:cxn modelId="{6A7D3A10-ADC8-4837-8C0E-61F5F41652B7}" type="presOf" srcId="{8EAFB704-C8D2-4382-B282-D8F00F8CE2AF}" destId="{EA00AAA4-0F6B-4A59-B514-C53FA78D6C19}" srcOrd="0" destOrd="0" presId="urn:microsoft.com/office/officeart/2005/8/layout/orgChart1"/>
    <dgm:cxn modelId="{D2336E10-E33C-4EED-A2E1-EDA5171777C2}" type="presOf" srcId="{B3FF6456-3426-4467-B38E-93A91795F85F}" destId="{8FB875D5-0C57-4BD8-9C83-BCA9EE64734A}" srcOrd="1" destOrd="0" presId="urn:microsoft.com/office/officeart/2005/8/layout/orgChart1"/>
    <dgm:cxn modelId="{FC6DEB13-9C3F-43D2-8CB1-F8A4AB9904AD}" srcId="{21692B4F-3289-4187-A4E0-001A30593CDF}" destId="{E97DEF6A-03CA-43A7-9ADA-31EB432E30B9}" srcOrd="1" destOrd="0" parTransId="{F105494D-191C-4360-B906-48FAF173509E}" sibTransId="{0A67F50E-2B29-453E-8AB9-1007F05F9754}"/>
    <dgm:cxn modelId="{C990F716-9D1E-496E-B6FB-6D1F342D0C1E}" srcId="{66CEDA49-2C9C-4597-A97D-982A94CBDBBD}" destId="{1CBBA83E-A2FE-4159-B440-2FD38DD2541A}" srcOrd="1" destOrd="0" parTransId="{944E50C1-626F-49EB-95B3-B8665E82443C}" sibTransId="{20D373A7-0AA6-4359-BC7B-848206D607AF}"/>
    <dgm:cxn modelId="{30FA4B1C-E507-4879-AB2E-D58513314016}" type="presOf" srcId="{F876B79F-FA5E-4A39-BA99-0301BC465262}" destId="{3E2A2871-F579-40C8-86D3-20D32F343D44}" srcOrd="0" destOrd="0" presId="urn:microsoft.com/office/officeart/2005/8/layout/orgChart1"/>
    <dgm:cxn modelId="{E8E6221E-2145-4462-91DC-C841D8CE745A}" type="presOf" srcId="{73D19C8D-400C-4BF4-A4EB-B66C32F35552}" destId="{416634F7-190C-4E31-BAF2-64F349337B2E}" srcOrd="0" destOrd="0" presId="urn:microsoft.com/office/officeart/2005/8/layout/orgChart1"/>
    <dgm:cxn modelId="{BB589D1F-8F7B-4EA6-8BCA-BBA9C669C164}" type="presOf" srcId="{339B5008-2E7B-4958-AC89-FC306A68CF6B}" destId="{F7573D2E-1DDD-4A52-AA01-030D6DFCF9DC}" srcOrd="0" destOrd="0" presId="urn:microsoft.com/office/officeart/2005/8/layout/orgChart1"/>
    <dgm:cxn modelId="{D0A44326-4AA3-465F-A413-458665EAEA42}" type="presOf" srcId="{3EE6B32B-810D-4668-8378-3BA47DE57D83}" destId="{0A40210E-6B4D-41F6-8105-62B2B30F57A7}" srcOrd="1" destOrd="0" presId="urn:microsoft.com/office/officeart/2005/8/layout/orgChart1"/>
    <dgm:cxn modelId="{B3384327-BB29-4EDD-8C8A-BA95610C844B}" type="presOf" srcId="{1FFDD344-CB06-4D9B-A065-89C0BA0431E5}" destId="{9FEEE7FE-7E2A-4306-A03E-DAFE7DE9A4EF}" srcOrd="1" destOrd="0" presId="urn:microsoft.com/office/officeart/2005/8/layout/orgChart1"/>
    <dgm:cxn modelId="{4B1E612C-E2D4-41DD-83ED-975031A8DE3E}" type="presOf" srcId="{C0AE0F5B-1135-4CD9-98BE-27FD6CA0CC8D}" destId="{A8FDC250-665C-462E-8DD8-2F0B5A94D5F2}" srcOrd="0" destOrd="0" presId="urn:microsoft.com/office/officeart/2005/8/layout/orgChart1"/>
    <dgm:cxn modelId="{4928F42E-5150-4134-898F-2019BA2A629D}" type="presOf" srcId="{72913F0B-2562-4EA9-BD4C-B29C9822DA21}" destId="{F01E6464-424B-4680-ADB9-4F604D0467A9}" srcOrd="0" destOrd="0" presId="urn:microsoft.com/office/officeart/2005/8/layout/orgChart1"/>
    <dgm:cxn modelId="{E773DE34-BBE3-409C-9FB6-06AE23574CE4}" type="presOf" srcId="{E833E432-271B-47D6-93BC-D1578EC8D53E}" destId="{D92389EF-1D7D-4C0C-BF12-842ED8C74F03}" srcOrd="0" destOrd="0" presId="urn:microsoft.com/office/officeart/2005/8/layout/orgChart1"/>
    <dgm:cxn modelId="{E78FCE37-CC28-4BFD-A3EE-B62D8E7260C4}" type="presOf" srcId="{9113703A-0ED4-4D49-934B-571AD46F74CE}" destId="{5110211E-6590-4D9E-9961-69D9D61A83F3}" srcOrd="0" destOrd="0" presId="urn:microsoft.com/office/officeart/2005/8/layout/orgChart1"/>
    <dgm:cxn modelId="{E29AEF37-FC32-4751-A510-B53C1F9DEF97}" srcId="{12649CEA-8A43-4B87-969C-5A8326F843B5}" destId="{66CEDA49-2C9C-4597-A97D-982A94CBDBBD}" srcOrd="2" destOrd="0" parTransId="{6C8D8FDD-4202-4E2C-95A9-1C66DB95ABD7}" sibTransId="{F91B02DE-AB42-4DF7-857B-2241F6C6EB9C}"/>
    <dgm:cxn modelId="{C624763A-CDCD-4D59-808C-709240871FBF}" srcId="{66CEDA49-2C9C-4597-A97D-982A94CBDBBD}" destId="{716CC9F3-1F4A-4A52-BDAF-411E3C94479C}" srcOrd="2" destOrd="0" parTransId="{0F9FA259-0532-4E36-A705-CDCB381B1B42}" sibTransId="{6ADFBAB2-6DA9-4497-A0BC-472F74F9E799}"/>
    <dgm:cxn modelId="{9CD5713F-E90D-4FD3-B110-ECC9F34B5DF1}" type="presOf" srcId="{716CC9F3-1F4A-4A52-BDAF-411E3C94479C}" destId="{E51CDB8A-BA4D-47CA-A56C-E584B694C20D}" srcOrd="0" destOrd="0" presId="urn:microsoft.com/office/officeart/2005/8/layout/orgChart1"/>
    <dgm:cxn modelId="{E60B8740-E234-4266-8602-A239E5496EE4}" srcId="{12649CEA-8A43-4B87-969C-5A8326F843B5}" destId="{21692B4F-3289-4187-A4E0-001A30593CDF}" srcOrd="3" destOrd="0" parTransId="{8EAFB704-C8D2-4382-B282-D8F00F8CE2AF}" sibTransId="{0C58F603-7AE6-4B50-97D9-B19801BCB764}"/>
    <dgm:cxn modelId="{6236705F-C2B8-4AA4-B087-FD895E84CDDA}" type="presOf" srcId="{2F3F36FD-2758-472D-83D1-036F54B98DCE}" destId="{D0BDE627-7E93-4846-9A0F-E4CD2AE40521}" srcOrd="1" destOrd="0" presId="urn:microsoft.com/office/officeart/2005/8/layout/orgChart1"/>
    <dgm:cxn modelId="{6EE0755F-DC52-4969-9C19-BD0C17955844}" srcId="{D6B0EE2A-1C91-4DB3-8BEF-A35966756B20}" destId="{DBDD0FC2-0B4E-4A15-9A4C-4B4A6BF22F83}" srcOrd="1" destOrd="0" parTransId="{1AAB5EF7-DCBC-40D7-A2A4-7B6841EBF28F}" sibTransId="{0FC03E30-D0D3-4232-95A5-14B68DBD3ED3}"/>
    <dgm:cxn modelId="{57C88E5F-7079-4AA7-BE40-D9FC6E57077D}" type="presOf" srcId="{0AB53BDE-7103-4F3E-B707-1DFBA682E25B}" destId="{66473128-9D86-467E-83A9-53F9893A104B}" srcOrd="0" destOrd="0" presId="urn:microsoft.com/office/officeart/2005/8/layout/orgChart1"/>
    <dgm:cxn modelId="{A4D3DB5F-A7D5-4FF9-99D5-F355D88FC1F4}" type="presOf" srcId="{A867B6FB-3715-4A4A-A5AC-B924ECC1039B}" destId="{B2F47AAF-9AF4-4E97-931C-299BED4D855C}" srcOrd="1" destOrd="0" presId="urn:microsoft.com/office/officeart/2005/8/layout/orgChart1"/>
    <dgm:cxn modelId="{52950A61-2C36-4929-A9FF-7F72ACFCF7F4}" srcId="{21692B4F-3289-4187-A4E0-001A30593CDF}" destId="{F13A52EB-CD61-42DC-B0BB-5563A6CA5C45}" srcOrd="3" destOrd="0" parTransId="{2A5B7E21-7677-4E60-BA73-4F2C8FD48ECD}" sibTransId="{EC6974CB-46D8-4624-B33B-88577B7D570F}"/>
    <dgm:cxn modelId="{466C2E61-5473-433F-B30C-016C7ADD2CCC}" srcId="{12649CEA-8A43-4B87-969C-5A8326F843B5}" destId="{A6534F62-F4CA-4A5F-969F-0957934F0E2F}" srcOrd="1" destOrd="0" parTransId="{39138B19-9CB1-41F1-BE03-1E0388A0699B}" sibTransId="{EB774784-B108-43CD-BBE1-2D16085AA69E}"/>
    <dgm:cxn modelId="{C1174961-D3AD-4AFA-9490-444E5814CA68}" type="presOf" srcId="{E5168EE3-4756-4DEC-B52A-4DDE7EE315E5}" destId="{9B996341-AD3D-421B-A9AA-DD886ABDAA99}" srcOrd="0" destOrd="0" presId="urn:microsoft.com/office/officeart/2005/8/layout/orgChart1"/>
    <dgm:cxn modelId="{A7348962-7486-4DDB-99E0-4F90659AB2DA}" type="presOf" srcId="{944E50C1-626F-49EB-95B3-B8665E82443C}" destId="{092DD9D5-CE46-4E8C-A602-633BA1909A80}" srcOrd="0" destOrd="0" presId="urn:microsoft.com/office/officeart/2005/8/layout/orgChart1"/>
    <dgm:cxn modelId="{D55D1965-50C2-4FB7-808A-0E0AFB7E699C}" type="presOf" srcId="{13577AF8-0E4E-445E-AE1A-3421F86692F9}" destId="{E92188FE-83BB-4FE9-9D1C-7090AC3EC7A5}" srcOrd="0" destOrd="0" presId="urn:microsoft.com/office/officeart/2005/8/layout/orgChart1"/>
    <dgm:cxn modelId="{AD303D46-2414-4309-956A-8F2DC4DC1793}" type="presOf" srcId="{21692B4F-3289-4187-A4E0-001A30593CDF}" destId="{2CAC9700-5C69-44E1-B05E-D9AED9C3E2FA}" srcOrd="1" destOrd="0" presId="urn:microsoft.com/office/officeart/2005/8/layout/orgChart1"/>
    <dgm:cxn modelId="{DD6A4967-4170-4B31-9368-D848F650FC03}" type="presOf" srcId="{61472636-53A2-48CE-8537-D44E3F717001}" destId="{5CFDA7D3-808D-414E-B70E-58818BD47827}" srcOrd="0" destOrd="0" presId="urn:microsoft.com/office/officeart/2005/8/layout/orgChart1"/>
    <dgm:cxn modelId="{6B12FD67-DBFE-4C37-9CD4-30C4F7B73EA6}" type="presOf" srcId="{5A86650A-B4AC-4C2A-85AC-CF626C6F38CD}" destId="{2F7A86EF-33C5-4A6C-AB5E-740384B5DEA3}" srcOrd="0" destOrd="0" presId="urn:microsoft.com/office/officeart/2005/8/layout/orgChart1"/>
    <dgm:cxn modelId="{F7249B68-E94A-4345-88E3-C2D19C3F120E}" type="presOf" srcId="{2F3F36FD-2758-472D-83D1-036F54B98DCE}" destId="{3A53DB25-CC8B-43EB-803E-693E685D6D9D}" srcOrd="0" destOrd="0" presId="urn:microsoft.com/office/officeart/2005/8/layout/orgChart1"/>
    <dgm:cxn modelId="{F0629B48-77C8-40E6-985B-6F7C3DF1A4DF}" type="presOf" srcId="{03DE87BE-48A2-4A37-AC7A-103DDD71AFEA}" destId="{9DFDC7F4-53D0-45EB-AE43-2EE4426AE787}" srcOrd="1" destOrd="0" presId="urn:microsoft.com/office/officeart/2005/8/layout/orgChart1"/>
    <dgm:cxn modelId="{490AD06B-DBA0-4C68-870E-6C8A294D05C1}" type="presOf" srcId="{EEA3B564-CBDB-450D-89D5-AC9E621FE469}" destId="{402D1335-5A28-482C-B1E3-FEB02E6B73D2}" srcOrd="0" destOrd="0" presId="urn:microsoft.com/office/officeart/2005/8/layout/orgChart1"/>
    <dgm:cxn modelId="{E0FD1C4C-1E36-4C7E-A2C3-D5ABD00F1C9C}" type="presOf" srcId="{EDE6051B-3AFF-4DD5-8173-107CF42D6815}" destId="{38DD06F6-1CCF-467B-A4A1-4516B7CA9BB5}" srcOrd="0" destOrd="0" presId="urn:microsoft.com/office/officeart/2005/8/layout/orgChart1"/>
    <dgm:cxn modelId="{FCC4786C-6D13-40C1-8F92-3FAB0B1D454A}" type="presOf" srcId="{F13A52EB-CD61-42DC-B0BB-5563A6CA5C45}" destId="{3E584E4C-B9FB-4A1C-901A-EF8C2B7B2B27}" srcOrd="0" destOrd="0" presId="urn:microsoft.com/office/officeart/2005/8/layout/orgChart1"/>
    <dgm:cxn modelId="{4C9B894E-90A4-4E2A-AC3D-D10E82F03308}" type="presOf" srcId="{790F3397-195C-46E5-94EA-4076EBC44570}" destId="{26E4866D-EE11-4926-8A7F-F5EDE8C7C092}" srcOrd="0" destOrd="0" presId="urn:microsoft.com/office/officeart/2005/8/layout/orgChart1"/>
    <dgm:cxn modelId="{22B2D86E-B6FA-4498-B55E-4F74E09C574A}" srcId="{66CEDA49-2C9C-4597-A97D-982A94CBDBBD}" destId="{13577AF8-0E4E-445E-AE1A-3421F86692F9}" srcOrd="0" destOrd="0" parTransId="{73D19C8D-400C-4BF4-A4EB-B66C32F35552}" sibTransId="{844AAC53-6312-4E59-B317-1FDFA909A899}"/>
    <dgm:cxn modelId="{A51BAB50-8B5F-4529-BC13-27EF5707FBFB}" type="presOf" srcId="{6C8D8FDD-4202-4E2C-95A9-1C66DB95ABD7}" destId="{55B3795B-C8A6-473A-B34D-23FACFF43C47}" srcOrd="0" destOrd="0" presId="urn:microsoft.com/office/officeart/2005/8/layout/orgChart1"/>
    <dgm:cxn modelId="{C19C4B51-EDB4-47F1-9898-878DA8BEFAA1}" type="presOf" srcId="{DBDD0FC2-0B4E-4A15-9A4C-4B4A6BF22F83}" destId="{C7D54EAF-EFCF-4FF2-8355-95813C379548}" srcOrd="0" destOrd="0" presId="urn:microsoft.com/office/officeart/2005/8/layout/orgChart1"/>
    <dgm:cxn modelId="{A9EC2252-AD4A-40C1-89E0-8CCF775FEA19}" type="presOf" srcId="{A4E3B6C9-A9C8-48B4-B092-C53A776EB37D}" destId="{BE7C33D0-0AA1-42ED-92EE-BE31A1EF08AA}" srcOrd="0" destOrd="0" presId="urn:microsoft.com/office/officeart/2005/8/layout/orgChart1"/>
    <dgm:cxn modelId="{90087A54-81B3-4FD5-BD59-D84334971D9E}" srcId="{66CEDA49-2C9C-4597-A97D-982A94CBDBBD}" destId="{03DE87BE-48A2-4A37-AC7A-103DDD71AFEA}" srcOrd="3" destOrd="0" parTransId="{E833E432-271B-47D6-93BC-D1578EC8D53E}" sibTransId="{D94B58A7-48ED-4B64-A559-92385EE6CF9B}"/>
    <dgm:cxn modelId="{AD18CD54-BA8E-45CB-B7A6-96DA4F63D94B}" type="presOf" srcId="{05277C46-0243-46D6-84B4-441CF34AB5AF}" destId="{04FB0E31-9C52-40AE-B485-58C8E9B32090}" srcOrd="1" destOrd="0" presId="urn:microsoft.com/office/officeart/2005/8/layout/orgChart1"/>
    <dgm:cxn modelId="{3C3B0E5A-AF49-4C2A-8D8E-1CBABC8822B5}" type="presOf" srcId="{F0C392F7-70F1-4203-8619-64897CC29212}" destId="{F60402E9-9713-48D5-949F-13DC7E92E329}" srcOrd="0" destOrd="0" presId="urn:microsoft.com/office/officeart/2005/8/layout/orgChart1"/>
    <dgm:cxn modelId="{9710447D-B2B1-4E4F-A55B-45CD121482F1}" srcId="{EEA3B564-CBDB-450D-89D5-AC9E621FE469}" destId="{05277C46-0243-46D6-84B4-441CF34AB5AF}" srcOrd="1" destOrd="0" parTransId="{0AB53BDE-7103-4F3E-B707-1DFBA682E25B}" sibTransId="{81FCDB7F-9CF8-4DE7-A221-0D9AD7766D90}"/>
    <dgm:cxn modelId="{8858E780-4264-49D7-8A7E-47F12D8F2551}" type="presOf" srcId="{D6B0EE2A-1C91-4DB3-8BEF-A35966756B20}" destId="{76B1ADD6-4C78-44AF-BBEA-20F8AB8B815D}" srcOrd="1" destOrd="0" presId="urn:microsoft.com/office/officeart/2005/8/layout/orgChart1"/>
    <dgm:cxn modelId="{B845D581-37A0-4E7A-A10B-A2D23A250ECB}" srcId="{21692B4F-3289-4187-A4E0-001A30593CDF}" destId="{A867B6FB-3715-4A4A-A5AC-B924ECC1039B}" srcOrd="0" destOrd="0" parTransId="{EDE6051B-3AFF-4DD5-8173-107CF42D6815}" sibTransId="{45563923-F2D6-41F0-A150-72C23A1D7223}"/>
    <dgm:cxn modelId="{8C9CF183-5993-4B56-BFF3-8CFDFAFE675D}" type="presOf" srcId="{B3FF6456-3426-4467-B38E-93A91795F85F}" destId="{FF4C50BE-CF70-4C01-A335-EB49FB18003C}" srcOrd="0" destOrd="0" presId="urn:microsoft.com/office/officeart/2005/8/layout/orgChart1"/>
    <dgm:cxn modelId="{D3B14F87-560C-4A68-805B-A966552416A5}" srcId="{D6B0EE2A-1C91-4DB3-8BEF-A35966756B20}" destId="{2F3F36FD-2758-472D-83D1-036F54B98DCE}" srcOrd="0" destOrd="0" parTransId="{A4E3B6C9-A9C8-48B4-B092-C53A776EB37D}" sibTransId="{C28D4B7B-01C3-437A-A1D4-5E5820242AFC}"/>
    <dgm:cxn modelId="{B0F95D89-9E39-4A5D-A558-D0C00D5EFB49}" type="presOf" srcId="{9113703A-0ED4-4D49-934B-571AD46F74CE}" destId="{F4645322-F7F5-46A0-B513-9EB54438BAE7}" srcOrd="1" destOrd="0" presId="urn:microsoft.com/office/officeart/2005/8/layout/orgChart1"/>
    <dgm:cxn modelId="{D36E6789-F337-481E-A188-371BC82E7532}" type="presOf" srcId="{339B5008-2E7B-4958-AC89-FC306A68CF6B}" destId="{EA346F76-61E3-43DA-9172-0F2C9D217406}" srcOrd="1" destOrd="0" presId="urn:microsoft.com/office/officeart/2005/8/layout/orgChart1"/>
    <dgm:cxn modelId="{8E92F689-D936-4821-92AC-388B46B64CEC}" type="presOf" srcId="{05277C46-0243-46D6-84B4-441CF34AB5AF}" destId="{A44EC5E8-F266-42CD-A81A-C120ACBC00F5}" srcOrd="0" destOrd="0" presId="urn:microsoft.com/office/officeart/2005/8/layout/orgChart1"/>
    <dgm:cxn modelId="{40FAC98B-2559-46F3-872C-4FB5D1ACC6CE}" type="presOf" srcId="{12649CEA-8A43-4B87-969C-5A8326F843B5}" destId="{B948AC5E-96BA-459E-9250-5273BE6D33CE}" srcOrd="0" destOrd="0" presId="urn:microsoft.com/office/officeart/2005/8/layout/orgChart1"/>
    <dgm:cxn modelId="{E234148D-B248-4445-8E6D-5D498A57768A}" srcId="{12649CEA-8A43-4B87-969C-5A8326F843B5}" destId="{EEA3B564-CBDB-450D-89D5-AC9E621FE469}" srcOrd="5" destOrd="0" parTransId="{CBB99AEA-A3B2-4BB5-818B-1EFA06915822}" sibTransId="{CE227C16-E80A-499F-AEAD-B6E3F6F29ECB}"/>
    <dgm:cxn modelId="{4F3BB48D-399A-4F87-8D8B-3F45F0418B92}" type="presOf" srcId="{39138B19-9CB1-41F1-BE03-1E0388A0699B}" destId="{89167188-7470-4BC9-8DE8-ABE79D31013A}" srcOrd="0" destOrd="0" presId="urn:microsoft.com/office/officeart/2005/8/layout/orgChart1"/>
    <dgm:cxn modelId="{67F8298F-4611-472E-B8AC-349D78B80F5A}" srcId="{D6B0EE2A-1C91-4DB3-8BEF-A35966756B20}" destId="{B3FF6456-3426-4467-B38E-93A91795F85F}" srcOrd="2" destOrd="0" parTransId="{5A86650A-B4AC-4C2A-85AC-CF626C6F38CD}" sibTransId="{37BCF723-1C3B-485C-AAEE-5BCAFA3119A1}"/>
    <dgm:cxn modelId="{5A9CA593-B8FE-4A3D-AEF7-9DDE40097ABC}" type="presOf" srcId="{93A9AB7C-05B9-4DB3-B540-4B46C20784EA}" destId="{D3518EF9-A0E6-4D75-92B9-11C457849C30}" srcOrd="0" destOrd="0" presId="urn:microsoft.com/office/officeart/2005/8/layout/orgChart1"/>
    <dgm:cxn modelId="{3A19E49A-8437-44C7-AB81-6A8B56F5D71E}" type="presOf" srcId="{716CC9F3-1F4A-4A52-BDAF-411E3C94479C}" destId="{57B590B6-627B-4FB8-854C-45BA4DEBB1DB}" srcOrd="1" destOrd="0" presId="urn:microsoft.com/office/officeart/2005/8/layout/orgChart1"/>
    <dgm:cxn modelId="{968DB79C-7DEC-420E-BB64-C21E7C6B8FE9}" type="presOf" srcId="{E97DEF6A-03CA-43A7-9ADA-31EB432E30B9}" destId="{292C1AA5-42F4-4798-8DC5-EB611DACFDE9}" srcOrd="1" destOrd="0" presId="urn:microsoft.com/office/officeart/2005/8/layout/orgChart1"/>
    <dgm:cxn modelId="{CF98209E-2925-4EE0-86BD-E1B6FFA1F085}" type="presOf" srcId="{EEA3B564-CBDB-450D-89D5-AC9E621FE469}" destId="{460CD2DD-5AC1-436E-B0D0-4749D19DF702}" srcOrd="1" destOrd="0" presId="urn:microsoft.com/office/officeart/2005/8/layout/orgChart1"/>
    <dgm:cxn modelId="{3E09B09E-1D7F-495A-BF0E-0EE7D78AF6FC}" type="presOf" srcId="{F13A52EB-CD61-42DC-B0BB-5563A6CA5C45}" destId="{5D7605CB-837E-4862-A2AB-35378A1EA9D1}" srcOrd="1" destOrd="0" presId="urn:microsoft.com/office/officeart/2005/8/layout/orgChart1"/>
    <dgm:cxn modelId="{98B1139F-E395-4995-B600-8E8DCCE81E5D}" srcId="{D6B0EE2A-1C91-4DB3-8BEF-A35966756B20}" destId="{D23C0A33-6694-4524-A3DF-2E3027A21C58}" srcOrd="4" destOrd="0" parTransId="{61472636-53A2-48CE-8537-D44E3F717001}" sibTransId="{BEFD4807-9DB8-4C59-BBD3-8EC4DBEF9860}"/>
    <dgm:cxn modelId="{2BFB629F-7431-4D7C-ADB5-1131E2466B9D}" type="presOf" srcId="{790F3397-195C-46E5-94EA-4076EBC44570}" destId="{007A30F9-D789-4124-9168-4264376599F4}" srcOrd="1" destOrd="0" presId="urn:microsoft.com/office/officeart/2005/8/layout/orgChart1"/>
    <dgm:cxn modelId="{080C67A0-38CF-438C-9BF6-CF34FCB03EF4}" type="presOf" srcId="{0F9FA259-0532-4E36-A705-CDCB381B1B42}" destId="{40FB8D1C-DA16-49F1-87C9-D00233CDAAD3}" srcOrd="0" destOrd="0" presId="urn:microsoft.com/office/officeart/2005/8/layout/orgChart1"/>
    <dgm:cxn modelId="{D9EC41A2-3BE6-4FD2-9D66-E3D3501DBF65}" type="presOf" srcId="{B26F9454-3508-4AB7-87CA-8D0138621502}" destId="{48EE69BA-2B79-477D-8DD5-991772B9D588}" srcOrd="0" destOrd="0" presId="urn:microsoft.com/office/officeart/2005/8/layout/orgChart1"/>
    <dgm:cxn modelId="{F1E6E2A3-A246-495F-8003-A95DC24CCDAC}" type="presOf" srcId="{CBB99AEA-A3B2-4BB5-818B-1EFA06915822}" destId="{3EB4549F-6981-4A46-926F-BEA7FD20B49B}" srcOrd="0" destOrd="0" presId="urn:microsoft.com/office/officeart/2005/8/layout/orgChart1"/>
    <dgm:cxn modelId="{EF9C27A7-CE4E-498B-83A1-2A86FDC54638}" type="presOf" srcId="{66CEDA49-2C9C-4597-A97D-982A94CBDBBD}" destId="{0689BD8E-8900-4A4A-917B-3A24A289674A}" srcOrd="0" destOrd="0" presId="urn:microsoft.com/office/officeart/2005/8/layout/orgChart1"/>
    <dgm:cxn modelId="{2D1590AA-410A-4C6F-90AB-5E0A2CCFB6DB}" srcId="{12649CEA-8A43-4B87-969C-5A8326F843B5}" destId="{D6B0EE2A-1C91-4DB3-8BEF-A35966756B20}" srcOrd="0" destOrd="0" parTransId="{E5168EE3-4756-4DEC-B52A-4DDE7EE315E5}" sibTransId="{6A50603C-AEA6-4131-B599-131F09F72769}"/>
    <dgm:cxn modelId="{CBDC74B0-7484-4E8E-BA39-F65B427C65E2}" srcId="{A6534F62-F4CA-4A5F-969F-0957934F0E2F}" destId="{F1CD52A3-DDAD-49E6-BF6F-788DE4386704}" srcOrd="1" destOrd="0" parTransId="{F876B79F-FA5E-4A39-BA99-0301BC465262}" sibTransId="{CB06F956-C062-43AB-A634-C22237C38BF9}"/>
    <dgm:cxn modelId="{02310EB1-88E8-43A1-99DC-12DAE19784D5}" type="presOf" srcId="{A867B6FB-3715-4A4A-A5AC-B924ECC1039B}" destId="{9B956258-4B2F-481B-8EA2-033E4544D84E}" srcOrd="0" destOrd="0" presId="urn:microsoft.com/office/officeart/2005/8/layout/orgChart1"/>
    <dgm:cxn modelId="{CF0F35BA-4B19-488D-87D9-697D3DE4DE68}" type="presOf" srcId="{F1CD52A3-DDAD-49E6-BF6F-788DE4386704}" destId="{1245FDB9-2773-4A51-B993-5EDE47A6AD5B}" srcOrd="1" destOrd="0" presId="urn:microsoft.com/office/officeart/2005/8/layout/orgChart1"/>
    <dgm:cxn modelId="{88BEDBBB-0FAE-422B-8BD0-DB67443F77F2}" type="presOf" srcId="{C8D3F3F4-A3F6-4C8B-885A-3237EFDFD8B1}" destId="{43F15359-C009-4594-8EEA-4520B640A5FB}" srcOrd="0" destOrd="0" presId="urn:microsoft.com/office/officeart/2005/8/layout/orgChart1"/>
    <dgm:cxn modelId="{8632AABE-A942-4A64-A936-D98071EFAAB2}" type="presOf" srcId="{03DE87BE-48A2-4A37-AC7A-103DDD71AFEA}" destId="{73250BCB-3123-417B-AC98-0CAFBC7F188E}" srcOrd="0" destOrd="0" presId="urn:microsoft.com/office/officeart/2005/8/layout/orgChart1"/>
    <dgm:cxn modelId="{BD637CC1-F1DA-4181-B368-7B57BC48C5FF}" type="presOf" srcId="{1CBBA83E-A2FE-4159-B440-2FD38DD2541A}" destId="{CE164C38-C38B-4031-8087-3DDC07DCB1A4}" srcOrd="1" destOrd="0" presId="urn:microsoft.com/office/officeart/2005/8/layout/orgChart1"/>
    <dgm:cxn modelId="{73E8D8C3-6399-4557-B4B0-37754981FE27}" type="presOf" srcId="{A6534F62-F4CA-4A5F-969F-0957934F0E2F}" destId="{62C61D19-2961-4EB7-BCD1-0D78BF584BE7}" srcOrd="1" destOrd="0" presId="urn:microsoft.com/office/officeart/2005/8/layout/orgChart1"/>
    <dgm:cxn modelId="{8B846EC6-6827-4C3F-B9DF-08FE6EE7E9BE}" type="presOf" srcId="{1E98E8C7-517A-4237-8C8C-21986CF029B4}" destId="{BD6D6C99-5941-4B71-85E7-35FA3137EF12}" srcOrd="0" destOrd="0" presId="urn:microsoft.com/office/officeart/2005/8/layout/orgChart1"/>
    <dgm:cxn modelId="{4043A0C7-9B3C-4107-A026-EC4F2581376A}" srcId="{21692B4F-3289-4187-A4E0-001A30593CDF}" destId="{9869EB76-B4F4-4BDC-8EE7-2B70F057C0BE}" srcOrd="2" destOrd="0" parTransId="{1E98E8C7-517A-4237-8C8C-21986CF029B4}" sibTransId="{C1482D6C-6562-4EB5-9659-5D411ED80B41}"/>
    <dgm:cxn modelId="{52984CC9-8081-43A8-B3A0-83882A680D84}" type="presOf" srcId="{1FFDD344-CB06-4D9B-A065-89C0BA0431E5}" destId="{14A8BB41-6813-4162-802C-9571123F0E70}" srcOrd="0" destOrd="0" presId="urn:microsoft.com/office/officeart/2005/8/layout/orgChart1"/>
    <dgm:cxn modelId="{79515DCC-2BD7-477B-80C6-D930E96D9154}" type="presOf" srcId="{D23C0A33-6694-4524-A3DF-2E3027A21C58}" destId="{E699CE50-83E2-4270-BCD0-A33D94E88362}" srcOrd="0" destOrd="0" presId="urn:microsoft.com/office/officeart/2005/8/layout/orgChart1"/>
    <dgm:cxn modelId="{D09D7ACF-43AB-493C-9532-7CA70BCEC0BE}" type="presOf" srcId="{72913F0B-2562-4EA9-BD4C-B29C9822DA21}" destId="{F04A4867-589C-439A-90EC-F7DED52D2593}" srcOrd="1" destOrd="0" presId="urn:microsoft.com/office/officeart/2005/8/layout/orgChart1"/>
    <dgm:cxn modelId="{3E4392D5-35C0-4D2A-B901-DEC51755A144}" srcId="{A6534F62-F4CA-4A5F-969F-0957934F0E2F}" destId="{790F3397-195C-46E5-94EA-4076EBC44570}" srcOrd="2" destOrd="0" parTransId="{93A9AB7C-05B9-4DB3-B540-4B46C20784EA}" sibTransId="{DC8ED4E9-6133-49A0-8ACE-056AE1F54ABA}"/>
    <dgm:cxn modelId="{C33B7AD8-A2C4-45F1-85C1-A2246C51ADBE}" type="presOf" srcId="{DC0D3ABA-FD8D-4E4D-BCA3-F29432CA09B5}" destId="{AE1673D3-67A5-4C4B-B338-BB758B39B8C7}" srcOrd="0" destOrd="0" presId="urn:microsoft.com/office/officeart/2005/8/layout/orgChart1"/>
    <dgm:cxn modelId="{2124DDD9-2350-4813-867B-0621E0436662}" type="presOf" srcId="{9869EB76-B4F4-4BDC-8EE7-2B70F057C0BE}" destId="{40A72B07-9FE8-47EA-9704-8551DF4FEE4E}" srcOrd="0" destOrd="0" presId="urn:microsoft.com/office/officeart/2005/8/layout/orgChart1"/>
    <dgm:cxn modelId="{B78187DA-89D8-4B09-A530-C5F8BEAEFE1A}" type="presOf" srcId="{66CEDA49-2C9C-4597-A97D-982A94CBDBBD}" destId="{221EAB14-E8FC-4D11-89BC-FAEA53C45D24}" srcOrd="1" destOrd="0" presId="urn:microsoft.com/office/officeart/2005/8/layout/orgChart1"/>
    <dgm:cxn modelId="{20641ADB-07C8-4F6F-A515-FAC4BCB12C4A}" type="presOf" srcId="{DBDD0FC2-0B4E-4A15-9A4C-4B4A6BF22F83}" destId="{53B82BF8-6F5A-48B0-A839-049350E54550}" srcOrd="1" destOrd="0" presId="urn:microsoft.com/office/officeart/2005/8/layout/orgChart1"/>
    <dgm:cxn modelId="{D86A2BDC-AF60-4F33-9472-4C92E15C19A6}" type="presOf" srcId="{13577AF8-0E4E-445E-AE1A-3421F86692F9}" destId="{70BE9068-3B1E-4F42-90EC-F648394F94FC}" srcOrd="1" destOrd="0" presId="urn:microsoft.com/office/officeart/2005/8/layout/orgChart1"/>
    <dgm:cxn modelId="{7D689DDD-A14C-4C30-8DB6-6224677A2E5D}" srcId="{A6534F62-F4CA-4A5F-969F-0957934F0E2F}" destId="{3EE6B32B-810D-4668-8378-3BA47DE57D83}" srcOrd="3" destOrd="0" parTransId="{B26F9454-3508-4AB7-87CA-8D0138621502}" sibTransId="{D3663A17-0EB7-44DF-9ADC-17FC30F57547}"/>
    <dgm:cxn modelId="{9888A3DF-7348-4CF5-8D0E-347EDA4CA109}" type="presOf" srcId="{9869EB76-B4F4-4BDC-8EE7-2B70F057C0BE}" destId="{3028822A-8743-41F2-B6BF-255A1762A2DC}" srcOrd="1" destOrd="0" presId="urn:microsoft.com/office/officeart/2005/8/layout/orgChart1"/>
    <dgm:cxn modelId="{1555AAE0-E866-4427-8373-501204B8CCAF}" type="presOf" srcId="{D6B0EE2A-1C91-4DB3-8BEF-A35966756B20}" destId="{9979D331-0D0A-47FD-80B8-230500973881}" srcOrd="0" destOrd="0" presId="urn:microsoft.com/office/officeart/2005/8/layout/orgChart1"/>
    <dgm:cxn modelId="{690D7AE4-3F63-4959-8746-841507F08996}" type="presOf" srcId="{E97DEF6A-03CA-43A7-9ADA-31EB432E30B9}" destId="{B48D1A78-1600-4C6B-907F-19785F5A00B4}" srcOrd="0" destOrd="0" presId="urn:microsoft.com/office/officeart/2005/8/layout/orgChart1"/>
    <dgm:cxn modelId="{3B7726E5-4C0E-4CE2-9B9D-9EA732306A01}" type="presOf" srcId="{264081AC-35F3-4CAE-A5D8-AAFADCC91E89}" destId="{E66B8970-B517-4A92-9AEA-489DB3529179}" srcOrd="0" destOrd="0" presId="urn:microsoft.com/office/officeart/2005/8/layout/orgChart1"/>
    <dgm:cxn modelId="{3E0E89EA-59B6-48C2-B938-883769AFCC6A}" type="presOf" srcId="{1AAB5EF7-DCBC-40D7-A2A4-7B6841EBF28F}" destId="{4BCAA390-12D6-48FC-AA4B-09F93B61CF1E}" srcOrd="0" destOrd="0" presId="urn:microsoft.com/office/officeart/2005/8/layout/orgChart1"/>
    <dgm:cxn modelId="{0160DEEA-F0A8-4F74-8B9B-9DF2568C1A3C}" srcId="{12649CEA-8A43-4B87-969C-5A8326F843B5}" destId="{339B5008-2E7B-4958-AC89-FC306A68CF6B}" srcOrd="4" destOrd="0" parTransId="{C8D3F3F4-A3F6-4C8B-885A-3237EFDFD8B1}" sibTransId="{76AB42CD-E08F-4B19-B273-8B49768878F3}"/>
    <dgm:cxn modelId="{F89254EF-4816-45ED-B9AC-05078B0F8A44}" type="presOf" srcId="{D23C0A33-6694-4524-A3DF-2E3027A21C58}" destId="{5C278BEF-904D-4845-BBEB-CC8FD170F3EF}" srcOrd="1" destOrd="0" presId="urn:microsoft.com/office/officeart/2005/8/layout/orgChart1"/>
    <dgm:cxn modelId="{382205F0-8131-44AD-B139-8C1BAD560428}" srcId="{A6534F62-F4CA-4A5F-969F-0957934F0E2F}" destId="{9113703A-0ED4-4D49-934B-571AD46F74CE}" srcOrd="0" destOrd="0" parTransId="{264081AC-35F3-4CAE-A5D8-AAFADCC91E89}" sibTransId="{23FCE6F0-C6EF-428A-8B5A-8D0B4F1BBDAE}"/>
    <dgm:cxn modelId="{AB8BB9F1-1D79-4D96-88A1-55A05A848AB3}" type="presOf" srcId="{A6534F62-F4CA-4A5F-969F-0957934F0E2F}" destId="{8F9DCD23-B861-4A6B-BC73-16784E850424}" srcOrd="0" destOrd="0" presId="urn:microsoft.com/office/officeart/2005/8/layout/orgChart1"/>
    <dgm:cxn modelId="{CF5011F4-7EDA-45CD-B4BB-2F4CA678160F}" type="presOf" srcId="{3EE6B32B-810D-4668-8378-3BA47DE57D83}" destId="{B07157C6-A121-49BE-BC2C-3EF42EE558B4}" srcOrd="0" destOrd="0" presId="urn:microsoft.com/office/officeart/2005/8/layout/orgChart1"/>
    <dgm:cxn modelId="{7B4EF5F9-1DA4-438A-BC81-440A03CCD68E}" srcId="{D6B0EE2A-1C91-4DB3-8BEF-A35966756B20}" destId="{1FFDD344-CB06-4D9B-A065-89C0BA0431E5}" srcOrd="3" destOrd="0" parTransId="{C0AE0F5B-1135-4CD9-98BE-27FD6CA0CC8D}" sibTransId="{FE8E2155-0679-4911-8884-0169B643D299}"/>
    <dgm:cxn modelId="{D6EAFFFA-C3C4-4720-84A7-2C02A5C6759F}" srcId="{EEA3B564-CBDB-450D-89D5-AC9E621FE469}" destId="{72913F0B-2562-4EA9-BD4C-B29C9822DA21}" srcOrd="0" destOrd="0" parTransId="{DC0D3ABA-FD8D-4E4D-BCA3-F29432CA09B5}" sibTransId="{5BB95047-D3DF-4DBB-AADC-29E61CD40E1F}"/>
    <dgm:cxn modelId="{43F79CFD-5CE3-45E0-B2EB-6D1D5FBA5936}" type="presOf" srcId="{2A5B7E21-7677-4E60-BA73-4F2C8FD48ECD}" destId="{D8E1A976-E5DB-4D30-8BF0-508C3856D6F3}" srcOrd="0" destOrd="0" presId="urn:microsoft.com/office/officeart/2005/8/layout/orgChart1"/>
    <dgm:cxn modelId="{E3BB536B-FFDD-4B18-9C93-A5C3D5127429}" type="presParOf" srcId="{F60402E9-9713-48D5-949F-13DC7E92E329}" destId="{AF5A74D6-72CD-4B01-88DE-75910DB5B7E6}" srcOrd="0" destOrd="0" presId="urn:microsoft.com/office/officeart/2005/8/layout/orgChart1"/>
    <dgm:cxn modelId="{DDB04170-5BA9-4C29-ADD8-EA7E528F23BB}" type="presParOf" srcId="{AF5A74D6-72CD-4B01-88DE-75910DB5B7E6}" destId="{CFD839B6-0CA9-4B72-B89D-D31242888E3E}" srcOrd="0" destOrd="0" presId="urn:microsoft.com/office/officeart/2005/8/layout/orgChart1"/>
    <dgm:cxn modelId="{99E1336C-03F3-494E-B36C-7434DCFB6ADC}" type="presParOf" srcId="{CFD839B6-0CA9-4B72-B89D-D31242888E3E}" destId="{B948AC5E-96BA-459E-9250-5273BE6D33CE}" srcOrd="0" destOrd="0" presId="urn:microsoft.com/office/officeart/2005/8/layout/orgChart1"/>
    <dgm:cxn modelId="{6A8268EB-7293-421B-B80C-5B7E2445C074}" type="presParOf" srcId="{CFD839B6-0CA9-4B72-B89D-D31242888E3E}" destId="{C223B134-92BF-4782-BEF5-18712D9306CE}" srcOrd="1" destOrd="0" presId="urn:microsoft.com/office/officeart/2005/8/layout/orgChart1"/>
    <dgm:cxn modelId="{019C653D-F6AE-4C6E-9905-A777EED3A84A}" type="presParOf" srcId="{AF5A74D6-72CD-4B01-88DE-75910DB5B7E6}" destId="{5AEFCC26-F2B6-4CE4-AA9D-C08AD3706F28}" srcOrd="1" destOrd="0" presId="urn:microsoft.com/office/officeart/2005/8/layout/orgChart1"/>
    <dgm:cxn modelId="{C14FA3D6-17B2-4830-B3A3-BA3961520BC9}" type="presParOf" srcId="{5AEFCC26-F2B6-4CE4-AA9D-C08AD3706F28}" destId="{9B996341-AD3D-421B-A9AA-DD886ABDAA99}" srcOrd="0" destOrd="0" presId="urn:microsoft.com/office/officeart/2005/8/layout/orgChart1"/>
    <dgm:cxn modelId="{22A2F69F-B2CA-480B-AA1C-8406C7E41279}" type="presParOf" srcId="{5AEFCC26-F2B6-4CE4-AA9D-C08AD3706F28}" destId="{AE642504-825A-476A-AC22-23822784BA9A}" srcOrd="1" destOrd="0" presId="urn:microsoft.com/office/officeart/2005/8/layout/orgChart1"/>
    <dgm:cxn modelId="{97F2B302-CC7B-471D-B139-D4FA969CB7C9}" type="presParOf" srcId="{AE642504-825A-476A-AC22-23822784BA9A}" destId="{8A2A42B5-09D3-4B2E-B451-436B05CB5DAC}" srcOrd="0" destOrd="0" presId="urn:microsoft.com/office/officeart/2005/8/layout/orgChart1"/>
    <dgm:cxn modelId="{6C0ED57D-80B6-46B1-BC67-EB6FE338E0B0}" type="presParOf" srcId="{8A2A42B5-09D3-4B2E-B451-436B05CB5DAC}" destId="{9979D331-0D0A-47FD-80B8-230500973881}" srcOrd="0" destOrd="0" presId="urn:microsoft.com/office/officeart/2005/8/layout/orgChart1"/>
    <dgm:cxn modelId="{EA3DA760-FA2F-4E85-9CCA-FC61B487124B}" type="presParOf" srcId="{8A2A42B5-09D3-4B2E-B451-436B05CB5DAC}" destId="{76B1ADD6-4C78-44AF-BBEA-20F8AB8B815D}" srcOrd="1" destOrd="0" presId="urn:microsoft.com/office/officeart/2005/8/layout/orgChart1"/>
    <dgm:cxn modelId="{6954D3E5-9632-4402-860E-1F4F7ADF05BB}" type="presParOf" srcId="{AE642504-825A-476A-AC22-23822784BA9A}" destId="{869DA24D-B6E6-486F-91CC-45CDD7154FD1}" srcOrd="1" destOrd="0" presId="urn:microsoft.com/office/officeart/2005/8/layout/orgChart1"/>
    <dgm:cxn modelId="{64A4599C-7F1F-47EB-9421-B6A2BD9CB51B}" type="presParOf" srcId="{869DA24D-B6E6-486F-91CC-45CDD7154FD1}" destId="{BE7C33D0-0AA1-42ED-92EE-BE31A1EF08AA}" srcOrd="0" destOrd="0" presId="urn:microsoft.com/office/officeart/2005/8/layout/orgChart1"/>
    <dgm:cxn modelId="{B7FB8F38-C6C9-4E71-9334-B69EF4573BFE}" type="presParOf" srcId="{869DA24D-B6E6-486F-91CC-45CDD7154FD1}" destId="{0194C22A-57C3-415B-A25B-E1E3CEF6E014}" srcOrd="1" destOrd="0" presId="urn:microsoft.com/office/officeart/2005/8/layout/orgChart1"/>
    <dgm:cxn modelId="{CC92B346-C2E0-4CC5-A758-83FACE064925}" type="presParOf" srcId="{0194C22A-57C3-415B-A25B-E1E3CEF6E014}" destId="{FF0FE1C1-AAC9-4D7D-B67F-1716BF955FF3}" srcOrd="0" destOrd="0" presId="urn:microsoft.com/office/officeart/2005/8/layout/orgChart1"/>
    <dgm:cxn modelId="{522462E7-85B3-4A61-B625-100F6BE88246}" type="presParOf" srcId="{FF0FE1C1-AAC9-4D7D-B67F-1716BF955FF3}" destId="{3A53DB25-CC8B-43EB-803E-693E685D6D9D}" srcOrd="0" destOrd="0" presId="urn:microsoft.com/office/officeart/2005/8/layout/orgChart1"/>
    <dgm:cxn modelId="{A937E54E-FF3C-422B-BAA0-88B2D9F944F3}" type="presParOf" srcId="{FF0FE1C1-AAC9-4D7D-B67F-1716BF955FF3}" destId="{D0BDE627-7E93-4846-9A0F-E4CD2AE40521}" srcOrd="1" destOrd="0" presId="urn:microsoft.com/office/officeart/2005/8/layout/orgChart1"/>
    <dgm:cxn modelId="{F3A957E8-66C6-4DBB-BD12-59ED66C4BF0B}" type="presParOf" srcId="{0194C22A-57C3-415B-A25B-E1E3CEF6E014}" destId="{BC829A1D-BB19-424D-9700-BE6AC6786547}" srcOrd="1" destOrd="0" presId="urn:microsoft.com/office/officeart/2005/8/layout/orgChart1"/>
    <dgm:cxn modelId="{0403C619-03D2-40EA-86BD-3DE83228E801}" type="presParOf" srcId="{0194C22A-57C3-415B-A25B-E1E3CEF6E014}" destId="{AEEBB2EC-7FB0-4CAF-8016-2DB34FF6DB81}" srcOrd="2" destOrd="0" presId="urn:microsoft.com/office/officeart/2005/8/layout/orgChart1"/>
    <dgm:cxn modelId="{412F0517-A7B6-4F17-8F00-7B7322B08DF5}" type="presParOf" srcId="{869DA24D-B6E6-486F-91CC-45CDD7154FD1}" destId="{4BCAA390-12D6-48FC-AA4B-09F93B61CF1E}" srcOrd="2" destOrd="0" presId="urn:microsoft.com/office/officeart/2005/8/layout/orgChart1"/>
    <dgm:cxn modelId="{76E4ABEC-7E9F-470E-A0DB-80B660293ECE}" type="presParOf" srcId="{869DA24D-B6E6-486F-91CC-45CDD7154FD1}" destId="{E386171E-B147-4991-856F-1D08D7F7EDFF}" srcOrd="3" destOrd="0" presId="urn:microsoft.com/office/officeart/2005/8/layout/orgChart1"/>
    <dgm:cxn modelId="{889A751F-13DB-4D28-8E16-3CDC9496BBA1}" type="presParOf" srcId="{E386171E-B147-4991-856F-1D08D7F7EDFF}" destId="{57096946-289C-4D0E-9B67-699EEE5F2B8E}" srcOrd="0" destOrd="0" presId="urn:microsoft.com/office/officeart/2005/8/layout/orgChart1"/>
    <dgm:cxn modelId="{6EB4CBD5-8497-4777-9AB5-C83D8CFA50D1}" type="presParOf" srcId="{57096946-289C-4D0E-9B67-699EEE5F2B8E}" destId="{C7D54EAF-EFCF-4FF2-8355-95813C379548}" srcOrd="0" destOrd="0" presId="urn:microsoft.com/office/officeart/2005/8/layout/orgChart1"/>
    <dgm:cxn modelId="{1D7E24C0-9A97-40B6-87A9-91B2825D6409}" type="presParOf" srcId="{57096946-289C-4D0E-9B67-699EEE5F2B8E}" destId="{53B82BF8-6F5A-48B0-A839-049350E54550}" srcOrd="1" destOrd="0" presId="urn:microsoft.com/office/officeart/2005/8/layout/orgChart1"/>
    <dgm:cxn modelId="{A992711F-1603-405B-9BA5-B72B0A21076E}" type="presParOf" srcId="{E386171E-B147-4991-856F-1D08D7F7EDFF}" destId="{79B23F22-F0D9-4138-A0EB-B0E579629911}" srcOrd="1" destOrd="0" presId="urn:microsoft.com/office/officeart/2005/8/layout/orgChart1"/>
    <dgm:cxn modelId="{FBB8CE5A-EBBC-4417-9DF8-899CCE53F7CE}" type="presParOf" srcId="{E386171E-B147-4991-856F-1D08D7F7EDFF}" destId="{56977F48-FD7E-4DD6-A7AB-D08008952132}" srcOrd="2" destOrd="0" presId="urn:microsoft.com/office/officeart/2005/8/layout/orgChart1"/>
    <dgm:cxn modelId="{4267AC69-19EC-4E82-A267-FE2E607E1B24}" type="presParOf" srcId="{869DA24D-B6E6-486F-91CC-45CDD7154FD1}" destId="{2F7A86EF-33C5-4A6C-AB5E-740384B5DEA3}" srcOrd="4" destOrd="0" presId="urn:microsoft.com/office/officeart/2005/8/layout/orgChart1"/>
    <dgm:cxn modelId="{F4F1D376-65E2-4F56-AB8F-E84189472896}" type="presParOf" srcId="{869DA24D-B6E6-486F-91CC-45CDD7154FD1}" destId="{4D6B4678-1FAD-43BC-918D-41DE7F682630}" srcOrd="5" destOrd="0" presId="urn:microsoft.com/office/officeart/2005/8/layout/orgChart1"/>
    <dgm:cxn modelId="{2A5B2442-7E57-49C4-A401-085EA27394F5}" type="presParOf" srcId="{4D6B4678-1FAD-43BC-918D-41DE7F682630}" destId="{475A1527-5B6A-41F3-B6CC-1BEBB1864339}" srcOrd="0" destOrd="0" presId="urn:microsoft.com/office/officeart/2005/8/layout/orgChart1"/>
    <dgm:cxn modelId="{1DD07D79-D461-481A-8AAB-B2C7F143D6DF}" type="presParOf" srcId="{475A1527-5B6A-41F3-B6CC-1BEBB1864339}" destId="{FF4C50BE-CF70-4C01-A335-EB49FB18003C}" srcOrd="0" destOrd="0" presId="urn:microsoft.com/office/officeart/2005/8/layout/orgChart1"/>
    <dgm:cxn modelId="{B7A050E6-074D-4838-AC07-F60EF215C873}" type="presParOf" srcId="{475A1527-5B6A-41F3-B6CC-1BEBB1864339}" destId="{8FB875D5-0C57-4BD8-9C83-BCA9EE64734A}" srcOrd="1" destOrd="0" presId="urn:microsoft.com/office/officeart/2005/8/layout/orgChart1"/>
    <dgm:cxn modelId="{7F0DB28E-6028-46EE-8E72-5AAC82969233}" type="presParOf" srcId="{4D6B4678-1FAD-43BC-918D-41DE7F682630}" destId="{8FA405B9-9E99-4417-ACD6-57582CC5BB8F}" srcOrd="1" destOrd="0" presId="urn:microsoft.com/office/officeart/2005/8/layout/orgChart1"/>
    <dgm:cxn modelId="{6F994218-3F84-4409-BFAB-A589D19F0AFE}" type="presParOf" srcId="{4D6B4678-1FAD-43BC-918D-41DE7F682630}" destId="{B0EC42B0-2239-4C14-B547-11AC9AB74E56}" srcOrd="2" destOrd="0" presId="urn:microsoft.com/office/officeart/2005/8/layout/orgChart1"/>
    <dgm:cxn modelId="{638128E2-BF22-433B-A407-EF56B3C82AB8}" type="presParOf" srcId="{869DA24D-B6E6-486F-91CC-45CDD7154FD1}" destId="{A8FDC250-665C-462E-8DD8-2F0B5A94D5F2}" srcOrd="6" destOrd="0" presId="urn:microsoft.com/office/officeart/2005/8/layout/orgChart1"/>
    <dgm:cxn modelId="{59305D70-3B9B-446B-A8AF-3FD8F730BE0F}" type="presParOf" srcId="{869DA24D-B6E6-486F-91CC-45CDD7154FD1}" destId="{63683260-C792-4811-8DDA-267F026629E8}" srcOrd="7" destOrd="0" presId="urn:microsoft.com/office/officeart/2005/8/layout/orgChart1"/>
    <dgm:cxn modelId="{CA69889C-AD9A-4B07-B7E3-C182A0E24E96}" type="presParOf" srcId="{63683260-C792-4811-8DDA-267F026629E8}" destId="{FC9C87F6-6964-41EA-B4C4-476CD7029775}" srcOrd="0" destOrd="0" presId="urn:microsoft.com/office/officeart/2005/8/layout/orgChart1"/>
    <dgm:cxn modelId="{E0BB4888-DC44-4EC5-9483-98DC11E3C35B}" type="presParOf" srcId="{FC9C87F6-6964-41EA-B4C4-476CD7029775}" destId="{14A8BB41-6813-4162-802C-9571123F0E70}" srcOrd="0" destOrd="0" presId="urn:microsoft.com/office/officeart/2005/8/layout/orgChart1"/>
    <dgm:cxn modelId="{C931AEB6-9034-46C5-9D67-E47AA15CD430}" type="presParOf" srcId="{FC9C87F6-6964-41EA-B4C4-476CD7029775}" destId="{9FEEE7FE-7E2A-4306-A03E-DAFE7DE9A4EF}" srcOrd="1" destOrd="0" presId="urn:microsoft.com/office/officeart/2005/8/layout/orgChart1"/>
    <dgm:cxn modelId="{E804BC22-88D9-4A0E-960F-9AACBD7A07EE}" type="presParOf" srcId="{63683260-C792-4811-8DDA-267F026629E8}" destId="{C62804FA-39C5-4E3E-8045-198711DAAB1D}" srcOrd="1" destOrd="0" presId="urn:microsoft.com/office/officeart/2005/8/layout/orgChart1"/>
    <dgm:cxn modelId="{C2851511-FF96-43CF-9F39-7C0395FEB90D}" type="presParOf" srcId="{63683260-C792-4811-8DDA-267F026629E8}" destId="{F551C3DA-F58A-4692-A4EF-C6545FCF8305}" srcOrd="2" destOrd="0" presId="urn:microsoft.com/office/officeart/2005/8/layout/orgChart1"/>
    <dgm:cxn modelId="{D58A1CAC-F9B3-4AFE-9812-B20434F73C71}" type="presParOf" srcId="{869DA24D-B6E6-486F-91CC-45CDD7154FD1}" destId="{5CFDA7D3-808D-414E-B70E-58818BD47827}" srcOrd="8" destOrd="0" presId="urn:microsoft.com/office/officeart/2005/8/layout/orgChart1"/>
    <dgm:cxn modelId="{54B0D1FF-4A01-4EF5-9EF2-7F4C973D6800}" type="presParOf" srcId="{869DA24D-B6E6-486F-91CC-45CDD7154FD1}" destId="{992B14BD-7111-42D7-BBB5-4A7F362D2A53}" srcOrd="9" destOrd="0" presId="urn:microsoft.com/office/officeart/2005/8/layout/orgChart1"/>
    <dgm:cxn modelId="{B78FF300-B5B9-4E7E-983F-76225D296127}" type="presParOf" srcId="{992B14BD-7111-42D7-BBB5-4A7F362D2A53}" destId="{AB873476-55E2-4A91-8492-D8D5103ACF1C}" srcOrd="0" destOrd="0" presId="urn:microsoft.com/office/officeart/2005/8/layout/orgChart1"/>
    <dgm:cxn modelId="{4B17D5CB-7A64-4477-BA2A-D4DD77C2CF73}" type="presParOf" srcId="{AB873476-55E2-4A91-8492-D8D5103ACF1C}" destId="{E699CE50-83E2-4270-BCD0-A33D94E88362}" srcOrd="0" destOrd="0" presId="urn:microsoft.com/office/officeart/2005/8/layout/orgChart1"/>
    <dgm:cxn modelId="{B8F0215C-B3D3-4903-93CC-6D9993455CAD}" type="presParOf" srcId="{AB873476-55E2-4A91-8492-D8D5103ACF1C}" destId="{5C278BEF-904D-4845-BBEB-CC8FD170F3EF}" srcOrd="1" destOrd="0" presId="urn:microsoft.com/office/officeart/2005/8/layout/orgChart1"/>
    <dgm:cxn modelId="{1647D857-B55E-4118-9F88-13EAC53ADE15}" type="presParOf" srcId="{992B14BD-7111-42D7-BBB5-4A7F362D2A53}" destId="{805AF96A-526F-4E82-8095-B5FB2ADE7FE6}" srcOrd="1" destOrd="0" presId="urn:microsoft.com/office/officeart/2005/8/layout/orgChart1"/>
    <dgm:cxn modelId="{F32BB7B1-0B53-43A6-8F3C-05024DF838D7}" type="presParOf" srcId="{992B14BD-7111-42D7-BBB5-4A7F362D2A53}" destId="{62D7A5DF-8DDF-40CD-AF29-B8CA0EB13F36}" srcOrd="2" destOrd="0" presId="urn:microsoft.com/office/officeart/2005/8/layout/orgChart1"/>
    <dgm:cxn modelId="{4EDD4DB1-8B1D-4917-84FB-F57C49B6CC9C}" type="presParOf" srcId="{AE642504-825A-476A-AC22-23822784BA9A}" destId="{6637EEF0-8924-4AA0-BE61-9BFA1049BD1D}" srcOrd="2" destOrd="0" presId="urn:microsoft.com/office/officeart/2005/8/layout/orgChart1"/>
    <dgm:cxn modelId="{F27BC724-5BFC-4BEE-A82C-CFAC5104C39B}" type="presParOf" srcId="{5AEFCC26-F2B6-4CE4-AA9D-C08AD3706F28}" destId="{89167188-7470-4BC9-8DE8-ABE79D31013A}" srcOrd="2" destOrd="0" presId="urn:microsoft.com/office/officeart/2005/8/layout/orgChart1"/>
    <dgm:cxn modelId="{B88A6274-670D-4999-903B-3E6225784F49}" type="presParOf" srcId="{5AEFCC26-F2B6-4CE4-AA9D-C08AD3706F28}" destId="{29C61825-D4A5-4CB6-86B7-534910A4D0F3}" srcOrd="3" destOrd="0" presId="urn:microsoft.com/office/officeart/2005/8/layout/orgChart1"/>
    <dgm:cxn modelId="{AB811113-A208-43DF-8416-6A6926935BE8}" type="presParOf" srcId="{29C61825-D4A5-4CB6-86B7-534910A4D0F3}" destId="{B940D811-31DA-4994-A308-ECADB7ACF61D}" srcOrd="0" destOrd="0" presId="urn:microsoft.com/office/officeart/2005/8/layout/orgChart1"/>
    <dgm:cxn modelId="{420CD14C-5AA2-4C7E-B49D-65F4D4A1A03D}" type="presParOf" srcId="{B940D811-31DA-4994-A308-ECADB7ACF61D}" destId="{8F9DCD23-B861-4A6B-BC73-16784E850424}" srcOrd="0" destOrd="0" presId="urn:microsoft.com/office/officeart/2005/8/layout/orgChart1"/>
    <dgm:cxn modelId="{3EFA1234-C3A4-4194-9C53-92D2500D7241}" type="presParOf" srcId="{B940D811-31DA-4994-A308-ECADB7ACF61D}" destId="{62C61D19-2961-4EB7-BCD1-0D78BF584BE7}" srcOrd="1" destOrd="0" presId="urn:microsoft.com/office/officeart/2005/8/layout/orgChart1"/>
    <dgm:cxn modelId="{816914FD-C4A4-4392-929E-ED938D43C5C8}" type="presParOf" srcId="{29C61825-D4A5-4CB6-86B7-534910A4D0F3}" destId="{AA3D0913-EDE5-41A1-8EBC-B53550AF6B3C}" srcOrd="1" destOrd="0" presId="urn:microsoft.com/office/officeart/2005/8/layout/orgChart1"/>
    <dgm:cxn modelId="{3162C98D-0279-4FB4-B1C4-F0FE0B122D6F}" type="presParOf" srcId="{AA3D0913-EDE5-41A1-8EBC-B53550AF6B3C}" destId="{E66B8970-B517-4A92-9AEA-489DB3529179}" srcOrd="0" destOrd="0" presId="urn:microsoft.com/office/officeart/2005/8/layout/orgChart1"/>
    <dgm:cxn modelId="{6D2D3DC5-6690-4FD0-87DD-E4F5C5B74911}" type="presParOf" srcId="{AA3D0913-EDE5-41A1-8EBC-B53550AF6B3C}" destId="{151F1635-6663-4085-B543-47AC83D7C5EC}" srcOrd="1" destOrd="0" presId="urn:microsoft.com/office/officeart/2005/8/layout/orgChart1"/>
    <dgm:cxn modelId="{9B757909-373C-4A89-9549-302908D0DB04}" type="presParOf" srcId="{151F1635-6663-4085-B543-47AC83D7C5EC}" destId="{6945BCA9-2B25-4539-A73C-24E5B2410AD7}" srcOrd="0" destOrd="0" presId="urn:microsoft.com/office/officeart/2005/8/layout/orgChart1"/>
    <dgm:cxn modelId="{0A656719-11C0-484F-9C27-693A82BC39FC}" type="presParOf" srcId="{6945BCA9-2B25-4539-A73C-24E5B2410AD7}" destId="{5110211E-6590-4D9E-9961-69D9D61A83F3}" srcOrd="0" destOrd="0" presId="urn:microsoft.com/office/officeart/2005/8/layout/orgChart1"/>
    <dgm:cxn modelId="{AE339500-A975-4D3D-9D21-1FD77F829E9B}" type="presParOf" srcId="{6945BCA9-2B25-4539-A73C-24E5B2410AD7}" destId="{F4645322-F7F5-46A0-B513-9EB54438BAE7}" srcOrd="1" destOrd="0" presId="urn:microsoft.com/office/officeart/2005/8/layout/orgChart1"/>
    <dgm:cxn modelId="{055AD6FA-A183-49B4-BAC9-35571867FAA4}" type="presParOf" srcId="{151F1635-6663-4085-B543-47AC83D7C5EC}" destId="{D0A1B216-70FB-46BA-A8AB-4DE29CC62978}" srcOrd="1" destOrd="0" presId="urn:microsoft.com/office/officeart/2005/8/layout/orgChart1"/>
    <dgm:cxn modelId="{44370B79-E8E4-49E0-BB02-FBFDE1163734}" type="presParOf" srcId="{151F1635-6663-4085-B543-47AC83D7C5EC}" destId="{A6003715-BD66-4FB1-9936-7D3483A59769}" srcOrd="2" destOrd="0" presId="urn:microsoft.com/office/officeart/2005/8/layout/orgChart1"/>
    <dgm:cxn modelId="{9D0D71AE-6C6F-46C8-81C2-631696BDB764}" type="presParOf" srcId="{AA3D0913-EDE5-41A1-8EBC-B53550AF6B3C}" destId="{3E2A2871-F579-40C8-86D3-20D32F343D44}" srcOrd="2" destOrd="0" presId="urn:microsoft.com/office/officeart/2005/8/layout/orgChart1"/>
    <dgm:cxn modelId="{3BFE2B72-1FDE-4765-B821-C3E48F266979}" type="presParOf" srcId="{AA3D0913-EDE5-41A1-8EBC-B53550AF6B3C}" destId="{865CAC82-498A-45C8-BF78-6DF7CE47B1AD}" srcOrd="3" destOrd="0" presId="urn:microsoft.com/office/officeart/2005/8/layout/orgChart1"/>
    <dgm:cxn modelId="{53718CF4-C607-45FC-9A32-5C9B254E127B}" type="presParOf" srcId="{865CAC82-498A-45C8-BF78-6DF7CE47B1AD}" destId="{6AF2F3F4-0257-4E11-9214-0E89EE7406F3}" srcOrd="0" destOrd="0" presId="urn:microsoft.com/office/officeart/2005/8/layout/orgChart1"/>
    <dgm:cxn modelId="{04B99C87-81C6-4FF1-B583-C15E202010E4}" type="presParOf" srcId="{6AF2F3F4-0257-4E11-9214-0E89EE7406F3}" destId="{89CC4EB7-A813-4E5A-96C2-38C039A47687}" srcOrd="0" destOrd="0" presId="urn:microsoft.com/office/officeart/2005/8/layout/orgChart1"/>
    <dgm:cxn modelId="{A4F13877-26AF-40F5-B1A4-AA1053CC8F37}" type="presParOf" srcId="{6AF2F3F4-0257-4E11-9214-0E89EE7406F3}" destId="{1245FDB9-2773-4A51-B993-5EDE47A6AD5B}" srcOrd="1" destOrd="0" presId="urn:microsoft.com/office/officeart/2005/8/layout/orgChart1"/>
    <dgm:cxn modelId="{E948D1B6-122D-4476-B2D6-D778F17CC512}" type="presParOf" srcId="{865CAC82-498A-45C8-BF78-6DF7CE47B1AD}" destId="{1549F540-75F4-4BE2-8726-FB7B18B5A185}" srcOrd="1" destOrd="0" presId="urn:microsoft.com/office/officeart/2005/8/layout/orgChart1"/>
    <dgm:cxn modelId="{00E66A8C-EB67-423F-BD71-AFF1C7BC4BC7}" type="presParOf" srcId="{865CAC82-498A-45C8-BF78-6DF7CE47B1AD}" destId="{4B77B5BD-1C13-4A3D-B562-2E6B432DC1DD}" srcOrd="2" destOrd="0" presId="urn:microsoft.com/office/officeart/2005/8/layout/orgChart1"/>
    <dgm:cxn modelId="{F4081951-0223-457F-864E-557234B08CE8}" type="presParOf" srcId="{AA3D0913-EDE5-41A1-8EBC-B53550AF6B3C}" destId="{D3518EF9-A0E6-4D75-92B9-11C457849C30}" srcOrd="4" destOrd="0" presId="urn:microsoft.com/office/officeart/2005/8/layout/orgChart1"/>
    <dgm:cxn modelId="{E887CA75-E125-49EF-B417-1BA6911FE488}" type="presParOf" srcId="{AA3D0913-EDE5-41A1-8EBC-B53550AF6B3C}" destId="{D536ED38-2906-45A3-861A-276F1274EB1E}" srcOrd="5" destOrd="0" presId="urn:microsoft.com/office/officeart/2005/8/layout/orgChart1"/>
    <dgm:cxn modelId="{29EBA5EF-7D43-40D2-9749-722EFBF56DD0}" type="presParOf" srcId="{D536ED38-2906-45A3-861A-276F1274EB1E}" destId="{BCFBEA67-D7D4-488C-85CA-C1196F597173}" srcOrd="0" destOrd="0" presId="urn:microsoft.com/office/officeart/2005/8/layout/orgChart1"/>
    <dgm:cxn modelId="{4D5B35FA-36C9-4792-AE43-067D510F6E7B}" type="presParOf" srcId="{BCFBEA67-D7D4-488C-85CA-C1196F597173}" destId="{26E4866D-EE11-4926-8A7F-F5EDE8C7C092}" srcOrd="0" destOrd="0" presId="urn:microsoft.com/office/officeart/2005/8/layout/orgChart1"/>
    <dgm:cxn modelId="{1469BFC5-0AEE-45DE-8DC0-E1747C25ABFF}" type="presParOf" srcId="{BCFBEA67-D7D4-488C-85CA-C1196F597173}" destId="{007A30F9-D789-4124-9168-4264376599F4}" srcOrd="1" destOrd="0" presId="urn:microsoft.com/office/officeart/2005/8/layout/orgChart1"/>
    <dgm:cxn modelId="{3E34C2BB-682E-4655-85CB-9B75EEE22D3D}" type="presParOf" srcId="{D536ED38-2906-45A3-861A-276F1274EB1E}" destId="{67CDE7BF-94BF-42F9-BFEF-7292BE660709}" srcOrd="1" destOrd="0" presId="urn:microsoft.com/office/officeart/2005/8/layout/orgChart1"/>
    <dgm:cxn modelId="{4EB0CC28-EE0C-4B94-B114-977F0898505A}" type="presParOf" srcId="{D536ED38-2906-45A3-861A-276F1274EB1E}" destId="{BA5A7189-D260-431D-A604-FC6339EF20E4}" srcOrd="2" destOrd="0" presId="urn:microsoft.com/office/officeart/2005/8/layout/orgChart1"/>
    <dgm:cxn modelId="{2B5709AE-804D-46C7-BBA3-FC3CA0C724D3}" type="presParOf" srcId="{AA3D0913-EDE5-41A1-8EBC-B53550AF6B3C}" destId="{48EE69BA-2B79-477D-8DD5-991772B9D588}" srcOrd="6" destOrd="0" presId="urn:microsoft.com/office/officeart/2005/8/layout/orgChart1"/>
    <dgm:cxn modelId="{AD200639-F509-4320-8296-34A0DB70FAB7}" type="presParOf" srcId="{AA3D0913-EDE5-41A1-8EBC-B53550AF6B3C}" destId="{5201AE0A-68F5-498C-AD65-3071523BB8E5}" srcOrd="7" destOrd="0" presId="urn:microsoft.com/office/officeart/2005/8/layout/orgChart1"/>
    <dgm:cxn modelId="{605ACAF4-06A6-4B54-8F2D-7FD929769C0D}" type="presParOf" srcId="{5201AE0A-68F5-498C-AD65-3071523BB8E5}" destId="{4C91A8CC-FB80-4BB3-930A-7A0DE9E30306}" srcOrd="0" destOrd="0" presId="urn:microsoft.com/office/officeart/2005/8/layout/orgChart1"/>
    <dgm:cxn modelId="{0B737F81-1686-4355-9A91-41DFD7A4404A}" type="presParOf" srcId="{4C91A8CC-FB80-4BB3-930A-7A0DE9E30306}" destId="{B07157C6-A121-49BE-BC2C-3EF42EE558B4}" srcOrd="0" destOrd="0" presId="urn:microsoft.com/office/officeart/2005/8/layout/orgChart1"/>
    <dgm:cxn modelId="{EDC8251B-4D90-4F5A-9DF2-27AF8F5F25D6}" type="presParOf" srcId="{4C91A8CC-FB80-4BB3-930A-7A0DE9E30306}" destId="{0A40210E-6B4D-41F6-8105-62B2B30F57A7}" srcOrd="1" destOrd="0" presId="urn:microsoft.com/office/officeart/2005/8/layout/orgChart1"/>
    <dgm:cxn modelId="{4142AF1B-2825-4B87-A1C2-A6B11630FAD7}" type="presParOf" srcId="{5201AE0A-68F5-498C-AD65-3071523BB8E5}" destId="{52493759-CA0E-4E5A-AB6A-FC0EC47304B9}" srcOrd="1" destOrd="0" presId="urn:microsoft.com/office/officeart/2005/8/layout/orgChart1"/>
    <dgm:cxn modelId="{CC01522E-8D8C-4871-84BA-8EB79DB37853}" type="presParOf" srcId="{5201AE0A-68F5-498C-AD65-3071523BB8E5}" destId="{6079EF99-1FB1-44B3-B4FB-69DD556B0E16}" srcOrd="2" destOrd="0" presId="urn:microsoft.com/office/officeart/2005/8/layout/orgChart1"/>
    <dgm:cxn modelId="{DB03840C-9321-48C4-B65D-98BBFAB4987A}" type="presParOf" srcId="{29C61825-D4A5-4CB6-86B7-534910A4D0F3}" destId="{58A3BE88-9D8C-4062-A866-947D8E5DEE07}" srcOrd="2" destOrd="0" presId="urn:microsoft.com/office/officeart/2005/8/layout/orgChart1"/>
    <dgm:cxn modelId="{6490CAAC-6203-432A-933F-1C226CA4A022}" type="presParOf" srcId="{5AEFCC26-F2B6-4CE4-AA9D-C08AD3706F28}" destId="{55B3795B-C8A6-473A-B34D-23FACFF43C47}" srcOrd="4" destOrd="0" presId="urn:microsoft.com/office/officeart/2005/8/layout/orgChart1"/>
    <dgm:cxn modelId="{CE00FE56-B0C3-4686-AD1D-D93E7B458BA5}" type="presParOf" srcId="{5AEFCC26-F2B6-4CE4-AA9D-C08AD3706F28}" destId="{E6D7544B-0DEB-4C9C-9125-9516E224AB40}" srcOrd="5" destOrd="0" presId="urn:microsoft.com/office/officeart/2005/8/layout/orgChart1"/>
    <dgm:cxn modelId="{D64150BC-50BE-4A77-9B11-CA1BBC5F6426}" type="presParOf" srcId="{E6D7544B-0DEB-4C9C-9125-9516E224AB40}" destId="{12475778-20AE-4D9D-8574-61E8BD7FF469}" srcOrd="0" destOrd="0" presId="urn:microsoft.com/office/officeart/2005/8/layout/orgChart1"/>
    <dgm:cxn modelId="{89432342-450D-407C-A20D-CF4D99529B82}" type="presParOf" srcId="{12475778-20AE-4D9D-8574-61E8BD7FF469}" destId="{0689BD8E-8900-4A4A-917B-3A24A289674A}" srcOrd="0" destOrd="0" presId="urn:microsoft.com/office/officeart/2005/8/layout/orgChart1"/>
    <dgm:cxn modelId="{494C8265-3514-4671-808E-CE5D4631578F}" type="presParOf" srcId="{12475778-20AE-4D9D-8574-61E8BD7FF469}" destId="{221EAB14-E8FC-4D11-89BC-FAEA53C45D24}" srcOrd="1" destOrd="0" presId="urn:microsoft.com/office/officeart/2005/8/layout/orgChart1"/>
    <dgm:cxn modelId="{1FCB3B02-47CC-41C0-B257-E28FD01502F8}" type="presParOf" srcId="{E6D7544B-0DEB-4C9C-9125-9516E224AB40}" destId="{3098E03D-6819-40BE-A896-91665DA03C37}" srcOrd="1" destOrd="0" presId="urn:microsoft.com/office/officeart/2005/8/layout/orgChart1"/>
    <dgm:cxn modelId="{87ECE40C-1C6F-4B8D-B32F-E668B53CBE9A}" type="presParOf" srcId="{3098E03D-6819-40BE-A896-91665DA03C37}" destId="{416634F7-190C-4E31-BAF2-64F349337B2E}" srcOrd="0" destOrd="0" presId="urn:microsoft.com/office/officeart/2005/8/layout/orgChart1"/>
    <dgm:cxn modelId="{A73E7833-B03E-4F76-A010-CAE8118FF2EF}" type="presParOf" srcId="{3098E03D-6819-40BE-A896-91665DA03C37}" destId="{8B0FA05B-1DCF-43EF-88B3-450408B63903}" srcOrd="1" destOrd="0" presId="urn:microsoft.com/office/officeart/2005/8/layout/orgChart1"/>
    <dgm:cxn modelId="{1932412C-49A6-4DC6-8539-31B03898EDD5}" type="presParOf" srcId="{8B0FA05B-1DCF-43EF-88B3-450408B63903}" destId="{CA28B17A-507C-4F45-9E0D-BEEC035A546E}" srcOrd="0" destOrd="0" presId="urn:microsoft.com/office/officeart/2005/8/layout/orgChart1"/>
    <dgm:cxn modelId="{47BE3EDF-5131-438B-B9BF-70DE721AA3E7}" type="presParOf" srcId="{CA28B17A-507C-4F45-9E0D-BEEC035A546E}" destId="{E92188FE-83BB-4FE9-9D1C-7090AC3EC7A5}" srcOrd="0" destOrd="0" presId="urn:microsoft.com/office/officeart/2005/8/layout/orgChart1"/>
    <dgm:cxn modelId="{510F55E5-4636-460C-B25A-6427B79862FC}" type="presParOf" srcId="{CA28B17A-507C-4F45-9E0D-BEEC035A546E}" destId="{70BE9068-3B1E-4F42-90EC-F648394F94FC}" srcOrd="1" destOrd="0" presId="urn:microsoft.com/office/officeart/2005/8/layout/orgChart1"/>
    <dgm:cxn modelId="{119A2B3A-3CC7-461B-B438-BD7B43F8CB26}" type="presParOf" srcId="{8B0FA05B-1DCF-43EF-88B3-450408B63903}" destId="{D66BF579-F0DA-42EC-BDD7-6BD6E8F65CB1}" srcOrd="1" destOrd="0" presId="urn:microsoft.com/office/officeart/2005/8/layout/orgChart1"/>
    <dgm:cxn modelId="{D4923CE4-157F-4224-8489-9EAE952058FF}" type="presParOf" srcId="{8B0FA05B-1DCF-43EF-88B3-450408B63903}" destId="{BD699817-B4A9-4804-9892-A95E47051DA2}" srcOrd="2" destOrd="0" presId="urn:microsoft.com/office/officeart/2005/8/layout/orgChart1"/>
    <dgm:cxn modelId="{F3217CB0-6FDF-4816-BEE8-E7F766E7B1A5}" type="presParOf" srcId="{3098E03D-6819-40BE-A896-91665DA03C37}" destId="{092DD9D5-CE46-4E8C-A602-633BA1909A80}" srcOrd="2" destOrd="0" presId="urn:microsoft.com/office/officeart/2005/8/layout/orgChart1"/>
    <dgm:cxn modelId="{BCE233AB-D9CF-440C-8FBF-E1466A934418}" type="presParOf" srcId="{3098E03D-6819-40BE-A896-91665DA03C37}" destId="{E6C8F30E-BBBD-4CF8-8988-22B370C8A7AE}" srcOrd="3" destOrd="0" presId="urn:microsoft.com/office/officeart/2005/8/layout/orgChart1"/>
    <dgm:cxn modelId="{D9012F1D-F26D-4A6C-89E3-435A7744E662}" type="presParOf" srcId="{E6C8F30E-BBBD-4CF8-8988-22B370C8A7AE}" destId="{C31716FC-2D16-4671-B4A1-3EA3CA7C1733}" srcOrd="0" destOrd="0" presId="urn:microsoft.com/office/officeart/2005/8/layout/orgChart1"/>
    <dgm:cxn modelId="{7B43CCA2-8B32-44DF-A952-02ED9817D66F}" type="presParOf" srcId="{C31716FC-2D16-4671-B4A1-3EA3CA7C1733}" destId="{FFFECFF8-1D6C-4938-A554-A997A3A20DC0}" srcOrd="0" destOrd="0" presId="urn:microsoft.com/office/officeart/2005/8/layout/orgChart1"/>
    <dgm:cxn modelId="{A5EBA841-97FF-4476-A7C3-BD72CD96A6D3}" type="presParOf" srcId="{C31716FC-2D16-4671-B4A1-3EA3CA7C1733}" destId="{CE164C38-C38B-4031-8087-3DDC07DCB1A4}" srcOrd="1" destOrd="0" presId="urn:microsoft.com/office/officeart/2005/8/layout/orgChart1"/>
    <dgm:cxn modelId="{9F7780B3-BC02-4E7C-86FE-D1EDB45BFF78}" type="presParOf" srcId="{E6C8F30E-BBBD-4CF8-8988-22B370C8A7AE}" destId="{FB2DB310-3013-474F-9B4F-43E00CF45AC1}" srcOrd="1" destOrd="0" presId="urn:microsoft.com/office/officeart/2005/8/layout/orgChart1"/>
    <dgm:cxn modelId="{3B80A9C5-646C-48E0-9301-8D59EA6F4BEC}" type="presParOf" srcId="{E6C8F30E-BBBD-4CF8-8988-22B370C8A7AE}" destId="{8B7782A2-AEF0-4C59-96FC-BCFFBF4874EA}" srcOrd="2" destOrd="0" presId="urn:microsoft.com/office/officeart/2005/8/layout/orgChart1"/>
    <dgm:cxn modelId="{DD4229A9-9694-46AA-BECC-357694AD1781}" type="presParOf" srcId="{3098E03D-6819-40BE-A896-91665DA03C37}" destId="{40FB8D1C-DA16-49F1-87C9-D00233CDAAD3}" srcOrd="4" destOrd="0" presId="urn:microsoft.com/office/officeart/2005/8/layout/orgChart1"/>
    <dgm:cxn modelId="{8D3BAAF9-724F-43BE-8AB0-964C53472D29}" type="presParOf" srcId="{3098E03D-6819-40BE-A896-91665DA03C37}" destId="{4A70A76F-52D3-4117-9887-A8B594A05995}" srcOrd="5" destOrd="0" presId="urn:microsoft.com/office/officeart/2005/8/layout/orgChart1"/>
    <dgm:cxn modelId="{A31960D9-2CFC-4514-977A-B6BFABCF9783}" type="presParOf" srcId="{4A70A76F-52D3-4117-9887-A8B594A05995}" destId="{CA70822B-D89E-469A-B045-1532A59F0B7E}" srcOrd="0" destOrd="0" presId="urn:microsoft.com/office/officeart/2005/8/layout/orgChart1"/>
    <dgm:cxn modelId="{8B303C0D-5C8B-47FC-A319-10FBA07756C1}" type="presParOf" srcId="{CA70822B-D89E-469A-B045-1532A59F0B7E}" destId="{E51CDB8A-BA4D-47CA-A56C-E584B694C20D}" srcOrd="0" destOrd="0" presId="urn:microsoft.com/office/officeart/2005/8/layout/orgChart1"/>
    <dgm:cxn modelId="{2E776DE3-ABF0-401D-A317-50A15B1846EB}" type="presParOf" srcId="{CA70822B-D89E-469A-B045-1532A59F0B7E}" destId="{57B590B6-627B-4FB8-854C-45BA4DEBB1DB}" srcOrd="1" destOrd="0" presId="urn:microsoft.com/office/officeart/2005/8/layout/orgChart1"/>
    <dgm:cxn modelId="{1AA3000D-6D7B-4F23-804A-7DC2AB4359A4}" type="presParOf" srcId="{4A70A76F-52D3-4117-9887-A8B594A05995}" destId="{56F2EDD2-0D9B-4F3E-AB94-A7D68456FE59}" srcOrd="1" destOrd="0" presId="urn:microsoft.com/office/officeart/2005/8/layout/orgChart1"/>
    <dgm:cxn modelId="{650762D4-5D10-4991-8809-33032BD569FA}" type="presParOf" srcId="{4A70A76F-52D3-4117-9887-A8B594A05995}" destId="{D4B0EF39-22B1-4396-B89B-DBBE9F0A2E77}" srcOrd="2" destOrd="0" presId="urn:microsoft.com/office/officeart/2005/8/layout/orgChart1"/>
    <dgm:cxn modelId="{0E664DF8-8FAD-401A-BF59-520AEB34129C}" type="presParOf" srcId="{3098E03D-6819-40BE-A896-91665DA03C37}" destId="{D92389EF-1D7D-4C0C-BF12-842ED8C74F03}" srcOrd="6" destOrd="0" presId="urn:microsoft.com/office/officeart/2005/8/layout/orgChart1"/>
    <dgm:cxn modelId="{49535EB7-0312-4082-98CC-19C109C0D9F8}" type="presParOf" srcId="{3098E03D-6819-40BE-A896-91665DA03C37}" destId="{B6D5C006-9405-4D6D-BE6C-396FC6E713BA}" srcOrd="7" destOrd="0" presId="urn:microsoft.com/office/officeart/2005/8/layout/orgChart1"/>
    <dgm:cxn modelId="{DA263095-500B-4D02-8730-B7DAD93840FD}" type="presParOf" srcId="{B6D5C006-9405-4D6D-BE6C-396FC6E713BA}" destId="{8691E8A2-13B3-4A49-B08E-BE122C231615}" srcOrd="0" destOrd="0" presId="urn:microsoft.com/office/officeart/2005/8/layout/orgChart1"/>
    <dgm:cxn modelId="{568EE00C-6F1E-45C5-88D2-84144A436F87}" type="presParOf" srcId="{8691E8A2-13B3-4A49-B08E-BE122C231615}" destId="{73250BCB-3123-417B-AC98-0CAFBC7F188E}" srcOrd="0" destOrd="0" presId="urn:microsoft.com/office/officeart/2005/8/layout/orgChart1"/>
    <dgm:cxn modelId="{352EB0BE-D703-4D0E-9808-E1369FE6296E}" type="presParOf" srcId="{8691E8A2-13B3-4A49-B08E-BE122C231615}" destId="{9DFDC7F4-53D0-45EB-AE43-2EE4426AE787}" srcOrd="1" destOrd="0" presId="urn:microsoft.com/office/officeart/2005/8/layout/orgChart1"/>
    <dgm:cxn modelId="{A90BEC71-2F99-4B94-9618-436D754CEE4C}" type="presParOf" srcId="{B6D5C006-9405-4D6D-BE6C-396FC6E713BA}" destId="{6ED68135-FA94-4E51-87AE-7CBBFEB9DEBD}" srcOrd="1" destOrd="0" presId="urn:microsoft.com/office/officeart/2005/8/layout/orgChart1"/>
    <dgm:cxn modelId="{21EB947E-8015-4868-871B-010C96486E10}" type="presParOf" srcId="{B6D5C006-9405-4D6D-BE6C-396FC6E713BA}" destId="{2342EE00-8F2E-4E7C-963A-4CF35CE9C6E6}" srcOrd="2" destOrd="0" presId="urn:microsoft.com/office/officeart/2005/8/layout/orgChart1"/>
    <dgm:cxn modelId="{9C191447-F48F-4588-A20F-4BE0C524FD50}" type="presParOf" srcId="{E6D7544B-0DEB-4C9C-9125-9516E224AB40}" destId="{C6111B79-9187-4409-8077-51EBBB3F1D9F}" srcOrd="2" destOrd="0" presId="urn:microsoft.com/office/officeart/2005/8/layout/orgChart1"/>
    <dgm:cxn modelId="{A043A3C7-449C-4A84-97C8-CE0031E4F4B9}" type="presParOf" srcId="{5AEFCC26-F2B6-4CE4-AA9D-C08AD3706F28}" destId="{EA00AAA4-0F6B-4A59-B514-C53FA78D6C19}" srcOrd="6" destOrd="0" presId="urn:microsoft.com/office/officeart/2005/8/layout/orgChart1"/>
    <dgm:cxn modelId="{5BF6EC9F-7491-4CD5-92AD-1B725174E0D1}" type="presParOf" srcId="{5AEFCC26-F2B6-4CE4-AA9D-C08AD3706F28}" destId="{F4B9E03F-78B9-49F6-9D43-6D74483840C7}" srcOrd="7" destOrd="0" presId="urn:microsoft.com/office/officeart/2005/8/layout/orgChart1"/>
    <dgm:cxn modelId="{9CA9728C-8B81-4615-8616-BCF186D4ADEF}" type="presParOf" srcId="{F4B9E03F-78B9-49F6-9D43-6D74483840C7}" destId="{BF5F0AEA-D50A-4141-96FC-477E0C37D22E}" srcOrd="0" destOrd="0" presId="urn:microsoft.com/office/officeart/2005/8/layout/orgChart1"/>
    <dgm:cxn modelId="{D3DCCC05-0C8C-42F3-9824-3F1229351F1C}" type="presParOf" srcId="{BF5F0AEA-D50A-4141-96FC-477E0C37D22E}" destId="{5E02B117-7077-4F76-8F7D-78E66927C0EC}" srcOrd="0" destOrd="0" presId="urn:microsoft.com/office/officeart/2005/8/layout/orgChart1"/>
    <dgm:cxn modelId="{C91882A1-B8E6-4FC9-91F8-C5294B424487}" type="presParOf" srcId="{BF5F0AEA-D50A-4141-96FC-477E0C37D22E}" destId="{2CAC9700-5C69-44E1-B05E-D9AED9C3E2FA}" srcOrd="1" destOrd="0" presId="urn:microsoft.com/office/officeart/2005/8/layout/orgChart1"/>
    <dgm:cxn modelId="{3DDA5461-DA5E-48E3-A64F-E2E8A8BDBC8F}" type="presParOf" srcId="{F4B9E03F-78B9-49F6-9D43-6D74483840C7}" destId="{3527EA36-712A-4989-960D-1919E3E19CB7}" srcOrd="1" destOrd="0" presId="urn:microsoft.com/office/officeart/2005/8/layout/orgChart1"/>
    <dgm:cxn modelId="{64C66635-243D-4200-AB6B-01E8B4B5A6F2}" type="presParOf" srcId="{3527EA36-712A-4989-960D-1919E3E19CB7}" destId="{38DD06F6-1CCF-467B-A4A1-4516B7CA9BB5}" srcOrd="0" destOrd="0" presId="urn:microsoft.com/office/officeart/2005/8/layout/orgChart1"/>
    <dgm:cxn modelId="{B3F99ADE-AA4A-4A34-B3B8-37E053009582}" type="presParOf" srcId="{3527EA36-712A-4989-960D-1919E3E19CB7}" destId="{944308C5-8AD4-413E-95D7-383120E35F30}" srcOrd="1" destOrd="0" presId="urn:microsoft.com/office/officeart/2005/8/layout/orgChart1"/>
    <dgm:cxn modelId="{08E17821-213B-46B7-B15C-E5E2839E754C}" type="presParOf" srcId="{944308C5-8AD4-413E-95D7-383120E35F30}" destId="{AD427AD8-D95E-4421-A4A8-4FDC6FC163E0}" srcOrd="0" destOrd="0" presId="urn:microsoft.com/office/officeart/2005/8/layout/orgChart1"/>
    <dgm:cxn modelId="{F7784A00-9840-453F-9B03-3B5785D4BADD}" type="presParOf" srcId="{AD427AD8-D95E-4421-A4A8-4FDC6FC163E0}" destId="{9B956258-4B2F-481B-8EA2-033E4544D84E}" srcOrd="0" destOrd="0" presId="urn:microsoft.com/office/officeart/2005/8/layout/orgChart1"/>
    <dgm:cxn modelId="{1A6218C4-696D-4CF8-9A93-75E2B323D6DC}" type="presParOf" srcId="{AD427AD8-D95E-4421-A4A8-4FDC6FC163E0}" destId="{B2F47AAF-9AF4-4E97-931C-299BED4D855C}" srcOrd="1" destOrd="0" presId="urn:microsoft.com/office/officeart/2005/8/layout/orgChart1"/>
    <dgm:cxn modelId="{7099961A-6889-419C-8937-C7583632766F}" type="presParOf" srcId="{944308C5-8AD4-413E-95D7-383120E35F30}" destId="{B80ED29B-14AD-4149-A9DA-285E219A7734}" srcOrd="1" destOrd="0" presId="urn:microsoft.com/office/officeart/2005/8/layout/orgChart1"/>
    <dgm:cxn modelId="{09EF2101-0CF5-4D1D-8F93-AD0CEDEB7D5F}" type="presParOf" srcId="{944308C5-8AD4-413E-95D7-383120E35F30}" destId="{F1CAD54F-C007-45FC-B2C6-91F9789A18B1}" srcOrd="2" destOrd="0" presId="urn:microsoft.com/office/officeart/2005/8/layout/orgChart1"/>
    <dgm:cxn modelId="{164F4354-C354-4FC7-BC38-A85A1FDDFA46}" type="presParOf" srcId="{3527EA36-712A-4989-960D-1919E3E19CB7}" destId="{2C7ED8E4-AE96-45AD-84B8-C02637F8A333}" srcOrd="2" destOrd="0" presId="urn:microsoft.com/office/officeart/2005/8/layout/orgChart1"/>
    <dgm:cxn modelId="{EED2EE0A-7D10-46D9-BFC3-F4A028DEF761}" type="presParOf" srcId="{3527EA36-712A-4989-960D-1919E3E19CB7}" destId="{1109DCF9-8480-46D4-8F2A-25838DE24E42}" srcOrd="3" destOrd="0" presId="urn:microsoft.com/office/officeart/2005/8/layout/orgChart1"/>
    <dgm:cxn modelId="{E7267063-DA9A-4DC6-897C-F4C5B8F71D92}" type="presParOf" srcId="{1109DCF9-8480-46D4-8F2A-25838DE24E42}" destId="{F5914F65-E9A2-45BC-86C7-32EBAFD6DADF}" srcOrd="0" destOrd="0" presId="urn:microsoft.com/office/officeart/2005/8/layout/orgChart1"/>
    <dgm:cxn modelId="{073E2C69-B52C-4D18-8019-C65F6539F9A5}" type="presParOf" srcId="{F5914F65-E9A2-45BC-86C7-32EBAFD6DADF}" destId="{B48D1A78-1600-4C6B-907F-19785F5A00B4}" srcOrd="0" destOrd="0" presId="urn:microsoft.com/office/officeart/2005/8/layout/orgChart1"/>
    <dgm:cxn modelId="{12523D44-6D7D-43F0-92C4-BB7E72469FB0}" type="presParOf" srcId="{F5914F65-E9A2-45BC-86C7-32EBAFD6DADF}" destId="{292C1AA5-42F4-4798-8DC5-EB611DACFDE9}" srcOrd="1" destOrd="0" presId="urn:microsoft.com/office/officeart/2005/8/layout/orgChart1"/>
    <dgm:cxn modelId="{DD705C9E-3D52-4552-A67B-07257B357E93}" type="presParOf" srcId="{1109DCF9-8480-46D4-8F2A-25838DE24E42}" destId="{DB6B2E4E-E7C2-4596-AF90-E69F2B46D4A2}" srcOrd="1" destOrd="0" presId="urn:microsoft.com/office/officeart/2005/8/layout/orgChart1"/>
    <dgm:cxn modelId="{B731A982-A024-4F9C-8382-EA2ECAE3F96E}" type="presParOf" srcId="{1109DCF9-8480-46D4-8F2A-25838DE24E42}" destId="{8E246DCD-2F3B-4F83-B1D7-646D9FD4A903}" srcOrd="2" destOrd="0" presId="urn:microsoft.com/office/officeart/2005/8/layout/orgChart1"/>
    <dgm:cxn modelId="{4A645303-96CF-42E7-9573-3AC674FDF652}" type="presParOf" srcId="{3527EA36-712A-4989-960D-1919E3E19CB7}" destId="{BD6D6C99-5941-4B71-85E7-35FA3137EF12}" srcOrd="4" destOrd="0" presId="urn:microsoft.com/office/officeart/2005/8/layout/orgChart1"/>
    <dgm:cxn modelId="{F7E02BF8-8266-4818-9D41-607F865C6125}" type="presParOf" srcId="{3527EA36-712A-4989-960D-1919E3E19CB7}" destId="{C620D98B-1978-4B15-AC51-3F83B7E37328}" srcOrd="5" destOrd="0" presId="urn:microsoft.com/office/officeart/2005/8/layout/orgChart1"/>
    <dgm:cxn modelId="{187C225C-C7E7-424B-9CE8-9E063B4C9259}" type="presParOf" srcId="{C620D98B-1978-4B15-AC51-3F83B7E37328}" destId="{E796ECAF-0E03-429A-906D-6ECBDE80494A}" srcOrd="0" destOrd="0" presId="urn:microsoft.com/office/officeart/2005/8/layout/orgChart1"/>
    <dgm:cxn modelId="{D4443EA2-54E5-484B-90A5-5BDEE55864FE}" type="presParOf" srcId="{E796ECAF-0E03-429A-906D-6ECBDE80494A}" destId="{40A72B07-9FE8-47EA-9704-8551DF4FEE4E}" srcOrd="0" destOrd="0" presId="urn:microsoft.com/office/officeart/2005/8/layout/orgChart1"/>
    <dgm:cxn modelId="{348845CC-29F6-4DD1-8DF4-66BCAAC0E973}" type="presParOf" srcId="{E796ECAF-0E03-429A-906D-6ECBDE80494A}" destId="{3028822A-8743-41F2-B6BF-255A1762A2DC}" srcOrd="1" destOrd="0" presId="urn:microsoft.com/office/officeart/2005/8/layout/orgChart1"/>
    <dgm:cxn modelId="{FEAFFC08-4D63-48F8-9748-582F69B248F6}" type="presParOf" srcId="{C620D98B-1978-4B15-AC51-3F83B7E37328}" destId="{3D3D86AF-EEA0-44A6-BBC0-EBDD9B569BDA}" srcOrd="1" destOrd="0" presId="urn:microsoft.com/office/officeart/2005/8/layout/orgChart1"/>
    <dgm:cxn modelId="{32696AAF-52EC-4976-8FA2-6957980A6ABB}" type="presParOf" srcId="{C620D98B-1978-4B15-AC51-3F83B7E37328}" destId="{232F95DC-D110-47DA-A182-05C52D541A52}" srcOrd="2" destOrd="0" presId="urn:microsoft.com/office/officeart/2005/8/layout/orgChart1"/>
    <dgm:cxn modelId="{47C7483A-37AB-4139-BB10-54C7E7A495E7}" type="presParOf" srcId="{3527EA36-712A-4989-960D-1919E3E19CB7}" destId="{D8E1A976-E5DB-4D30-8BF0-508C3856D6F3}" srcOrd="6" destOrd="0" presId="urn:microsoft.com/office/officeart/2005/8/layout/orgChart1"/>
    <dgm:cxn modelId="{DB829C1A-AC87-4208-8396-5998978038F3}" type="presParOf" srcId="{3527EA36-712A-4989-960D-1919E3E19CB7}" destId="{C43C3D10-D69E-4DA5-8DC3-F991FEA55DB7}" srcOrd="7" destOrd="0" presId="urn:microsoft.com/office/officeart/2005/8/layout/orgChart1"/>
    <dgm:cxn modelId="{C97B5B38-2A75-4235-9146-D3E5154314AA}" type="presParOf" srcId="{C43C3D10-D69E-4DA5-8DC3-F991FEA55DB7}" destId="{0FA42AE9-1528-4C6C-9D0A-8475C9E03F89}" srcOrd="0" destOrd="0" presId="urn:microsoft.com/office/officeart/2005/8/layout/orgChart1"/>
    <dgm:cxn modelId="{BFA5BB59-4D23-412E-B7DB-46D1CC6E34D0}" type="presParOf" srcId="{0FA42AE9-1528-4C6C-9D0A-8475C9E03F89}" destId="{3E584E4C-B9FB-4A1C-901A-EF8C2B7B2B27}" srcOrd="0" destOrd="0" presId="urn:microsoft.com/office/officeart/2005/8/layout/orgChart1"/>
    <dgm:cxn modelId="{427E5773-2467-44FD-ADFD-55E77A94A858}" type="presParOf" srcId="{0FA42AE9-1528-4C6C-9D0A-8475C9E03F89}" destId="{5D7605CB-837E-4862-A2AB-35378A1EA9D1}" srcOrd="1" destOrd="0" presId="urn:microsoft.com/office/officeart/2005/8/layout/orgChart1"/>
    <dgm:cxn modelId="{7A7CF0D0-727F-4736-849F-8933ABEE447F}" type="presParOf" srcId="{C43C3D10-D69E-4DA5-8DC3-F991FEA55DB7}" destId="{E3F0B133-A8EC-4280-815C-607F7C45756C}" srcOrd="1" destOrd="0" presId="urn:microsoft.com/office/officeart/2005/8/layout/orgChart1"/>
    <dgm:cxn modelId="{6F1B5992-A4DA-4057-B6EE-44F6B0D83F88}" type="presParOf" srcId="{C43C3D10-D69E-4DA5-8DC3-F991FEA55DB7}" destId="{4341AA39-66CD-4A3F-A652-2F74B795E459}" srcOrd="2" destOrd="0" presId="urn:microsoft.com/office/officeart/2005/8/layout/orgChart1"/>
    <dgm:cxn modelId="{F3C22439-5A17-4C65-9674-98BF9F3FA9B9}" type="presParOf" srcId="{F4B9E03F-78B9-49F6-9D43-6D74483840C7}" destId="{87D93E03-EDDC-4AE7-A349-BC4213E8D990}" srcOrd="2" destOrd="0" presId="urn:microsoft.com/office/officeart/2005/8/layout/orgChart1"/>
    <dgm:cxn modelId="{1F67B576-EF11-41B4-9B2E-AF6593210751}" type="presParOf" srcId="{5AEFCC26-F2B6-4CE4-AA9D-C08AD3706F28}" destId="{43F15359-C009-4594-8EEA-4520B640A5FB}" srcOrd="8" destOrd="0" presId="urn:microsoft.com/office/officeart/2005/8/layout/orgChart1"/>
    <dgm:cxn modelId="{D7738CA5-E3D5-4997-AE6E-4A6838EB5F25}" type="presParOf" srcId="{5AEFCC26-F2B6-4CE4-AA9D-C08AD3706F28}" destId="{DD9195D7-8EAE-4452-9494-86C05D14CFCB}" srcOrd="9" destOrd="0" presId="urn:microsoft.com/office/officeart/2005/8/layout/orgChart1"/>
    <dgm:cxn modelId="{65E65B22-D027-4D69-960E-88D9977B1937}" type="presParOf" srcId="{DD9195D7-8EAE-4452-9494-86C05D14CFCB}" destId="{F6A4CC04-7701-443F-BB62-0F2B8155B8E2}" srcOrd="0" destOrd="0" presId="urn:microsoft.com/office/officeart/2005/8/layout/orgChart1"/>
    <dgm:cxn modelId="{686FE0B1-05CF-429E-AF12-F9FCA986578E}" type="presParOf" srcId="{F6A4CC04-7701-443F-BB62-0F2B8155B8E2}" destId="{F7573D2E-1DDD-4A52-AA01-030D6DFCF9DC}" srcOrd="0" destOrd="0" presId="urn:microsoft.com/office/officeart/2005/8/layout/orgChart1"/>
    <dgm:cxn modelId="{770F9905-377A-454F-99B4-3A99677340B3}" type="presParOf" srcId="{F6A4CC04-7701-443F-BB62-0F2B8155B8E2}" destId="{EA346F76-61E3-43DA-9172-0F2C9D217406}" srcOrd="1" destOrd="0" presId="urn:microsoft.com/office/officeart/2005/8/layout/orgChart1"/>
    <dgm:cxn modelId="{D369A213-3CB0-471E-BFF0-DB7ED6113336}" type="presParOf" srcId="{DD9195D7-8EAE-4452-9494-86C05D14CFCB}" destId="{8A14FACF-CBF3-4753-818C-FC45869D35D3}" srcOrd="1" destOrd="0" presId="urn:microsoft.com/office/officeart/2005/8/layout/orgChart1"/>
    <dgm:cxn modelId="{2A4D4D10-8233-4157-AC37-44607242748A}" type="presParOf" srcId="{DD9195D7-8EAE-4452-9494-86C05D14CFCB}" destId="{1A879D64-4E86-4159-AFE0-AAE8A35A80D8}" srcOrd="2" destOrd="0" presId="urn:microsoft.com/office/officeart/2005/8/layout/orgChart1"/>
    <dgm:cxn modelId="{CB9CA490-04A1-4D57-A552-BD9EF53EDA37}" type="presParOf" srcId="{5AEFCC26-F2B6-4CE4-AA9D-C08AD3706F28}" destId="{3EB4549F-6981-4A46-926F-BEA7FD20B49B}" srcOrd="10" destOrd="0" presId="urn:microsoft.com/office/officeart/2005/8/layout/orgChart1"/>
    <dgm:cxn modelId="{817A6F44-822A-4A9D-BE3B-8371DB643CD3}" type="presParOf" srcId="{5AEFCC26-F2B6-4CE4-AA9D-C08AD3706F28}" destId="{F34A2079-A469-48BE-ABB7-5AE4961205F3}" srcOrd="11" destOrd="0" presId="urn:microsoft.com/office/officeart/2005/8/layout/orgChart1"/>
    <dgm:cxn modelId="{C4701FFF-2B95-42B5-83A2-9C218439DC8E}" type="presParOf" srcId="{F34A2079-A469-48BE-ABB7-5AE4961205F3}" destId="{BF7F1F32-7630-435E-9722-45184EC5C5C1}" srcOrd="0" destOrd="0" presId="urn:microsoft.com/office/officeart/2005/8/layout/orgChart1"/>
    <dgm:cxn modelId="{328666D1-D831-4043-B4C6-392D46A0B144}" type="presParOf" srcId="{BF7F1F32-7630-435E-9722-45184EC5C5C1}" destId="{402D1335-5A28-482C-B1E3-FEB02E6B73D2}" srcOrd="0" destOrd="0" presId="urn:microsoft.com/office/officeart/2005/8/layout/orgChart1"/>
    <dgm:cxn modelId="{9B99C582-9004-42E6-86A0-4CB7DB8A8982}" type="presParOf" srcId="{BF7F1F32-7630-435E-9722-45184EC5C5C1}" destId="{460CD2DD-5AC1-436E-B0D0-4749D19DF702}" srcOrd="1" destOrd="0" presId="urn:microsoft.com/office/officeart/2005/8/layout/orgChart1"/>
    <dgm:cxn modelId="{E35E06CB-0646-4EBD-893C-565A676B8885}" type="presParOf" srcId="{F34A2079-A469-48BE-ABB7-5AE4961205F3}" destId="{CA677921-9202-4DC2-9D0B-F51402732B31}" srcOrd="1" destOrd="0" presId="urn:microsoft.com/office/officeart/2005/8/layout/orgChart1"/>
    <dgm:cxn modelId="{7A1A7AB0-504B-48CE-84F8-5E1DCECBDAA2}" type="presParOf" srcId="{CA677921-9202-4DC2-9D0B-F51402732B31}" destId="{AE1673D3-67A5-4C4B-B338-BB758B39B8C7}" srcOrd="0" destOrd="0" presId="urn:microsoft.com/office/officeart/2005/8/layout/orgChart1"/>
    <dgm:cxn modelId="{DB2AD69F-EE2F-4B7B-A7EB-DEB8685CFCAF}" type="presParOf" srcId="{CA677921-9202-4DC2-9D0B-F51402732B31}" destId="{1DDF54B0-17D4-4537-84AB-FA25DE0B29F1}" srcOrd="1" destOrd="0" presId="urn:microsoft.com/office/officeart/2005/8/layout/orgChart1"/>
    <dgm:cxn modelId="{7398473F-319E-4027-AD5A-C2BD48B7A6B8}" type="presParOf" srcId="{1DDF54B0-17D4-4537-84AB-FA25DE0B29F1}" destId="{EC24D803-07C2-44F6-890E-1DC1B0A1DAE4}" srcOrd="0" destOrd="0" presId="urn:microsoft.com/office/officeart/2005/8/layout/orgChart1"/>
    <dgm:cxn modelId="{586A1440-9625-4B51-92DA-6F914F22BA6F}" type="presParOf" srcId="{EC24D803-07C2-44F6-890E-1DC1B0A1DAE4}" destId="{F01E6464-424B-4680-ADB9-4F604D0467A9}" srcOrd="0" destOrd="0" presId="urn:microsoft.com/office/officeart/2005/8/layout/orgChart1"/>
    <dgm:cxn modelId="{DC5A3514-A036-47D6-8E86-7564C2B3FA65}" type="presParOf" srcId="{EC24D803-07C2-44F6-890E-1DC1B0A1DAE4}" destId="{F04A4867-589C-439A-90EC-F7DED52D2593}" srcOrd="1" destOrd="0" presId="urn:microsoft.com/office/officeart/2005/8/layout/orgChart1"/>
    <dgm:cxn modelId="{74289F29-DEEE-4AF3-8824-1F861806ED1D}" type="presParOf" srcId="{1DDF54B0-17D4-4537-84AB-FA25DE0B29F1}" destId="{7C886CC2-518E-4962-B625-907CE98825E0}" srcOrd="1" destOrd="0" presId="urn:microsoft.com/office/officeart/2005/8/layout/orgChart1"/>
    <dgm:cxn modelId="{EDBBC9F4-5F08-45B4-9DAE-CC0635A7742B}" type="presParOf" srcId="{1DDF54B0-17D4-4537-84AB-FA25DE0B29F1}" destId="{D24A8376-8349-41F2-A603-9115550D89CF}" srcOrd="2" destOrd="0" presId="urn:microsoft.com/office/officeart/2005/8/layout/orgChart1"/>
    <dgm:cxn modelId="{C52F559F-7A3D-4B6F-AACC-5ABB18DCFF13}" type="presParOf" srcId="{CA677921-9202-4DC2-9D0B-F51402732B31}" destId="{66473128-9D86-467E-83A9-53F9893A104B}" srcOrd="2" destOrd="0" presId="urn:microsoft.com/office/officeart/2005/8/layout/orgChart1"/>
    <dgm:cxn modelId="{328F70C8-54CC-4C3E-A5EF-89981D60432E}" type="presParOf" srcId="{CA677921-9202-4DC2-9D0B-F51402732B31}" destId="{04A75249-CDF1-47D3-9B14-362D6CF08347}" srcOrd="3" destOrd="0" presId="urn:microsoft.com/office/officeart/2005/8/layout/orgChart1"/>
    <dgm:cxn modelId="{B224D066-9F6E-4595-9B5E-0248EC6539FC}" type="presParOf" srcId="{04A75249-CDF1-47D3-9B14-362D6CF08347}" destId="{4A1D2E99-B4F6-4EB6-A173-55C87E658C58}" srcOrd="0" destOrd="0" presId="urn:microsoft.com/office/officeart/2005/8/layout/orgChart1"/>
    <dgm:cxn modelId="{EDB5638D-298E-42A5-94A4-DC2678D3F2C2}" type="presParOf" srcId="{4A1D2E99-B4F6-4EB6-A173-55C87E658C58}" destId="{A44EC5E8-F266-42CD-A81A-C120ACBC00F5}" srcOrd="0" destOrd="0" presId="urn:microsoft.com/office/officeart/2005/8/layout/orgChart1"/>
    <dgm:cxn modelId="{616D0432-BE53-44FF-99D2-E3D4A0D4AAE6}" type="presParOf" srcId="{4A1D2E99-B4F6-4EB6-A173-55C87E658C58}" destId="{04FB0E31-9C52-40AE-B485-58C8E9B32090}" srcOrd="1" destOrd="0" presId="urn:microsoft.com/office/officeart/2005/8/layout/orgChart1"/>
    <dgm:cxn modelId="{8FFD0660-4AAE-4935-884F-BE402C059638}" type="presParOf" srcId="{04A75249-CDF1-47D3-9B14-362D6CF08347}" destId="{73783B26-837F-4365-A664-D1C37F11E0BC}" srcOrd="1" destOrd="0" presId="urn:microsoft.com/office/officeart/2005/8/layout/orgChart1"/>
    <dgm:cxn modelId="{43C8632F-7599-4D1E-938B-F9C89F155C99}" type="presParOf" srcId="{04A75249-CDF1-47D3-9B14-362D6CF08347}" destId="{E43E4A1E-9345-483E-AEB0-EAEE0BEFBE2E}" srcOrd="2" destOrd="0" presId="urn:microsoft.com/office/officeart/2005/8/layout/orgChart1"/>
    <dgm:cxn modelId="{C79E5458-6025-40E2-BEE4-7E3904FD9B34}" type="presParOf" srcId="{F34A2079-A469-48BE-ABB7-5AE4961205F3}" destId="{AA1959C6-BAE2-4CE2-9C68-AA328BB2F3C6}" srcOrd="2" destOrd="0" presId="urn:microsoft.com/office/officeart/2005/8/layout/orgChart1"/>
    <dgm:cxn modelId="{56C49495-4238-477D-86D8-8793F79E7FC9}" type="presParOf" srcId="{AF5A74D6-72CD-4B01-88DE-75910DB5B7E6}" destId="{F6ECA9B4-067B-44D6-B172-101AD91837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64313-8563-48D3-8871-C57CC009838F}">
      <dsp:nvSpPr>
        <dsp:cNvPr id="0" name=""/>
        <dsp:cNvSpPr/>
      </dsp:nvSpPr>
      <dsp:spPr>
        <a:xfrm>
          <a:off x="2985352" y="753604"/>
          <a:ext cx="1181273" cy="828174"/>
        </a:xfrm>
        <a:custGeom>
          <a:avLst/>
          <a:gdLst/>
          <a:ahLst/>
          <a:cxnLst/>
          <a:rect l="0" t="0" r="0" b="0"/>
          <a:pathLst>
            <a:path>
              <a:moveTo>
                <a:pt x="1181273" y="0"/>
              </a:moveTo>
              <a:lnTo>
                <a:pt x="1181273" y="828174"/>
              </a:lnTo>
              <a:lnTo>
                <a:pt x="0" y="8281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240C78-3C37-4293-A006-913DB8C667D0}">
      <dsp:nvSpPr>
        <dsp:cNvPr id="0" name=""/>
        <dsp:cNvSpPr/>
      </dsp:nvSpPr>
      <dsp:spPr>
        <a:xfrm>
          <a:off x="4166626" y="753604"/>
          <a:ext cx="3573350" cy="217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73"/>
              </a:lnTo>
              <a:lnTo>
                <a:pt x="3573350" y="2049773"/>
              </a:lnTo>
              <a:lnTo>
                <a:pt x="3573350" y="21738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0E6A5-5E79-446C-9289-04D4C754DDDB}">
      <dsp:nvSpPr>
        <dsp:cNvPr id="0" name=""/>
        <dsp:cNvSpPr/>
      </dsp:nvSpPr>
      <dsp:spPr>
        <a:xfrm>
          <a:off x="4166626" y="753604"/>
          <a:ext cx="2144010" cy="217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73"/>
              </a:lnTo>
              <a:lnTo>
                <a:pt x="2144010" y="2049773"/>
              </a:lnTo>
              <a:lnTo>
                <a:pt x="2144010" y="21738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02ECA-F231-42E3-93DC-3E0FB5A5323E}">
      <dsp:nvSpPr>
        <dsp:cNvPr id="0" name=""/>
        <dsp:cNvSpPr/>
      </dsp:nvSpPr>
      <dsp:spPr>
        <a:xfrm>
          <a:off x="4166626" y="753604"/>
          <a:ext cx="714670" cy="217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73"/>
              </a:lnTo>
              <a:lnTo>
                <a:pt x="714670" y="2049773"/>
              </a:lnTo>
              <a:lnTo>
                <a:pt x="714670" y="21738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63912-8B24-4E7C-887A-DCA4458BEFF4}">
      <dsp:nvSpPr>
        <dsp:cNvPr id="0" name=""/>
        <dsp:cNvSpPr/>
      </dsp:nvSpPr>
      <dsp:spPr>
        <a:xfrm>
          <a:off x="3451955" y="753604"/>
          <a:ext cx="714670" cy="2173806"/>
        </a:xfrm>
        <a:custGeom>
          <a:avLst/>
          <a:gdLst/>
          <a:ahLst/>
          <a:cxnLst/>
          <a:rect l="0" t="0" r="0" b="0"/>
          <a:pathLst>
            <a:path>
              <a:moveTo>
                <a:pt x="714670" y="0"/>
              </a:moveTo>
              <a:lnTo>
                <a:pt x="714670" y="2049773"/>
              </a:lnTo>
              <a:lnTo>
                <a:pt x="0" y="2049773"/>
              </a:lnTo>
              <a:lnTo>
                <a:pt x="0" y="21738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3001E-354F-4EDD-8080-B236A5D83374}">
      <dsp:nvSpPr>
        <dsp:cNvPr id="0" name=""/>
        <dsp:cNvSpPr/>
      </dsp:nvSpPr>
      <dsp:spPr>
        <a:xfrm>
          <a:off x="2022615" y="753604"/>
          <a:ext cx="2144010" cy="2173806"/>
        </a:xfrm>
        <a:custGeom>
          <a:avLst/>
          <a:gdLst/>
          <a:ahLst/>
          <a:cxnLst/>
          <a:rect l="0" t="0" r="0" b="0"/>
          <a:pathLst>
            <a:path>
              <a:moveTo>
                <a:pt x="2144010" y="0"/>
              </a:moveTo>
              <a:lnTo>
                <a:pt x="2144010" y="2049773"/>
              </a:lnTo>
              <a:lnTo>
                <a:pt x="0" y="2049773"/>
              </a:lnTo>
              <a:lnTo>
                <a:pt x="0" y="21738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FDACF-3D3C-4A80-8D69-6B5201CE4786}">
      <dsp:nvSpPr>
        <dsp:cNvPr id="0" name=""/>
        <dsp:cNvSpPr/>
      </dsp:nvSpPr>
      <dsp:spPr>
        <a:xfrm>
          <a:off x="593275" y="753604"/>
          <a:ext cx="3573350" cy="2173806"/>
        </a:xfrm>
        <a:custGeom>
          <a:avLst/>
          <a:gdLst/>
          <a:ahLst/>
          <a:cxnLst/>
          <a:rect l="0" t="0" r="0" b="0"/>
          <a:pathLst>
            <a:path>
              <a:moveTo>
                <a:pt x="3573350" y="0"/>
              </a:moveTo>
              <a:lnTo>
                <a:pt x="3573350" y="2049773"/>
              </a:lnTo>
              <a:lnTo>
                <a:pt x="0" y="2049773"/>
              </a:lnTo>
              <a:lnTo>
                <a:pt x="0" y="217380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C9CB3-937F-47E8-A8AF-40D88AA5C5D4}">
      <dsp:nvSpPr>
        <dsp:cNvPr id="0" name=""/>
        <dsp:cNvSpPr/>
      </dsp:nvSpPr>
      <dsp:spPr>
        <a:xfrm>
          <a:off x="3005239" y="0"/>
          <a:ext cx="2322772" cy="753604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Administrerende direktør</a:t>
          </a:r>
        </a:p>
      </dsp:txBody>
      <dsp:txXfrm>
        <a:off x="3005239" y="0"/>
        <a:ext cx="2322772" cy="753604"/>
      </dsp:txXfrm>
    </dsp:sp>
    <dsp:sp modelId="{74859EAB-D80B-4424-8073-5EB40191AB51}">
      <dsp:nvSpPr>
        <dsp:cNvPr id="0" name=""/>
        <dsp:cNvSpPr/>
      </dsp:nvSpPr>
      <dsp:spPr>
        <a:xfrm>
          <a:off x="2638" y="2927411"/>
          <a:ext cx="1181273" cy="167837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Klinikk for somatikk Kristiansand</a:t>
          </a:r>
        </a:p>
      </dsp:txBody>
      <dsp:txXfrm>
        <a:off x="2638" y="2927411"/>
        <a:ext cx="1181273" cy="1678370"/>
      </dsp:txXfrm>
    </dsp:sp>
    <dsp:sp modelId="{4394469C-E79A-41D8-9280-E1BB80E392E2}">
      <dsp:nvSpPr>
        <dsp:cNvPr id="0" name=""/>
        <dsp:cNvSpPr/>
      </dsp:nvSpPr>
      <dsp:spPr>
        <a:xfrm>
          <a:off x="1431978" y="2927411"/>
          <a:ext cx="1181273" cy="167837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i="0" kern="1200"/>
            <a:t>Klinikk for somatikk Arendal</a:t>
          </a:r>
        </a:p>
      </dsp:txBody>
      <dsp:txXfrm>
        <a:off x="1431978" y="2927411"/>
        <a:ext cx="1181273" cy="1678370"/>
      </dsp:txXfrm>
    </dsp:sp>
    <dsp:sp modelId="{E6994DD1-A9DF-4E05-9BE8-14F639A29CCF}">
      <dsp:nvSpPr>
        <dsp:cNvPr id="0" name=""/>
        <dsp:cNvSpPr/>
      </dsp:nvSpPr>
      <dsp:spPr>
        <a:xfrm>
          <a:off x="2861319" y="2927411"/>
          <a:ext cx="1181273" cy="167837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Klinikk for somatikk Flekkefjord</a:t>
          </a:r>
        </a:p>
      </dsp:txBody>
      <dsp:txXfrm>
        <a:off x="2861319" y="2927411"/>
        <a:ext cx="1181273" cy="1678370"/>
      </dsp:txXfrm>
    </dsp:sp>
    <dsp:sp modelId="{3D14FA26-8AD0-4FF3-AC10-D64F91B6A08B}">
      <dsp:nvSpPr>
        <dsp:cNvPr id="0" name=""/>
        <dsp:cNvSpPr/>
      </dsp:nvSpPr>
      <dsp:spPr>
        <a:xfrm>
          <a:off x="4290659" y="2927411"/>
          <a:ext cx="1181273" cy="167837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Klinikk for prehospitale tjenester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(PTSS)</a:t>
          </a:r>
        </a:p>
      </dsp:txBody>
      <dsp:txXfrm>
        <a:off x="4290659" y="2927411"/>
        <a:ext cx="1181273" cy="1678370"/>
      </dsp:txXfrm>
    </dsp:sp>
    <dsp:sp modelId="{25C24A3E-CC3E-4F86-909E-C6EBB46F575E}">
      <dsp:nvSpPr>
        <dsp:cNvPr id="0" name=""/>
        <dsp:cNvSpPr/>
      </dsp:nvSpPr>
      <dsp:spPr>
        <a:xfrm>
          <a:off x="5720000" y="2927411"/>
          <a:ext cx="1181273" cy="167837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Medisinsk serviceklinikk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(MSK)</a:t>
          </a:r>
        </a:p>
      </dsp:txBody>
      <dsp:txXfrm>
        <a:off x="5720000" y="2927411"/>
        <a:ext cx="1181273" cy="1678370"/>
      </dsp:txXfrm>
    </dsp:sp>
    <dsp:sp modelId="{2017F08B-4421-4041-B5B7-41C09827B7A5}">
      <dsp:nvSpPr>
        <dsp:cNvPr id="0" name=""/>
        <dsp:cNvSpPr/>
      </dsp:nvSpPr>
      <dsp:spPr>
        <a:xfrm>
          <a:off x="7149340" y="2927411"/>
          <a:ext cx="1181273" cy="1678370"/>
        </a:xfrm>
        <a:prstGeom prst="rect">
          <a:avLst/>
        </a:prstGeom>
        <a:solidFill>
          <a:srgbClr val="00338D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Klinikk for psykisk helse-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psykiatri og avhengighets-behandling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(KPH) </a:t>
          </a:r>
        </a:p>
      </dsp:txBody>
      <dsp:txXfrm>
        <a:off x="7149340" y="2927411"/>
        <a:ext cx="1181273" cy="1678370"/>
      </dsp:txXfrm>
    </dsp:sp>
    <dsp:sp modelId="{3651489D-4D5A-4B26-84F3-45E5C94FF713}">
      <dsp:nvSpPr>
        <dsp:cNvPr id="0" name=""/>
        <dsp:cNvSpPr/>
      </dsp:nvSpPr>
      <dsp:spPr>
        <a:xfrm>
          <a:off x="4" y="814273"/>
          <a:ext cx="2985348" cy="1535011"/>
        </a:xfrm>
        <a:prstGeom prst="rect">
          <a:avLst/>
        </a:prstGeom>
        <a:solidFill>
          <a:srgbClr val="7AB2DC">
            <a:alpha val="8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Fagavdelingen</a:t>
          </a:r>
        </a:p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Økonomiavdelingen</a:t>
          </a:r>
        </a:p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Organisasjonsavdelingen</a:t>
          </a:r>
        </a:p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Kommunikasjonsavdelingen</a:t>
          </a:r>
        </a:p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Eiendomsforvaltning og-utvikling</a:t>
          </a:r>
        </a:p>
        <a:p>
          <a:pPr marL="904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Avdeling for teknologi og innovasjon</a:t>
          </a:r>
        </a:p>
      </dsp:txBody>
      <dsp:txXfrm>
        <a:off x="4" y="814273"/>
        <a:ext cx="2985348" cy="1535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83E0-78F7-44E0-BDA0-9F89A1BF460A}">
      <dsp:nvSpPr>
        <dsp:cNvPr id="0" name=""/>
        <dsp:cNvSpPr/>
      </dsp:nvSpPr>
      <dsp:spPr>
        <a:xfrm>
          <a:off x="984788" y="2196361"/>
          <a:ext cx="2473279" cy="824429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Klinikkdirektør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/>
            <a:t>Siri Tønnessen</a:t>
          </a:r>
        </a:p>
      </dsp:txBody>
      <dsp:txXfrm>
        <a:off x="1008935" y="2220508"/>
        <a:ext cx="2424985" cy="776135"/>
      </dsp:txXfrm>
    </dsp:sp>
    <dsp:sp modelId="{A1CA5F1C-08A1-479E-B968-674564C68749}">
      <dsp:nvSpPr>
        <dsp:cNvPr id="0" name=""/>
        <dsp:cNvSpPr/>
      </dsp:nvSpPr>
      <dsp:spPr>
        <a:xfrm rot="17967015">
          <a:off x="2757679" y="1402205"/>
          <a:ext cx="275563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755633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757679" y="1339906"/>
        <a:ext cx="2755633" cy="137781"/>
      </dsp:txXfrm>
    </dsp:sp>
    <dsp:sp modelId="{3B6795D7-FCA7-4631-9428-8D96A4D1A25A}">
      <dsp:nvSpPr>
        <dsp:cNvPr id="0" name=""/>
        <dsp:cNvSpPr/>
      </dsp:nvSpPr>
      <dsp:spPr>
        <a:xfrm>
          <a:off x="4812923" y="694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anestesi, intensiv og operasjon (AIO)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Grete Krüger Erdvik</a:t>
          </a:r>
        </a:p>
      </dsp:txBody>
      <dsp:txXfrm>
        <a:off x="4825126" y="12897"/>
        <a:ext cx="3800296" cy="392241"/>
      </dsp:txXfrm>
    </dsp:sp>
    <dsp:sp modelId="{87DF2D6D-FA49-4895-A815-8B96DF622802}">
      <dsp:nvSpPr>
        <dsp:cNvPr id="0" name=""/>
        <dsp:cNvSpPr/>
      </dsp:nvSpPr>
      <dsp:spPr>
        <a:xfrm rot="18312183">
          <a:off x="2960376" y="1641778"/>
          <a:ext cx="235023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350238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960376" y="1589614"/>
        <a:ext cx="2350238" cy="117511"/>
      </dsp:txXfrm>
    </dsp:sp>
    <dsp:sp modelId="{7C0DEA27-F375-4EBF-92F7-14C2031D28F4}">
      <dsp:nvSpPr>
        <dsp:cNvPr id="0" name=""/>
        <dsp:cNvSpPr/>
      </dsp:nvSpPr>
      <dsp:spPr>
        <a:xfrm>
          <a:off x="4812923" y="479839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Kirurgisk avdeling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Paula Axelsen</a:t>
          </a:r>
        </a:p>
      </dsp:txBody>
      <dsp:txXfrm>
        <a:off x="4825126" y="492042"/>
        <a:ext cx="3800296" cy="392241"/>
      </dsp:txXfrm>
    </dsp:sp>
    <dsp:sp modelId="{0707BA35-95D8-4E1F-80D2-A5021114608B}">
      <dsp:nvSpPr>
        <dsp:cNvPr id="0" name=""/>
        <dsp:cNvSpPr/>
      </dsp:nvSpPr>
      <dsp:spPr>
        <a:xfrm rot="18793792">
          <a:off x="3146445" y="1881350"/>
          <a:ext cx="197810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78102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146445" y="1838489"/>
        <a:ext cx="1978102" cy="98905"/>
      </dsp:txXfrm>
    </dsp:sp>
    <dsp:sp modelId="{179309F5-5A2B-4A9D-BFD2-AF288B013793}">
      <dsp:nvSpPr>
        <dsp:cNvPr id="0" name=""/>
        <dsp:cNvSpPr/>
      </dsp:nvSpPr>
      <dsp:spPr>
        <a:xfrm>
          <a:off x="4812923" y="958984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kirurgiske senger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Mette Christine Emanuelsen</a:t>
          </a:r>
        </a:p>
      </dsp:txBody>
      <dsp:txXfrm>
        <a:off x="4825126" y="971187"/>
        <a:ext cx="3800296" cy="392241"/>
      </dsp:txXfrm>
    </dsp:sp>
    <dsp:sp modelId="{71942FA3-F3F1-4A01-A9EE-B3FB54625061}">
      <dsp:nvSpPr>
        <dsp:cNvPr id="0" name=""/>
        <dsp:cNvSpPr/>
      </dsp:nvSpPr>
      <dsp:spPr>
        <a:xfrm rot="19477218">
          <a:off x="3304635" y="2120923"/>
          <a:ext cx="166172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61720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304635" y="2085972"/>
        <a:ext cx="1661720" cy="83086"/>
      </dsp:txXfrm>
    </dsp:sp>
    <dsp:sp modelId="{7CBE1D6A-BA66-4A1F-A2E2-E48377A0930E}">
      <dsp:nvSpPr>
        <dsp:cNvPr id="0" name=""/>
        <dsp:cNvSpPr/>
      </dsp:nvSpPr>
      <dsp:spPr>
        <a:xfrm>
          <a:off x="4812923" y="1438129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Ortopedisk avdeling</a:t>
          </a:r>
          <a:endParaRPr lang="nb-NO" sz="1200" kern="1200"/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Øystein Hjalmar Berg</a:t>
          </a:r>
        </a:p>
      </dsp:txBody>
      <dsp:txXfrm>
        <a:off x="4825126" y="1450332"/>
        <a:ext cx="3800296" cy="392241"/>
      </dsp:txXfrm>
    </dsp:sp>
    <dsp:sp modelId="{578582F6-ABC2-4AB5-84A1-D7FB97D6379E}">
      <dsp:nvSpPr>
        <dsp:cNvPr id="0" name=""/>
        <dsp:cNvSpPr/>
      </dsp:nvSpPr>
      <dsp:spPr>
        <a:xfrm rot="20422794">
          <a:off x="3416312" y="2360495"/>
          <a:ext cx="14383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38367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416312" y="2331128"/>
        <a:ext cx="1438367" cy="71918"/>
      </dsp:txXfrm>
    </dsp:sp>
    <dsp:sp modelId="{858DDCE3-1A8F-4C38-8395-01E788A7F11C}">
      <dsp:nvSpPr>
        <dsp:cNvPr id="0" name=""/>
        <dsp:cNvSpPr/>
      </dsp:nvSpPr>
      <dsp:spPr>
        <a:xfrm>
          <a:off x="4812923" y="1917274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Kvinneklinikken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Randi Andersen</a:t>
          </a:r>
        </a:p>
      </dsp:txBody>
      <dsp:txXfrm>
        <a:off x="4825126" y="1929477"/>
        <a:ext cx="3800296" cy="392241"/>
      </dsp:txXfrm>
    </dsp:sp>
    <dsp:sp modelId="{B21FA6A5-2AD0-44FF-BF49-B17C678D811D}">
      <dsp:nvSpPr>
        <dsp:cNvPr id="0" name=""/>
        <dsp:cNvSpPr/>
      </dsp:nvSpPr>
      <dsp:spPr>
        <a:xfrm rot="21539127">
          <a:off x="3457962" y="2589991"/>
          <a:ext cx="135467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354676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457962" y="2562716"/>
        <a:ext cx="1354676" cy="67733"/>
      </dsp:txXfrm>
    </dsp:sp>
    <dsp:sp modelId="{772B49DA-BF2D-4550-A948-FE3AA3C108DC}">
      <dsp:nvSpPr>
        <dsp:cNvPr id="0" name=""/>
        <dsp:cNvSpPr/>
      </dsp:nvSpPr>
      <dsp:spPr>
        <a:xfrm>
          <a:off x="4812532" y="2376266"/>
          <a:ext cx="378641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Medisinsk avdeling</a:t>
          </a:r>
          <a:r>
            <a:rPr lang="nb-NO" sz="1200" kern="1200" dirty="0"/>
            <a:t> 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dirty="0"/>
            <a:t>Avdelingssjef Thor Kristian Støle</a:t>
          </a:r>
        </a:p>
      </dsp:txBody>
      <dsp:txXfrm>
        <a:off x="4824735" y="2388469"/>
        <a:ext cx="3762006" cy="392241"/>
      </dsp:txXfrm>
    </dsp:sp>
    <dsp:sp modelId="{36819C9C-4A77-476F-A483-F787AF26CF4E}">
      <dsp:nvSpPr>
        <dsp:cNvPr id="0" name=""/>
        <dsp:cNvSpPr/>
      </dsp:nvSpPr>
      <dsp:spPr>
        <a:xfrm rot="1170958">
          <a:off x="3416788" y="2842017"/>
          <a:ext cx="143702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37023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416788" y="2812683"/>
        <a:ext cx="1437023" cy="71851"/>
      </dsp:txXfrm>
    </dsp:sp>
    <dsp:sp modelId="{3D9F6C0B-DA68-46A8-A92E-6672A0428416}">
      <dsp:nvSpPr>
        <dsp:cNvPr id="0" name=""/>
        <dsp:cNvSpPr/>
      </dsp:nvSpPr>
      <dsp:spPr>
        <a:xfrm>
          <a:off x="4812532" y="2880318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Senter for kreftbehandling (SFK)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Birgit Helen Skogmo</a:t>
          </a:r>
        </a:p>
      </dsp:txBody>
      <dsp:txXfrm>
        <a:off x="4824735" y="2892521"/>
        <a:ext cx="3800296" cy="392241"/>
      </dsp:txXfrm>
    </dsp:sp>
    <dsp:sp modelId="{0A15BBF8-B8C4-4C73-A57A-DFE0573CFFEC}">
      <dsp:nvSpPr>
        <dsp:cNvPr id="0" name=""/>
        <dsp:cNvSpPr/>
      </dsp:nvSpPr>
      <dsp:spPr>
        <a:xfrm rot="2109816">
          <a:off x="3306849" y="3079213"/>
          <a:ext cx="16572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57293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306849" y="3044372"/>
        <a:ext cx="1657293" cy="82864"/>
      </dsp:txXfrm>
    </dsp:sp>
    <dsp:sp modelId="{BD5B3B04-8FE1-4993-9A55-3C81C45A98EF}">
      <dsp:nvSpPr>
        <dsp:cNvPr id="0" name=""/>
        <dsp:cNvSpPr/>
      </dsp:nvSpPr>
      <dsp:spPr>
        <a:xfrm>
          <a:off x="4812923" y="3354709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Barne- og ungdomsavdelingen</a:t>
          </a:r>
          <a:endParaRPr lang="nb-NO" sz="1200" kern="1200" dirty="0"/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dirty="0"/>
            <a:t>Avdelingssjef Anita Torland Kivle</a:t>
          </a:r>
        </a:p>
      </dsp:txBody>
      <dsp:txXfrm>
        <a:off x="4825126" y="3366912"/>
        <a:ext cx="3800296" cy="392241"/>
      </dsp:txXfrm>
    </dsp:sp>
    <dsp:sp modelId="{C90FC1F7-5F5F-4D61-A334-AD0DFB1087D5}">
      <dsp:nvSpPr>
        <dsp:cNvPr id="0" name=""/>
        <dsp:cNvSpPr/>
      </dsp:nvSpPr>
      <dsp:spPr>
        <a:xfrm rot="2755801">
          <a:off x="3158013" y="3310071"/>
          <a:ext cx="19710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71039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700" kern="1200"/>
        </a:p>
      </dsp:txBody>
      <dsp:txXfrm>
        <a:off x="4094257" y="3267387"/>
        <a:ext cx="98551" cy="98551"/>
      </dsp:txXfrm>
    </dsp:sp>
    <dsp:sp modelId="{33CA0175-74A5-411B-A2C5-32C2BF67D8BA}">
      <dsp:nvSpPr>
        <dsp:cNvPr id="0" name=""/>
        <dsp:cNvSpPr/>
      </dsp:nvSpPr>
      <dsp:spPr>
        <a:xfrm>
          <a:off x="4828998" y="3816426"/>
          <a:ext cx="3775221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 err="1">
              <a:solidFill>
                <a:srgbClr val="FFFFFF"/>
              </a:solidFill>
              <a:latin typeface="Arial"/>
              <a:ea typeface="Arial"/>
              <a:cs typeface="Arial"/>
            </a:rPr>
            <a:t>Avd</a:t>
          </a:r>
          <a:r>
            <a:rPr lang="nb-NO" sz="1200" b="1" kern="1200" dirty="0">
              <a:solidFill>
                <a:srgbClr val="FFFFFF"/>
              </a:solidFill>
              <a:latin typeface="Arial"/>
              <a:ea typeface="Arial"/>
              <a:cs typeface="Arial"/>
            </a:rPr>
            <a:t> for pasientadministrasjon SSK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dirty="0">
              <a:solidFill>
                <a:srgbClr val="FFFFFF"/>
              </a:solidFill>
              <a:latin typeface="Arial"/>
              <a:ea typeface="Arial"/>
              <a:cs typeface="Arial"/>
            </a:rPr>
            <a:t>Avdelingssjef Marianne Nesdal Jonassen</a:t>
          </a:r>
        </a:p>
      </dsp:txBody>
      <dsp:txXfrm>
        <a:off x="4841201" y="3828629"/>
        <a:ext cx="3750815" cy="392241"/>
      </dsp:txXfrm>
    </dsp:sp>
    <dsp:sp modelId="{7B42EF55-3886-4FBB-97A9-4EFD68B6B1F6}">
      <dsp:nvSpPr>
        <dsp:cNvPr id="0" name=""/>
        <dsp:cNvSpPr/>
      </dsp:nvSpPr>
      <dsp:spPr>
        <a:xfrm rot="3281336">
          <a:off x="2963506" y="3558358"/>
          <a:ext cx="234397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343978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963506" y="3506350"/>
        <a:ext cx="2343978" cy="117198"/>
      </dsp:txXfrm>
    </dsp:sp>
    <dsp:sp modelId="{CF9AFACC-E158-4BE3-A061-57CDC3E573E6}">
      <dsp:nvSpPr>
        <dsp:cNvPr id="0" name=""/>
        <dsp:cNvSpPr/>
      </dsp:nvSpPr>
      <dsp:spPr>
        <a:xfrm>
          <a:off x="4812923" y="4312999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255713" algn="l"/>
            </a:tabLst>
          </a:pPr>
          <a:r>
            <a:rPr lang="nb-NO" sz="1200" b="1" kern="1200" dirty="0"/>
            <a:t>Nevrologisk avdeling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255713" algn="l"/>
            </a:tabLst>
          </a:pPr>
          <a:r>
            <a:rPr lang="nb-NO" sz="1200" b="0" kern="1200" dirty="0"/>
            <a:t>Avdelingssjef Kristin Bjørk-Rasmussen</a:t>
          </a:r>
        </a:p>
      </dsp:txBody>
      <dsp:txXfrm>
        <a:off x="4825126" y="4325202"/>
        <a:ext cx="3800296" cy="392241"/>
      </dsp:txXfrm>
    </dsp:sp>
    <dsp:sp modelId="{15E0F894-2C91-4EC8-8524-E1C17BB173DA}">
      <dsp:nvSpPr>
        <dsp:cNvPr id="0" name=""/>
        <dsp:cNvSpPr/>
      </dsp:nvSpPr>
      <dsp:spPr>
        <a:xfrm rot="3628271">
          <a:off x="2761016" y="3797930"/>
          <a:ext cx="274895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748959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761016" y="3735798"/>
        <a:ext cx="2748959" cy="137447"/>
      </dsp:txXfrm>
    </dsp:sp>
    <dsp:sp modelId="{D597FAA0-44CE-4EA6-94C4-EBD67EF27D02}">
      <dsp:nvSpPr>
        <dsp:cNvPr id="0" name=""/>
        <dsp:cNvSpPr/>
      </dsp:nvSpPr>
      <dsp:spPr>
        <a:xfrm>
          <a:off x="4812923" y="4792144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ØNH-avdelingen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Jorunn Sandvik</a:t>
          </a:r>
        </a:p>
      </dsp:txBody>
      <dsp:txXfrm>
        <a:off x="4825126" y="4804347"/>
        <a:ext cx="3800296" cy="392241"/>
      </dsp:txXfrm>
    </dsp:sp>
    <dsp:sp modelId="{6BFE0FBD-9E64-4D95-B310-6F8E406DB7A4}">
      <dsp:nvSpPr>
        <dsp:cNvPr id="0" name=""/>
        <dsp:cNvSpPr/>
      </dsp:nvSpPr>
      <dsp:spPr>
        <a:xfrm rot="3884230">
          <a:off x="2548164" y="4037503"/>
          <a:ext cx="317466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174663" y="65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548164" y="3964728"/>
        <a:ext cx="3174663" cy="158733"/>
      </dsp:txXfrm>
    </dsp:sp>
    <dsp:sp modelId="{0FEEBCDE-6D9A-430F-AD51-C4154A67D40E}">
      <dsp:nvSpPr>
        <dsp:cNvPr id="0" name=""/>
        <dsp:cNvSpPr/>
      </dsp:nvSpPr>
      <dsp:spPr>
        <a:xfrm>
          <a:off x="4812923" y="5271289"/>
          <a:ext cx="3824702" cy="41664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Avd. for fysikalsk medisin og rehabilitering (AFR)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dirty="0"/>
            <a:t>Avdelingssjef Anne Kari Thomassen</a:t>
          </a:r>
        </a:p>
      </dsp:txBody>
      <dsp:txXfrm>
        <a:off x="4825126" y="5283492"/>
        <a:ext cx="3800296" cy="392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83E0-78F7-44E0-BDA0-9F89A1BF460A}">
      <dsp:nvSpPr>
        <dsp:cNvPr id="0" name=""/>
        <dsp:cNvSpPr/>
      </dsp:nvSpPr>
      <dsp:spPr>
        <a:xfrm>
          <a:off x="798088" y="2304257"/>
          <a:ext cx="2301460" cy="89484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Klinikkdirektør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Geir Rørbakken</a:t>
          </a:r>
        </a:p>
      </dsp:txBody>
      <dsp:txXfrm>
        <a:off x="824297" y="2330466"/>
        <a:ext cx="2249042" cy="842430"/>
      </dsp:txXfrm>
    </dsp:sp>
    <dsp:sp modelId="{79C3C7EA-4475-4164-BDCD-9F6E0DDED5D3}">
      <dsp:nvSpPr>
        <dsp:cNvPr id="0" name=""/>
        <dsp:cNvSpPr/>
      </dsp:nvSpPr>
      <dsp:spPr>
        <a:xfrm rot="17713360">
          <a:off x="2335919" y="1457867"/>
          <a:ext cx="266136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66136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335919" y="1503950"/>
        <a:ext cx="2661367" cy="87834"/>
      </dsp:txXfrm>
    </dsp:sp>
    <dsp:sp modelId="{C76A70C6-8BA9-4437-887E-F98838286179}">
      <dsp:nvSpPr>
        <dsp:cNvPr id="0" name=""/>
        <dsp:cNvSpPr/>
      </dsp:nvSpPr>
      <dsp:spPr>
        <a:xfrm>
          <a:off x="4233657" y="72006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/>
            <a:t>Avdeling for anestesi, intensiv og operasjon SSA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baseline="0" err="1"/>
            <a:t>Kst avdelingssjef </a:t>
          </a:r>
          <a:r>
            <a:rPr lang="nb-NO" sz="1200" kern="1200"/>
            <a:t>Janne Jettestad</a:t>
          </a:r>
          <a:endParaRPr lang="nb-NO" sz="1200" kern="1200" baseline="0"/>
        </a:p>
      </dsp:txBody>
      <dsp:txXfrm>
        <a:off x="4249593" y="87942"/>
        <a:ext cx="3988551" cy="512221"/>
      </dsp:txXfrm>
    </dsp:sp>
    <dsp:sp modelId="{34CA42EE-1D09-4AE6-8702-B94633954749}">
      <dsp:nvSpPr>
        <dsp:cNvPr id="0" name=""/>
        <dsp:cNvSpPr/>
      </dsp:nvSpPr>
      <dsp:spPr>
        <a:xfrm rot="18152569">
          <a:off x="2612461" y="1773051"/>
          <a:ext cx="2108283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108283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612461" y="1828260"/>
        <a:ext cx="2108283" cy="69580"/>
      </dsp:txXfrm>
    </dsp:sp>
    <dsp:sp modelId="{98C861BB-88B2-43B8-8CCD-C74B81D9B35C}">
      <dsp:nvSpPr>
        <dsp:cNvPr id="0" name=""/>
        <dsp:cNvSpPr/>
      </dsp:nvSpPr>
      <dsp:spPr>
        <a:xfrm>
          <a:off x="4233657" y="702373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baseline="0"/>
            <a:t>Kirurgisk avdeling SSA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baseline="0"/>
            <a:t>Avdelingssjef Jan Torkild Haukvik</a:t>
          </a:r>
          <a:endParaRPr lang="nb-NO" sz="1300" kern="1200" baseline="0"/>
        </a:p>
      </dsp:txBody>
      <dsp:txXfrm>
        <a:off x="4249593" y="718309"/>
        <a:ext cx="3988551" cy="512221"/>
      </dsp:txXfrm>
    </dsp:sp>
    <dsp:sp modelId="{AF33B3E8-5E13-4019-8ABF-1894356C0EEA}">
      <dsp:nvSpPr>
        <dsp:cNvPr id="0" name=""/>
        <dsp:cNvSpPr/>
      </dsp:nvSpPr>
      <dsp:spPr>
        <a:xfrm rot="18880731">
          <a:off x="2860134" y="2088234"/>
          <a:ext cx="161293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61293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860134" y="2151618"/>
        <a:ext cx="1612937" cy="53232"/>
      </dsp:txXfrm>
    </dsp:sp>
    <dsp:sp modelId="{B30B9B5B-C374-4816-9D8D-E65BA9D89446}">
      <dsp:nvSpPr>
        <dsp:cNvPr id="0" name=""/>
        <dsp:cNvSpPr/>
      </dsp:nvSpPr>
      <dsp:spPr>
        <a:xfrm>
          <a:off x="4233657" y="1332741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baseline="0"/>
            <a:t>Ortopedisk avdeling SSA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baseline="0"/>
            <a:t>Avdelingssjef Knut Erik Mjaaland</a:t>
          </a:r>
          <a:endParaRPr lang="nb-NO" sz="1300" kern="1200" baseline="0"/>
        </a:p>
      </dsp:txBody>
      <dsp:txXfrm>
        <a:off x="4249593" y="1348677"/>
        <a:ext cx="3988551" cy="512221"/>
      </dsp:txXfrm>
    </dsp:sp>
    <dsp:sp modelId="{87DF2D6D-FA49-4895-A815-8B96DF622802}">
      <dsp:nvSpPr>
        <dsp:cNvPr id="0" name=""/>
        <dsp:cNvSpPr/>
      </dsp:nvSpPr>
      <dsp:spPr>
        <a:xfrm rot="20130794">
          <a:off x="3043506" y="2403418"/>
          <a:ext cx="124619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246194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3043506" y="2472854"/>
        <a:ext cx="1246194" cy="41128"/>
      </dsp:txXfrm>
    </dsp:sp>
    <dsp:sp modelId="{7C0DEA27-F375-4EBF-92F7-14C2031D28F4}">
      <dsp:nvSpPr>
        <dsp:cNvPr id="0" name=""/>
        <dsp:cNvSpPr/>
      </dsp:nvSpPr>
      <dsp:spPr>
        <a:xfrm>
          <a:off x="4233657" y="1963108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/>
            <a:t>Øyeavdelingen SSA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baseline="0"/>
            <a:t>Avdelingssjef Espen Ringvold</a:t>
          </a:r>
        </a:p>
      </dsp:txBody>
      <dsp:txXfrm>
        <a:off x="4249593" y="1979044"/>
        <a:ext cx="3988551" cy="512221"/>
      </dsp:txXfrm>
    </dsp:sp>
    <dsp:sp modelId="{0707BA35-95D8-4E1F-80D2-A5021114608B}">
      <dsp:nvSpPr>
        <dsp:cNvPr id="0" name=""/>
        <dsp:cNvSpPr/>
      </dsp:nvSpPr>
      <dsp:spPr>
        <a:xfrm rot="343927">
          <a:off x="3096699" y="2718602"/>
          <a:ext cx="113980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13980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3096699" y="2789793"/>
        <a:ext cx="1139807" cy="37617"/>
      </dsp:txXfrm>
    </dsp:sp>
    <dsp:sp modelId="{179309F5-5A2B-4A9D-BFD2-AF288B013793}">
      <dsp:nvSpPr>
        <dsp:cNvPr id="0" name=""/>
        <dsp:cNvSpPr/>
      </dsp:nvSpPr>
      <dsp:spPr>
        <a:xfrm>
          <a:off x="4233657" y="2593476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/>
            <a:t>Avdeling for senge- og pleieressurser SSA</a:t>
          </a:r>
        </a:p>
        <a:p>
          <a:pPr marL="1879600" lvl="0" indent="-1703388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baseline="0"/>
            <a:t>Avdelingssjef Nina Roland</a:t>
          </a:r>
        </a:p>
      </dsp:txBody>
      <dsp:txXfrm>
        <a:off x="4249593" y="2609412"/>
        <a:ext cx="3988551" cy="512221"/>
      </dsp:txXfrm>
    </dsp:sp>
    <dsp:sp modelId="{578582F6-ABC2-4AB5-84A1-D7FB97D6379E}">
      <dsp:nvSpPr>
        <dsp:cNvPr id="0" name=""/>
        <dsp:cNvSpPr/>
      </dsp:nvSpPr>
      <dsp:spPr>
        <a:xfrm rot="1996387">
          <a:off x="2988361" y="3033786"/>
          <a:ext cx="1356483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356483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988361" y="3101401"/>
        <a:ext cx="1356483" cy="44768"/>
      </dsp:txXfrm>
    </dsp:sp>
    <dsp:sp modelId="{858DDCE3-1A8F-4C38-8395-01E788A7F11C}">
      <dsp:nvSpPr>
        <dsp:cNvPr id="0" name=""/>
        <dsp:cNvSpPr/>
      </dsp:nvSpPr>
      <dsp:spPr>
        <a:xfrm>
          <a:off x="4233657" y="3223843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 err="1"/>
            <a:t>Gyn/Obst. avdeling SSA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baseline="0"/>
            <a:t>Avdelingssjef Jeanne Mette Goderstad</a:t>
          </a:r>
          <a:endParaRPr lang="nb-NO" sz="1200" kern="1200" baseline="0"/>
        </a:p>
      </dsp:txBody>
      <dsp:txXfrm>
        <a:off x="4249593" y="3239779"/>
        <a:ext cx="3988551" cy="512221"/>
      </dsp:txXfrm>
    </dsp:sp>
    <dsp:sp modelId="{B21FA6A5-2AD0-44FF-BF49-B17C678D811D}">
      <dsp:nvSpPr>
        <dsp:cNvPr id="0" name=""/>
        <dsp:cNvSpPr/>
      </dsp:nvSpPr>
      <dsp:spPr>
        <a:xfrm rot="3028519">
          <a:off x="2775584" y="3348969"/>
          <a:ext cx="1782038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782038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775584" y="3409563"/>
        <a:ext cx="1782038" cy="58813"/>
      </dsp:txXfrm>
    </dsp:sp>
    <dsp:sp modelId="{772B49DA-BF2D-4550-A948-FE3AA3C108DC}">
      <dsp:nvSpPr>
        <dsp:cNvPr id="0" name=""/>
        <dsp:cNvSpPr/>
      </dsp:nvSpPr>
      <dsp:spPr>
        <a:xfrm>
          <a:off x="4233657" y="3854211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/>
            <a:t>Medisinsk avdeling SSA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baseline="0"/>
            <a:t>Avdelingssjef Geir Noraberg</a:t>
          </a:r>
        </a:p>
      </dsp:txBody>
      <dsp:txXfrm>
        <a:off x="4249593" y="3870147"/>
        <a:ext cx="3988551" cy="512221"/>
      </dsp:txXfrm>
    </dsp:sp>
    <dsp:sp modelId="{36819C9C-4A77-476F-A483-F787AF26CF4E}">
      <dsp:nvSpPr>
        <dsp:cNvPr id="0" name=""/>
        <dsp:cNvSpPr/>
      </dsp:nvSpPr>
      <dsp:spPr>
        <a:xfrm rot="3630304">
          <a:off x="2514865" y="3664153"/>
          <a:ext cx="230347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303475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514865" y="3716142"/>
        <a:ext cx="2303475" cy="76022"/>
      </dsp:txXfrm>
    </dsp:sp>
    <dsp:sp modelId="{3D9F6C0B-DA68-46A8-A92E-6672A0428416}">
      <dsp:nvSpPr>
        <dsp:cNvPr id="0" name=""/>
        <dsp:cNvSpPr/>
      </dsp:nvSpPr>
      <dsp:spPr>
        <a:xfrm>
          <a:off x="4233657" y="4484578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 dirty="0" err="1"/>
            <a:t>Avd</a:t>
          </a:r>
          <a:r>
            <a:rPr lang="nb-NO" sz="1200" b="1" kern="1200" baseline="0" dirty="0"/>
            <a:t> for pasient </a:t>
          </a:r>
          <a:r>
            <a:rPr lang="nb-NO" sz="1200" b="1" kern="1200" baseline="0" dirty="0" err="1"/>
            <a:t>administrasjson</a:t>
          </a:r>
          <a:r>
            <a:rPr lang="nb-NO" sz="1200" b="1" kern="1200" baseline="0" dirty="0"/>
            <a:t> SSA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baseline="0" dirty="0"/>
            <a:t>Avdelingssjef Marit Heggli Nyhus</a:t>
          </a:r>
          <a:endParaRPr lang="nb-NO" sz="1200" kern="1200" baseline="0" dirty="0"/>
        </a:p>
      </dsp:txBody>
      <dsp:txXfrm>
        <a:off x="4249593" y="4500514"/>
        <a:ext cx="3988551" cy="512221"/>
      </dsp:txXfrm>
    </dsp:sp>
    <dsp:sp modelId="{0A15BBF8-B8C4-4C73-A57A-DFE0573CFFEC}">
      <dsp:nvSpPr>
        <dsp:cNvPr id="0" name=""/>
        <dsp:cNvSpPr/>
      </dsp:nvSpPr>
      <dsp:spPr>
        <a:xfrm rot="3982553">
          <a:off x="2251567" y="3958129"/>
          <a:ext cx="283007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830071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251567" y="4001428"/>
        <a:ext cx="2830071" cy="93402"/>
      </dsp:txXfrm>
    </dsp:sp>
    <dsp:sp modelId="{BD5B3B04-8FE1-4993-9A55-3C81C45A98EF}">
      <dsp:nvSpPr>
        <dsp:cNvPr id="0" name=""/>
        <dsp:cNvSpPr/>
      </dsp:nvSpPr>
      <dsp:spPr>
        <a:xfrm>
          <a:off x="4233657" y="5072530"/>
          <a:ext cx="4020423" cy="544093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baseline="0"/>
            <a:t>Barne- og ungdomsavdelingen SSA 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 baseline="0"/>
            <a:t>Avdelingssjef Elin Josephsen</a:t>
          </a:r>
          <a:endParaRPr lang="nb-NO" sz="1200" kern="1200" baseline="0"/>
        </a:p>
      </dsp:txBody>
      <dsp:txXfrm>
        <a:off x="4249593" y="5088466"/>
        <a:ext cx="3988551" cy="512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83E0-78F7-44E0-BDA0-9F89A1BF460A}">
      <dsp:nvSpPr>
        <dsp:cNvPr id="0" name=""/>
        <dsp:cNvSpPr/>
      </dsp:nvSpPr>
      <dsp:spPr>
        <a:xfrm>
          <a:off x="203584" y="2051293"/>
          <a:ext cx="3118350" cy="1272386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Klinikkdirektør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Tone Kristin Hansen</a:t>
          </a:r>
        </a:p>
      </dsp:txBody>
      <dsp:txXfrm>
        <a:off x="240851" y="2088560"/>
        <a:ext cx="3043816" cy="1197852"/>
      </dsp:txXfrm>
    </dsp:sp>
    <dsp:sp modelId="{87DF2D6D-FA49-4895-A815-8B96DF622802}">
      <dsp:nvSpPr>
        <dsp:cNvPr id="0" name=""/>
        <dsp:cNvSpPr/>
      </dsp:nvSpPr>
      <dsp:spPr>
        <a:xfrm rot="19515556">
          <a:off x="3170227" y="2173175"/>
          <a:ext cx="1702088" cy="58663"/>
        </a:xfrm>
        <a:custGeom>
          <a:avLst/>
          <a:gdLst/>
          <a:ahLst/>
          <a:cxnLst/>
          <a:rect l="0" t="0" r="0" b="0"/>
          <a:pathLst>
            <a:path>
              <a:moveTo>
                <a:pt x="0" y="29331"/>
              </a:moveTo>
              <a:lnTo>
                <a:pt x="1702088" y="2933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/>
        </a:p>
      </dsp:txBody>
      <dsp:txXfrm>
        <a:off x="3978719" y="2159954"/>
        <a:ext cx="85104" cy="85104"/>
      </dsp:txXfrm>
    </dsp:sp>
    <dsp:sp modelId="{7C0DEA27-F375-4EBF-92F7-14C2031D28F4}">
      <dsp:nvSpPr>
        <dsp:cNvPr id="0" name=""/>
        <dsp:cNvSpPr/>
      </dsp:nvSpPr>
      <dsp:spPr>
        <a:xfrm>
          <a:off x="4720607" y="1368149"/>
          <a:ext cx="3133135" cy="698755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kirurgiske fag SSF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Ann Kristin Sørhus</a:t>
          </a:r>
        </a:p>
      </dsp:txBody>
      <dsp:txXfrm>
        <a:off x="4741073" y="1388615"/>
        <a:ext cx="3092203" cy="657823"/>
      </dsp:txXfrm>
    </dsp:sp>
    <dsp:sp modelId="{0707BA35-95D8-4E1F-80D2-A5021114608B}">
      <dsp:nvSpPr>
        <dsp:cNvPr id="0" name=""/>
        <dsp:cNvSpPr/>
      </dsp:nvSpPr>
      <dsp:spPr>
        <a:xfrm rot="21513126">
          <a:off x="3321718" y="2640985"/>
          <a:ext cx="1359011" cy="58663"/>
        </a:xfrm>
        <a:custGeom>
          <a:avLst/>
          <a:gdLst/>
          <a:ahLst/>
          <a:cxnLst/>
          <a:rect l="0" t="0" r="0" b="0"/>
          <a:pathLst>
            <a:path>
              <a:moveTo>
                <a:pt x="0" y="29331"/>
              </a:moveTo>
              <a:lnTo>
                <a:pt x="1359011" y="2933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967248" y="2636341"/>
        <a:ext cx="67950" cy="67950"/>
      </dsp:txXfrm>
    </dsp:sp>
    <dsp:sp modelId="{179309F5-5A2B-4A9D-BFD2-AF288B013793}">
      <dsp:nvSpPr>
        <dsp:cNvPr id="0" name=""/>
        <dsp:cNvSpPr/>
      </dsp:nvSpPr>
      <dsp:spPr>
        <a:xfrm>
          <a:off x="4680512" y="2304253"/>
          <a:ext cx="3150102" cy="69778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b="1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Medisinsk avdeling SSF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Trine Marie Nesheim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4700949" y="2324690"/>
        <a:ext cx="3109228" cy="656913"/>
      </dsp:txXfrm>
    </dsp:sp>
    <dsp:sp modelId="{27566385-6364-4BA3-81A9-2E9E15D6DE75}">
      <dsp:nvSpPr>
        <dsp:cNvPr id="0" name=""/>
        <dsp:cNvSpPr/>
      </dsp:nvSpPr>
      <dsp:spPr>
        <a:xfrm rot="2095153">
          <a:off x="3168589" y="3145704"/>
          <a:ext cx="1703463" cy="58663"/>
        </a:xfrm>
        <a:custGeom>
          <a:avLst/>
          <a:gdLst/>
          <a:ahLst/>
          <a:cxnLst/>
          <a:rect l="0" t="0" r="0" b="0"/>
          <a:pathLst>
            <a:path>
              <a:moveTo>
                <a:pt x="0" y="29331"/>
              </a:moveTo>
              <a:lnTo>
                <a:pt x="1703463" y="2933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/>
        </a:p>
      </dsp:txBody>
      <dsp:txXfrm>
        <a:off x="3977734" y="3132449"/>
        <a:ext cx="85173" cy="85173"/>
      </dsp:txXfrm>
    </dsp:sp>
    <dsp:sp modelId="{CCFFA449-4E31-47BD-8E89-26EDE21FC2E9}">
      <dsp:nvSpPr>
        <dsp:cNvPr id="0" name=""/>
        <dsp:cNvSpPr/>
      </dsp:nvSpPr>
      <dsp:spPr>
        <a:xfrm>
          <a:off x="4718706" y="3292719"/>
          <a:ext cx="3145667" cy="739730"/>
        </a:xfrm>
        <a:prstGeom prst="roundRect">
          <a:avLst>
            <a:gd name="adj" fmla="val 10000"/>
          </a:avLst>
        </a:prstGeom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Klinikkstab og merkantil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Vivian Holm-Hansen</a:t>
          </a:r>
        </a:p>
      </dsp:txBody>
      <dsp:txXfrm>
        <a:off x="4740372" y="3314385"/>
        <a:ext cx="3102335" cy="696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83E0-78F7-44E0-BDA0-9F89A1BF460A}">
      <dsp:nvSpPr>
        <dsp:cNvPr id="0" name=""/>
        <dsp:cNvSpPr/>
      </dsp:nvSpPr>
      <dsp:spPr>
        <a:xfrm>
          <a:off x="270203" y="2027516"/>
          <a:ext cx="2882859" cy="1104621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Klinikkdirektør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/>
            <a:t>Espen Jarle Hansen</a:t>
          </a:r>
        </a:p>
      </dsp:txBody>
      <dsp:txXfrm>
        <a:off x="302556" y="2059869"/>
        <a:ext cx="2818153" cy="1039915"/>
      </dsp:txXfrm>
    </dsp:sp>
    <dsp:sp modelId="{87DF2D6D-FA49-4895-A815-8B96DF622802}">
      <dsp:nvSpPr>
        <dsp:cNvPr id="0" name=""/>
        <dsp:cNvSpPr/>
      </dsp:nvSpPr>
      <dsp:spPr>
        <a:xfrm rot="19667022">
          <a:off x="3029301" y="2121557"/>
          <a:ext cx="1607734" cy="59427"/>
        </a:xfrm>
        <a:custGeom>
          <a:avLst/>
          <a:gdLst/>
          <a:ahLst/>
          <a:cxnLst/>
          <a:rect l="0" t="0" r="0" b="0"/>
          <a:pathLst>
            <a:path>
              <a:moveTo>
                <a:pt x="0" y="29713"/>
              </a:moveTo>
              <a:lnTo>
                <a:pt x="1607734" y="297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00" kern="1200"/>
        </a:p>
      </dsp:txBody>
      <dsp:txXfrm>
        <a:off x="3792975" y="2111078"/>
        <a:ext cx="80386" cy="80386"/>
      </dsp:txXfrm>
    </dsp:sp>
    <dsp:sp modelId="{7C0DEA27-F375-4EBF-92F7-14C2031D28F4}">
      <dsp:nvSpPr>
        <dsp:cNvPr id="0" name=""/>
        <dsp:cNvSpPr/>
      </dsp:nvSpPr>
      <dsp:spPr>
        <a:xfrm>
          <a:off x="4513274" y="1415031"/>
          <a:ext cx="2942221" cy="615369"/>
        </a:xfrm>
        <a:prstGeom prst="roundRect">
          <a:avLst>
            <a:gd name="adj" fmla="val 10000"/>
          </a:avLst>
        </a:prstGeom>
        <a:solidFill>
          <a:srgbClr val="01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AMK og pasientreiser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Erik V Sunde</a:t>
          </a:r>
        </a:p>
      </dsp:txBody>
      <dsp:txXfrm>
        <a:off x="4531298" y="1433055"/>
        <a:ext cx="2906173" cy="579321"/>
      </dsp:txXfrm>
    </dsp:sp>
    <dsp:sp modelId="{0707BA35-95D8-4E1F-80D2-A5021114608B}">
      <dsp:nvSpPr>
        <dsp:cNvPr id="0" name=""/>
        <dsp:cNvSpPr/>
      </dsp:nvSpPr>
      <dsp:spPr>
        <a:xfrm rot="33526">
          <a:off x="3153031" y="2556746"/>
          <a:ext cx="1360275" cy="59427"/>
        </a:xfrm>
        <a:custGeom>
          <a:avLst/>
          <a:gdLst/>
          <a:ahLst/>
          <a:cxnLst/>
          <a:rect l="0" t="0" r="0" b="0"/>
          <a:pathLst>
            <a:path>
              <a:moveTo>
                <a:pt x="0" y="29713"/>
              </a:moveTo>
              <a:lnTo>
                <a:pt x="1360275" y="297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799162" y="2552452"/>
        <a:ext cx="68013" cy="68013"/>
      </dsp:txXfrm>
    </dsp:sp>
    <dsp:sp modelId="{179309F5-5A2B-4A9D-BFD2-AF288B013793}">
      <dsp:nvSpPr>
        <dsp:cNvPr id="0" name=""/>
        <dsp:cNvSpPr/>
      </dsp:nvSpPr>
      <dsp:spPr>
        <a:xfrm>
          <a:off x="4513274" y="2287153"/>
          <a:ext cx="2948520" cy="611877"/>
        </a:xfrm>
        <a:prstGeom prst="roundRect">
          <a:avLst>
            <a:gd name="adj" fmla="val 10000"/>
          </a:avLst>
        </a:prstGeom>
        <a:solidFill>
          <a:srgbClr val="01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Ambulanse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Martin Hauge</a:t>
          </a:r>
        </a:p>
      </dsp:txBody>
      <dsp:txXfrm>
        <a:off x="4531195" y="2305074"/>
        <a:ext cx="2912678" cy="576035"/>
      </dsp:txXfrm>
    </dsp:sp>
    <dsp:sp modelId="{061B8639-CE2E-464F-824C-4DEBA1DC5C1A}">
      <dsp:nvSpPr>
        <dsp:cNvPr id="0" name=""/>
        <dsp:cNvSpPr/>
      </dsp:nvSpPr>
      <dsp:spPr>
        <a:xfrm rot="5383776">
          <a:off x="2445538" y="3260986"/>
          <a:ext cx="1421761" cy="59427"/>
        </a:xfrm>
        <a:custGeom>
          <a:avLst/>
          <a:gdLst/>
          <a:ahLst/>
          <a:cxnLst/>
          <a:rect l="0" t="0" r="0" b="0"/>
          <a:pathLst>
            <a:path>
              <a:moveTo>
                <a:pt x="0" y="29713"/>
              </a:moveTo>
              <a:lnTo>
                <a:pt x="1421761" y="2971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3120874" y="3255155"/>
        <a:ext cx="71088" cy="71088"/>
      </dsp:txXfrm>
    </dsp:sp>
    <dsp:sp modelId="{AC58F45A-5650-469B-9DAC-2BF706A29BE4}">
      <dsp:nvSpPr>
        <dsp:cNvPr id="0" name=""/>
        <dsp:cNvSpPr/>
      </dsp:nvSpPr>
      <dsp:spPr>
        <a:xfrm>
          <a:off x="3159773" y="3694692"/>
          <a:ext cx="2899908" cy="613760"/>
        </a:xfrm>
        <a:prstGeom prst="roundRect">
          <a:avLst>
            <a:gd name="adj" fmla="val 10000"/>
          </a:avLst>
        </a:prstGeom>
        <a:solidFill>
          <a:srgbClr val="01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Luftambulanse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Seksjonsleder Lars Jacobsen</a:t>
          </a:r>
        </a:p>
      </dsp:txBody>
      <dsp:txXfrm>
        <a:off x="3177749" y="3712668"/>
        <a:ext cx="2863956" cy="577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83E0-78F7-44E0-BDA0-9F89A1BF460A}">
      <dsp:nvSpPr>
        <dsp:cNvPr id="0" name=""/>
        <dsp:cNvSpPr/>
      </dsp:nvSpPr>
      <dsp:spPr>
        <a:xfrm>
          <a:off x="556937" y="2343078"/>
          <a:ext cx="2700004" cy="946227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Klinikkdirektør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/>
            <a:t>Per Kristian Andersen</a:t>
          </a:r>
        </a:p>
      </dsp:txBody>
      <dsp:txXfrm>
        <a:off x="584651" y="2370792"/>
        <a:ext cx="2644576" cy="890799"/>
      </dsp:txXfrm>
    </dsp:sp>
    <dsp:sp modelId="{A1CA5F1C-08A1-479E-B968-674564C68749}">
      <dsp:nvSpPr>
        <dsp:cNvPr id="0" name=""/>
        <dsp:cNvSpPr/>
      </dsp:nvSpPr>
      <dsp:spPr>
        <a:xfrm rot="17608487">
          <a:off x="2415065" y="1525536"/>
          <a:ext cx="2798539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798539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415065" y="1462768"/>
        <a:ext cx="2798539" cy="139926"/>
      </dsp:txXfrm>
    </dsp:sp>
    <dsp:sp modelId="{3B6795D7-FCA7-4631-9428-8D96A4D1A25A}">
      <dsp:nvSpPr>
        <dsp:cNvPr id="0" name=""/>
        <dsp:cNvSpPr/>
      </dsp:nvSpPr>
      <dsp:spPr>
        <a:xfrm>
          <a:off x="4371727" y="1700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medisinsk biokjemi</a:t>
          </a:r>
          <a:endParaRPr lang="nb-NO" sz="1200" kern="1200"/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Marianne Skomedal</a:t>
          </a:r>
          <a:endParaRPr lang="nb-NO" sz="1200" b="0" kern="1200"/>
        </a:p>
      </dsp:txBody>
      <dsp:txXfrm>
        <a:off x="4386229" y="16202"/>
        <a:ext cx="4516259" cy="466138"/>
      </dsp:txXfrm>
    </dsp:sp>
    <dsp:sp modelId="{87DF2D6D-FA49-4895-A815-8B96DF622802}">
      <dsp:nvSpPr>
        <dsp:cNvPr id="0" name=""/>
        <dsp:cNvSpPr/>
      </dsp:nvSpPr>
      <dsp:spPr>
        <a:xfrm rot="17949924">
          <a:off x="2670571" y="1810243"/>
          <a:ext cx="2287525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287525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670571" y="1760251"/>
        <a:ext cx="2287525" cy="114376"/>
      </dsp:txXfrm>
    </dsp:sp>
    <dsp:sp modelId="{7C0DEA27-F375-4EBF-92F7-14C2031D28F4}">
      <dsp:nvSpPr>
        <dsp:cNvPr id="0" name=""/>
        <dsp:cNvSpPr/>
      </dsp:nvSpPr>
      <dsp:spPr>
        <a:xfrm>
          <a:off x="4371727" y="571115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medisinsk mikrobiologi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Sissel Francke</a:t>
          </a:r>
          <a:endParaRPr lang="nb-NO" sz="1200" b="0" kern="1200"/>
        </a:p>
      </dsp:txBody>
      <dsp:txXfrm>
        <a:off x="4386229" y="585617"/>
        <a:ext cx="4516259" cy="466138"/>
      </dsp:txXfrm>
    </dsp:sp>
    <dsp:sp modelId="{0707BA35-95D8-4E1F-80D2-A5021114608B}">
      <dsp:nvSpPr>
        <dsp:cNvPr id="0" name=""/>
        <dsp:cNvSpPr/>
      </dsp:nvSpPr>
      <dsp:spPr>
        <a:xfrm rot="18478562">
          <a:off x="2908493" y="2094950"/>
          <a:ext cx="181168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811681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908493" y="2056854"/>
        <a:ext cx="1811681" cy="90584"/>
      </dsp:txXfrm>
    </dsp:sp>
    <dsp:sp modelId="{179309F5-5A2B-4A9D-BFD2-AF288B013793}">
      <dsp:nvSpPr>
        <dsp:cNvPr id="0" name=""/>
        <dsp:cNvSpPr/>
      </dsp:nvSpPr>
      <dsp:spPr>
        <a:xfrm>
          <a:off x="4371727" y="1140529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immunologi og transfusjonsmed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</a:t>
          </a:r>
          <a:r>
            <a:rPr lang="nb-NO" sz="1200" b="0" kern="1200"/>
            <a:t>Lene Haugen Tryland</a:t>
          </a:r>
        </a:p>
      </dsp:txBody>
      <dsp:txXfrm>
        <a:off x="4386229" y="1155031"/>
        <a:ext cx="4516259" cy="466138"/>
      </dsp:txXfrm>
    </dsp:sp>
    <dsp:sp modelId="{1A61E35A-5B7B-47D6-85D6-1D060261A504}">
      <dsp:nvSpPr>
        <dsp:cNvPr id="0" name=""/>
        <dsp:cNvSpPr/>
      </dsp:nvSpPr>
      <dsp:spPr>
        <a:xfrm rot="19343659">
          <a:off x="3110759" y="2379657"/>
          <a:ext cx="1407150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407150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110759" y="2351674"/>
        <a:ext cx="1407150" cy="70357"/>
      </dsp:txXfrm>
    </dsp:sp>
    <dsp:sp modelId="{79066DB7-6C05-4184-927D-B731B1ECD92F}">
      <dsp:nvSpPr>
        <dsp:cNvPr id="0" name=""/>
        <dsp:cNvSpPr/>
      </dsp:nvSpPr>
      <dsp:spPr>
        <a:xfrm>
          <a:off x="4371727" y="1709943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patologi Kristiansand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</a:t>
          </a:r>
          <a:r>
            <a:rPr lang="nb-NO" sz="1200" b="0" kern="1200"/>
            <a:t>Hilde Bjørnestøl Hansen</a:t>
          </a:r>
        </a:p>
      </dsp:txBody>
      <dsp:txXfrm>
        <a:off x="4386229" y="1724445"/>
        <a:ext cx="4516259" cy="466138"/>
      </dsp:txXfrm>
    </dsp:sp>
    <dsp:sp modelId="{71942FA3-F3F1-4A01-A9EE-B3FB54625061}">
      <dsp:nvSpPr>
        <dsp:cNvPr id="0" name=""/>
        <dsp:cNvSpPr/>
      </dsp:nvSpPr>
      <dsp:spPr>
        <a:xfrm rot="20727228">
          <a:off x="3238483" y="2664364"/>
          <a:ext cx="115170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151702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238483" y="2642768"/>
        <a:ext cx="1151702" cy="57585"/>
      </dsp:txXfrm>
    </dsp:sp>
    <dsp:sp modelId="{7CBE1D6A-BA66-4A1F-A2E2-E48377A0930E}">
      <dsp:nvSpPr>
        <dsp:cNvPr id="0" name=""/>
        <dsp:cNvSpPr/>
      </dsp:nvSpPr>
      <dsp:spPr>
        <a:xfrm>
          <a:off x="4371727" y="2279358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Laboratorieavdelingen Arendal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</a:t>
          </a:r>
          <a:r>
            <a:rPr lang="nb-NO" sz="1200" b="0" kern="1200"/>
            <a:t>Beate Sommer</a:t>
          </a:r>
        </a:p>
      </dsp:txBody>
      <dsp:txXfrm>
        <a:off x="4386229" y="2293860"/>
        <a:ext cx="4516259" cy="466138"/>
      </dsp:txXfrm>
    </dsp:sp>
    <dsp:sp modelId="{578582F6-ABC2-4AB5-84A1-D7FB97D6379E}">
      <dsp:nvSpPr>
        <dsp:cNvPr id="0" name=""/>
        <dsp:cNvSpPr/>
      </dsp:nvSpPr>
      <dsp:spPr>
        <a:xfrm rot="846398">
          <a:off x="3239610" y="2949072"/>
          <a:ext cx="1149448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149448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239610" y="2927531"/>
        <a:ext cx="1149448" cy="57472"/>
      </dsp:txXfrm>
    </dsp:sp>
    <dsp:sp modelId="{858DDCE3-1A8F-4C38-8395-01E788A7F11C}">
      <dsp:nvSpPr>
        <dsp:cNvPr id="0" name=""/>
        <dsp:cNvSpPr/>
      </dsp:nvSpPr>
      <dsp:spPr>
        <a:xfrm>
          <a:off x="4371727" y="2848772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medisinsk service Flekkefjord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Kst. enhetsleder Siri Cathrine Rølland</a:t>
          </a:r>
          <a:endParaRPr lang="nb-NO" sz="1200" b="0" kern="1200"/>
        </a:p>
      </dsp:txBody>
      <dsp:txXfrm>
        <a:off x="4386229" y="2863274"/>
        <a:ext cx="4516259" cy="466138"/>
      </dsp:txXfrm>
    </dsp:sp>
    <dsp:sp modelId="{B21FA6A5-2AD0-44FF-BF49-B17C678D811D}">
      <dsp:nvSpPr>
        <dsp:cNvPr id="0" name=""/>
        <dsp:cNvSpPr/>
      </dsp:nvSpPr>
      <dsp:spPr>
        <a:xfrm rot="2238638">
          <a:off x="3113530" y="3233779"/>
          <a:ext cx="1401609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401609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3113530" y="3205934"/>
        <a:ext cx="1401609" cy="70080"/>
      </dsp:txXfrm>
    </dsp:sp>
    <dsp:sp modelId="{772B49DA-BF2D-4550-A948-FE3AA3C108DC}">
      <dsp:nvSpPr>
        <dsp:cNvPr id="0" name=""/>
        <dsp:cNvSpPr/>
      </dsp:nvSpPr>
      <dsp:spPr>
        <a:xfrm>
          <a:off x="4371727" y="3418186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Radiologisk avdeling Flekkefjord-Kristiansand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Heidi Kollstad</a:t>
          </a:r>
          <a:endParaRPr lang="nb-NO" sz="1200" b="0" kern="1200"/>
        </a:p>
      </dsp:txBody>
      <dsp:txXfrm>
        <a:off x="4386229" y="3432688"/>
        <a:ext cx="4516259" cy="466138"/>
      </dsp:txXfrm>
    </dsp:sp>
    <dsp:sp modelId="{4937DE28-174D-4860-AC7F-B7F24B1A3D2A}">
      <dsp:nvSpPr>
        <dsp:cNvPr id="0" name=""/>
        <dsp:cNvSpPr/>
      </dsp:nvSpPr>
      <dsp:spPr>
        <a:xfrm rot="3114116">
          <a:off x="2910956" y="3519914"/>
          <a:ext cx="1806756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806756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910956" y="3481941"/>
        <a:ext cx="1806756" cy="90337"/>
      </dsp:txXfrm>
    </dsp:sp>
    <dsp:sp modelId="{0AE04FF4-6D03-419E-9511-F4456793E455}">
      <dsp:nvSpPr>
        <dsp:cNvPr id="0" name=""/>
        <dsp:cNvSpPr/>
      </dsp:nvSpPr>
      <dsp:spPr>
        <a:xfrm>
          <a:off x="4371727" y="3990458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Radiologisk avdeling Arendal</a:t>
          </a:r>
          <a:r>
            <a:rPr lang="nb-NO" sz="1200" kern="1200"/>
            <a:t> 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Morten Opheim</a:t>
          </a:r>
          <a:endParaRPr lang="nb-NO" sz="1200" b="0" kern="1200"/>
        </a:p>
      </dsp:txBody>
      <dsp:txXfrm>
        <a:off x="4386229" y="4004960"/>
        <a:ext cx="4516259" cy="466138"/>
      </dsp:txXfrm>
    </dsp:sp>
    <dsp:sp modelId="{4ADFFF58-EDE3-48D7-8BEC-72A3A0F0ADF1}">
      <dsp:nvSpPr>
        <dsp:cNvPr id="0" name=""/>
        <dsp:cNvSpPr/>
      </dsp:nvSpPr>
      <dsp:spPr>
        <a:xfrm rot="3654995">
          <a:off x="2667630" y="3811115"/>
          <a:ext cx="2293408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293408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kern="1200"/>
        </a:p>
      </dsp:txBody>
      <dsp:txXfrm>
        <a:off x="2667630" y="3760976"/>
        <a:ext cx="2293408" cy="114670"/>
      </dsp:txXfrm>
    </dsp:sp>
    <dsp:sp modelId="{C42609CF-DCAF-49C3-8781-8E1A6C7C3848}">
      <dsp:nvSpPr>
        <dsp:cNvPr id="0" name=""/>
        <dsp:cNvSpPr/>
      </dsp:nvSpPr>
      <dsp:spPr>
        <a:xfrm>
          <a:off x="4371727" y="4572860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Avd. for sosionomer, ergoterapeuter og fysioterapeuter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Wenche Haugen</a:t>
          </a:r>
          <a:endParaRPr lang="nb-NO" sz="1200" b="0" kern="1200"/>
        </a:p>
      </dsp:txBody>
      <dsp:txXfrm>
        <a:off x="4386229" y="4587362"/>
        <a:ext cx="4516259" cy="466138"/>
      </dsp:txXfrm>
    </dsp:sp>
    <dsp:sp modelId="{0A15BBF8-B8C4-4C73-A57A-DFE0573CFFEC}">
      <dsp:nvSpPr>
        <dsp:cNvPr id="0" name=""/>
        <dsp:cNvSpPr/>
      </dsp:nvSpPr>
      <dsp:spPr>
        <a:xfrm rot="3987041">
          <a:off x="2419242" y="4087900"/>
          <a:ext cx="2790185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790185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419242" y="4025342"/>
        <a:ext cx="2790185" cy="139509"/>
      </dsp:txXfrm>
    </dsp:sp>
    <dsp:sp modelId="{BD5B3B04-8FE1-4993-9A55-3C81C45A98EF}">
      <dsp:nvSpPr>
        <dsp:cNvPr id="0" name=""/>
        <dsp:cNvSpPr/>
      </dsp:nvSpPr>
      <dsp:spPr>
        <a:xfrm>
          <a:off x="4371727" y="5126429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Service- og sikkerhetsavdelingen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</a:t>
          </a:r>
          <a:r>
            <a:rPr lang="nb-NO" sz="1200" b="0" kern="1200"/>
            <a:t>Øyvind Grimestad</a:t>
          </a:r>
        </a:p>
      </dsp:txBody>
      <dsp:txXfrm>
        <a:off x="4386229" y="5140931"/>
        <a:ext cx="4516259" cy="466138"/>
      </dsp:txXfrm>
    </dsp:sp>
    <dsp:sp modelId="{6BFE0FBD-9E64-4D95-B310-6F8E406DB7A4}">
      <dsp:nvSpPr>
        <dsp:cNvPr id="0" name=""/>
        <dsp:cNvSpPr/>
      </dsp:nvSpPr>
      <dsp:spPr>
        <a:xfrm rot="4222799">
          <a:off x="2154344" y="4372607"/>
          <a:ext cx="331998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319981" y="71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>
        <a:off x="2154344" y="4296804"/>
        <a:ext cx="3319981" cy="165999"/>
      </dsp:txXfrm>
    </dsp:sp>
    <dsp:sp modelId="{0FEEBCDE-6D9A-430F-AD51-C4154A67D40E}">
      <dsp:nvSpPr>
        <dsp:cNvPr id="0" name=""/>
        <dsp:cNvSpPr/>
      </dsp:nvSpPr>
      <dsp:spPr>
        <a:xfrm>
          <a:off x="4371727" y="5695844"/>
          <a:ext cx="4545263" cy="495142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Internservice</a:t>
          </a:r>
        </a:p>
        <a:p>
          <a:pPr marL="18256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Avdelingssjef Elin Løvdal Østerberg</a:t>
          </a:r>
          <a:endParaRPr lang="nb-NO" sz="1200" b="0" kern="1200"/>
        </a:p>
      </dsp:txBody>
      <dsp:txXfrm>
        <a:off x="4386229" y="5710346"/>
        <a:ext cx="4516259" cy="466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A83E0-78F7-44E0-BDA0-9F89A1BF460A}">
      <dsp:nvSpPr>
        <dsp:cNvPr id="0" name=""/>
        <dsp:cNvSpPr/>
      </dsp:nvSpPr>
      <dsp:spPr>
        <a:xfrm>
          <a:off x="0" y="2160664"/>
          <a:ext cx="2699108" cy="1131220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kern="1200"/>
            <a:t>Klinikkdirektør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/>
            <a:t>Vegard Øksendal Haaland</a:t>
          </a:r>
        </a:p>
      </dsp:txBody>
      <dsp:txXfrm>
        <a:off x="33132" y="2193796"/>
        <a:ext cx="2632844" cy="1064956"/>
      </dsp:txXfrm>
    </dsp:sp>
    <dsp:sp modelId="{79C3C7EA-4475-4164-BDCD-9F6E0DDED5D3}">
      <dsp:nvSpPr>
        <dsp:cNvPr id="0" name=""/>
        <dsp:cNvSpPr/>
      </dsp:nvSpPr>
      <dsp:spPr>
        <a:xfrm rot="18269499">
          <a:off x="2126220" y="1547585"/>
          <a:ext cx="264177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641779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126220" y="1593991"/>
        <a:ext cx="2641779" cy="87187"/>
      </dsp:txXfrm>
    </dsp:sp>
    <dsp:sp modelId="{C76A70C6-8BA9-4437-887E-F98838286179}">
      <dsp:nvSpPr>
        <dsp:cNvPr id="0" name=""/>
        <dsp:cNvSpPr/>
      </dsp:nvSpPr>
      <dsp:spPr>
        <a:xfrm>
          <a:off x="4195111" y="307917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Psykiatrisk sykehusavdeling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Ole Kristian Drange</a:t>
          </a:r>
        </a:p>
      </dsp:txBody>
      <dsp:txXfrm>
        <a:off x="4209227" y="322033"/>
        <a:ext cx="4117245" cy="453726"/>
      </dsp:txXfrm>
    </dsp:sp>
    <dsp:sp modelId="{87DF2D6D-FA49-4895-A815-8B96DF622802}">
      <dsp:nvSpPr>
        <dsp:cNvPr id="0" name=""/>
        <dsp:cNvSpPr/>
      </dsp:nvSpPr>
      <dsp:spPr>
        <a:xfrm rot="18878010">
          <a:off x="2382444" y="1878641"/>
          <a:ext cx="212933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129332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382444" y="1933503"/>
        <a:ext cx="2129332" cy="70275"/>
      </dsp:txXfrm>
    </dsp:sp>
    <dsp:sp modelId="{7C0DEA27-F375-4EBF-92F7-14C2031D28F4}">
      <dsp:nvSpPr>
        <dsp:cNvPr id="0" name=""/>
        <dsp:cNvSpPr/>
      </dsp:nvSpPr>
      <dsp:spPr>
        <a:xfrm>
          <a:off x="4195111" y="970029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DPS Strømme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Arne Thomassen</a:t>
          </a:r>
        </a:p>
      </dsp:txBody>
      <dsp:txXfrm>
        <a:off x="4209227" y="984145"/>
        <a:ext cx="4117245" cy="453726"/>
      </dsp:txXfrm>
    </dsp:sp>
    <dsp:sp modelId="{0707BA35-95D8-4E1F-80D2-A5021114608B}">
      <dsp:nvSpPr>
        <dsp:cNvPr id="0" name=""/>
        <dsp:cNvSpPr/>
      </dsp:nvSpPr>
      <dsp:spPr>
        <a:xfrm rot="19818264">
          <a:off x="2586021" y="2209697"/>
          <a:ext cx="172217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72217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586021" y="2271278"/>
        <a:ext cx="1722177" cy="56837"/>
      </dsp:txXfrm>
    </dsp:sp>
    <dsp:sp modelId="{179309F5-5A2B-4A9D-BFD2-AF288B013793}">
      <dsp:nvSpPr>
        <dsp:cNvPr id="0" name=""/>
        <dsp:cNvSpPr/>
      </dsp:nvSpPr>
      <dsp:spPr>
        <a:xfrm>
          <a:off x="4195111" y="1632141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DPS Solvang</a:t>
          </a:r>
          <a:endParaRPr lang="nb-NO" sz="1200" kern="1200"/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Per Egeland</a:t>
          </a:r>
        </a:p>
      </dsp:txBody>
      <dsp:txXfrm>
        <a:off x="4209227" y="1646257"/>
        <a:ext cx="4117245" cy="453726"/>
      </dsp:txXfrm>
    </dsp:sp>
    <dsp:sp modelId="{1A61E35A-5B7B-47D6-85D6-1D060261A504}">
      <dsp:nvSpPr>
        <dsp:cNvPr id="0" name=""/>
        <dsp:cNvSpPr/>
      </dsp:nvSpPr>
      <dsp:spPr>
        <a:xfrm rot="21163360">
          <a:off x="2693034" y="2540753"/>
          <a:ext cx="150815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508152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693034" y="2605866"/>
        <a:ext cx="1508152" cy="49774"/>
      </dsp:txXfrm>
    </dsp:sp>
    <dsp:sp modelId="{79066DB7-6C05-4184-927D-B731B1ECD92F}">
      <dsp:nvSpPr>
        <dsp:cNvPr id="0" name=""/>
        <dsp:cNvSpPr/>
      </dsp:nvSpPr>
      <dsp:spPr>
        <a:xfrm>
          <a:off x="4195111" y="2294254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DPS Lister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 Elisabeth Urstad </a:t>
          </a:r>
        </a:p>
      </dsp:txBody>
      <dsp:txXfrm>
        <a:off x="4209227" y="2308370"/>
        <a:ext cx="4117245" cy="453726"/>
      </dsp:txXfrm>
    </dsp:sp>
    <dsp:sp modelId="{71942FA3-F3F1-4A01-A9EE-B3FB54625061}">
      <dsp:nvSpPr>
        <dsp:cNvPr id="0" name=""/>
        <dsp:cNvSpPr/>
      </dsp:nvSpPr>
      <dsp:spPr>
        <a:xfrm rot="1048711">
          <a:off x="2662901" y="2871809"/>
          <a:ext cx="156841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56841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662901" y="2935928"/>
        <a:ext cx="1568417" cy="51763"/>
      </dsp:txXfrm>
    </dsp:sp>
    <dsp:sp modelId="{7CBE1D6A-BA66-4A1F-A2E2-E48377A0930E}">
      <dsp:nvSpPr>
        <dsp:cNvPr id="0" name=""/>
        <dsp:cNvSpPr/>
      </dsp:nvSpPr>
      <dsp:spPr>
        <a:xfrm>
          <a:off x="4195111" y="2956366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DPS Østre Agder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Joyce Pigao</a:t>
          </a:r>
        </a:p>
      </dsp:txBody>
      <dsp:txXfrm>
        <a:off x="4209227" y="2970482"/>
        <a:ext cx="4117245" cy="453726"/>
      </dsp:txXfrm>
    </dsp:sp>
    <dsp:sp modelId="{578582F6-ABC2-4AB5-84A1-D7FB97D6379E}">
      <dsp:nvSpPr>
        <dsp:cNvPr id="0" name=""/>
        <dsp:cNvSpPr/>
      </dsp:nvSpPr>
      <dsp:spPr>
        <a:xfrm rot="2228579">
          <a:off x="2508742" y="3202866"/>
          <a:ext cx="187673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876734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508742" y="3261896"/>
        <a:ext cx="1876734" cy="61938"/>
      </dsp:txXfrm>
    </dsp:sp>
    <dsp:sp modelId="{858DDCE3-1A8F-4C38-8395-01E788A7F11C}">
      <dsp:nvSpPr>
        <dsp:cNvPr id="0" name=""/>
        <dsp:cNvSpPr/>
      </dsp:nvSpPr>
      <dsp:spPr>
        <a:xfrm>
          <a:off x="4195111" y="3618478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Spesialisert poliklinikk for psykosomatikk og traumer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Birgit Lie</a:t>
          </a:r>
        </a:p>
      </dsp:txBody>
      <dsp:txXfrm>
        <a:off x="4209227" y="3632594"/>
        <a:ext cx="4117245" cy="453726"/>
      </dsp:txXfrm>
    </dsp:sp>
    <dsp:sp modelId="{B21FA6A5-2AD0-44FF-BF49-B17C678D811D}">
      <dsp:nvSpPr>
        <dsp:cNvPr id="0" name=""/>
        <dsp:cNvSpPr/>
      </dsp:nvSpPr>
      <dsp:spPr>
        <a:xfrm rot="3011752">
          <a:off x="2278658" y="3533922"/>
          <a:ext cx="233690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336902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278658" y="3585359"/>
        <a:ext cx="2336902" cy="77125"/>
      </dsp:txXfrm>
    </dsp:sp>
    <dsp:sp modelId="{772B49DA-BF2D-4550-A948-FE3AA3C108DC}">
      <dsp:nvSpPr>
        <dsp:cNvPr id="0" name=""/>
        <dsp:cNvSpPr/>
      </dsp:nvSpPr>
      <dsp:spPr>
        <a:xfrm>
          <a:off x="4195111" y="4280590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rus- og avhengighetsbehandling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Frode Dunsæd</a:t>
          </a:r>
        </a:p>
      </dsp:txBody>
      <dsp:txXfrm>
        <a:off x="4209227" y="4294706"/>
        <a:ext cx="4117245" cy="453726"/>
      </dsp:txXfrm>
    </dsp:sp>
    <dsp:sp modelId="{7D174F9F-38D0-4286-95E2-D918E501514C}">
      <dsp:nvSpPr>
        <dsp:cNvPr id="0" name=""/>
        <dsp:cNvSpPr/>
      </dsp:nvSpPr>
      <dsp:spPr>
        <a:xfrm rot="3520085">
          <a:off x="2008631" y="3864978"/>
          <a:ext cx="287695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876957" y="90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2008631" y="3907503"/>
        <a:ext cx="2876957" cy="94949"/>
      </dsp:txXfrm>
    </dsp:sp>
    <dsp:sp modelId="{270F252A-415B-4696-AFDB-3998F66B91A3}">
      <dsp:nvSpPr>
        <dsp:cNvPr id="0" name=""/>
        <dsp:cNvSpPr/>
      </dsp:nvSpPr>
      <dsp:spPr>
        <a:xfrm>
          <a:off x="4195111" y="4942703"/>
          <a:ext cx="4145477" cy="481958"/>
        </a:xfrm>
        <a:prstGeom prst="roundRect">
          <a:avLst>
            <a:gd name="adj" fmla="val 10000"/>
          </a:avLst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Avdeling for barn og unges psykiske helse</a:t>
          </a:r>
        </a:p>
        <a:p>
          <a:pPr marL="176213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/>
            <a:t>Avdelingssjef Iris Anette Olsen</a:t>
          </a:r>
        </a:p>
      </dsp:txBody>
      <dsp:txXfrm>
        <a:off x="4209227" y="4956819"/>
        <a:ext cx="4117245" cy="453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73128-9D86-467E-83A9-53F9893A104B}">
      <dsp:nvSpPr>
        <dsp:cNvPr id="0" name=""/>
        <dsp:cNvSpPr/>
      </dsp:nvSpPr>
      <dsp:spPr>
        <a:xfrm>
          <a:off x="7709612" y="1726751"/>
          <a:ext cx="188000" cy="75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942"/>
              </a:lnTo>
              <a:lnTo>
                <a:pt x="188000" y="754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673D3-67A5-4C4B-B338-BB758B39B8C7}">
      <dsp:nvSpPr>
        <dsp:cNvPr id="0" name=""/>
        <dsp:cNvSpPr/>
      </dsp:nvSpPr>
      <dsp:spPr>
        <a:xfrm>
          <a:off x="7709612" y="1726751"/>
          <a:ext cx="191020" cy="29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52"/>
              </a:lnTo>
              <a:lnTo>
                <a:pt x="191020" y="2965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4549F-6981-4A46-926F-BEA7FD20B49B}">
      <dsp:nvSpPr>
        <dsp:cNvPr id="0" name=""/>
        <dsp:cNvSpPr/>
      </dsp:nvSpPr>
      <dsp:spPr>
        <a:xfrm>
          <a:off x="4401016" y="740183"/>
          <a:ext cx="3817984" cy="33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86"/>
              </a:lnTo>
              <a:lnTo>
                <a:pt x="3817984" y="272586"/>
              </a:lnTo>
              <a:lnTo>
                <a:pt x="3817984" y="33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15359-C009-4594-8EEA-4520B640A5FB}">
      <dsp:nvSpPr>
        <dsp:cNvPr id="0" name=""/>
        <dsp:cNvSpPr/>
      </dsp:nvSpPr>
      <dsp:spPr>
        <a:xfrm>
          <a:off x="4401016" y="740183"/>
          <a:ext cx="2496355" cy="33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586"/>
              </a:lnTo>
              <a:lnTo>
                <a:pt x="2496355" y="272586"/>
              </a:lnTo>
              <a:lnTo>
                <a:pt x="2496355" y="33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1A976-E5DB-4D30-8BF0-508C3856D6F3}">
      <dsp:nvSpPr>
        <dsp:cNvPr id="0" name=""/>
        <dsp:cNvSpPr/>
      </dsp:nvSpPr>
      <dsp:spPr>
        <a:xfrm>
          <a:off x="5037702" y="1625529"/>
          <a:ext cx="179366" cy="183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295"/>
              </a:lnTo>
              <a:lnTo>
                <a:pt x="179366" y="18312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D6C99-5941-4B71-85E7-35FA3137EF12}">
      <dsp:nvSpPr>
        <dsp:cNvPr id="0" name=""/>
        <dsp:cNvSpPr/>
      </dsp:nvSpPr>
      <dsp:spPr>
        <a:xfrm>
          <a:off x="5037702" y="1625529"/>
          <a:ext cx="179366" cy="113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86"/>
              </a:lnTo>
              <a:lnTo>
                <a:pt x="179366" y="11362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ED8E4-AE96-45AD-84B8-C02637F8A333}">
      <dsp:nvSpPr>
        <dsp:cNvPr id="0" name=""/>
        <dsp:cNvSpPr/>
      </dsp:nvSpPr>
      <dsp:spPr>
        <a:xfrm>
          <a:off x="5037702" y="1625529"/>
          <a:ext cx="179366" cy="71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047"/>
              </a:lnTo>
              <a:lnTo>
                <a:pt x="179366" y="7150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D06F6-1CCF-467B-A4A1-4516B7CA9BB5}">
      <dsp:nvSpPr>
        <dsp:cNvPr id="0" name=""/>
        <dsp:cNvSpPr/>
      </dsp:nvSpPr>
      <dsp:spPr>
        <a:xfrm>
          <a:off x="5037702" y="1625529"/>
          <a:ext cx="179366" cy="29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08"/>
              </a:lnTo>
              <a:lnTo>
                <a:pt x="179366" y="293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0AAA4-0F6B-4A59-B514-C53FA78D6C19}">
      <dsp:nvSpPr>
        <dsp:cNvPr id="0" name=""/>
        <dsp:cNvSpPr/>
      </dsp:nvSpPr>
      <dsp:spPr>
        <a:xfrm>
          <a:off x="4401016" y="740183"/>
          <a:ext cx="1167571" cy="313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93"/>
              </a:lnTo>
              <a:lnTo>
                <a:pt x="1167571" y="251693"/>
              </a:lnTo>
              <a:lnTo>
                <a:pt x="1167571" y="313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389EF-1D7D-4C0C-BF12-842ED8C74F03}">
      <dsp:nvSpPr>
        <dsp:cNvPr id="0" name=""/>
        <dsp:cNvSpPr/>
      </dsp:nvSpPr>
      <dsp:spPr>
        <a:xfrm>
          <a:off x="3385960" y="1613195"/>
          <a:ext cx="229247" cy="155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526"/>
              </a:lnTo>
              <a:lnTo>
                <a:pt x="229247" y="1557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B8D1C-DA16-49F1-87C9-D00233CDAAD3}">
      <dsp:nvSpPr>
        <dsp:cNvPr id="0" name=""/>
        <dsp:cNvSpPr/>
      </dsp:nvSpPr>
      <dsp:spPr>
        <a:xfrm>
          <a:off x="3385960" y="1613195"/>
          <a:ext cx="229247" cy="113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286"/>
              </a:lnTo>
              <a:lnTo>
                <a:pt x="229247" y="11362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DD9D5-CE46-4E8C-A602-633BA1909A80}">
      <dsp:nvSpPr>
        <dsp:cNvPr id="0" name=""/>
        <dsp:cNvSpPr/>
      </dsp:nvSpPr>
      <dsp:spPr>
        <a:xfrm>
          <a:off x="3385960" y="1613195"/>
          <a:ext cx="212107" cy="71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047"/>
              </a:lnTo>
              <a:lnTo>
                <a:pt x="212107" y="7150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634F7-190C-4E31-BAF2-64F349337B2E}">
      <dsp:nvSpPr>
        <dsp:cNvPr id="0" name=""/>
        <dsp:cNvSpPr/>
      </dsp:nvSpPr>
      <dsp:spPr>
        <a:xfrm>
          <a:off x="3385960" y="1613195"/>
          <a:ext cx="212107" cy="29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08"/>
              </a:lnTo>
              <a:lnTo>
                <a:pt x="212107" y="293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3795B-C8A6-473A-B34D-23FACFF43C47}">
      <dsp:nvSpPr>
        <dsp:cNvPr id="0" name=""/>
        <dsp:cNvSpPr/>
      </dsp:nvSpPr>
      <dsp:spPr>
        <a:xfrm>
          <a:off x="3996876" y="740183"/>
          <a:ext cx="404140" cy="313989"/>
        </a:xfrm>
        <a:custGeom>
          <a:avLst/>
          <a:gdLst/>
          <a:ahLst/>
          <a:cxnLst/>
          <a:rect l="0" t="0" r="0" b="0"/>
          <a:pathLst>
            <a:path>
              <a:moveTo>
                <a:pt x="404140" y="0"/>
              </a:moveTo>
              <a:lnTo>
                <a:pt x="404140" y="251693"/>
              </a:lnTo>
              <a:lnTo>
                <a:pt x="0" y="251693"/>
              </a:lnTo>
              <a:lnTo>
                <a:pt x="0" y="313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E69BA-2B79-477D-8DD5-991772B9D588}">
      <dsp:nvSpPr>
        <dsp:cNvPr id="0" name=""/>
        <dsp:cNvSpPr/>
      </dsp:nvSpPr>
      <dsp:spPr>
        <a:xfrm>
          <a:off x="1927044" y="1484156"/>
          <a:ext cx="156340" cy="2356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201"/>
              </a:lnTo>
              <a:lnTo>
                <a:pt x="156340" y="23562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18EF9-A0E6-4D75-92B9-11C457849C30}">
      <dsp:nvSpPr>
        <dsp:cNvPr id="0" name=""/>
        <dsp:cNvSpPr/>
      </dsp:nvSpPr>
      <dsp:spPr>
        <a:xfrm>
          <a:off x="1927044" y="1484156"/>
          <a:ext cx="156340" cy="160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479"/>
              </a:lnTo>
              <a:lnTo>
                <a:pt x="156340" y="16054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A2871-F579-40C8-86D3-20D32F343D44}">
      <dsp:nvSpPr>
        <dsp:cNvPr id="0" name=""/>
        <dsp:cNvSpPr/>
      </dsp:nvSpPr>
      <dsp:spPr>
        <a:xfrm>
          <a:off x="1927044" y="1484156"/>
          <a:ext cx="156340" cy="93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380"/>
              </a:lnTo>
              <a:lnTo>
                <a:pt x="156340" y="9313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B8970-B517-4A92-9AEA-489DB3529179}">
      <dsp:nvSpPr>
        <dsp:cNvPr id="0" name=""/>
        <dsp:cNvSpPr/>
      </dsp:nvSpPr>
      <dsp:spPr>
        <a:xfrm>
          <a:off x="1927044" y="1484156"/>
          <a:ext cx="140072" cy="425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307"/>
              </a:lnTo>
              <a:lnTo>
                <a:pt x="140072" y="4253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67188-7470-4BC9-8DE8-ABE79D31013A}">
      <dsp:nvSpPr>
        <dsp:cNvPr id="0" name=""/>
        <dsp:cNvSpPr/>
      </dsp:nvSpPr>
      <dsp:spPr>
        <a:xfrm>
          <a:off x="2345867" y="740183"/>
          <a:ext cx="2055149" cy="313989"/>
        </a:xfrm>
        <a:custGeom>
          <a:avLst/>
          <a:gdLst/>
          <a:ahLst/>
          <a:cxnLst/>
          <a:rect l="0" t="0" r="0" b="0"/>
          <a:pathLst>
            <a:path>
              <a:moveTo>
                <a:pt x="2055149" y="0"/>
              </a:moveTo>
              <a:lnTo>
                <a:pt x="2055149" y="251693"/>
              </a:lnTo>
              <a:lnTo>
                <a:pt x="0" y="251693"/>
              </a:lnTo>
              <a:lnTo>
                <a:pt x="0" y="313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DA7D3-808D-414E-B70E-58818BD47827}">
      <dsp:nvSpPr>
        <dsp:cNvPr id="0" name=""/>
        <dsp:cNvSpPr/>
      </dsp:nvSpPr>
      <dsp:spPr>
        <a:xfrm>
          <a:off x="93786" y="1484210"/>
          <a:ext cx="122054" cy="338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131"/>
              </a:lnTo>
              <a:lnTo>
                <a:pt x="122054" y="3387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DC250-665C-462E-8DD8-2F0B5A94D5F2}">
      <dsp:nvSpPr>
        <dsp:cNvPr id="0" name=""/>
        <dsp:cNvSpPr/>
      </dsp:nvSpPr>
      <dsp:spPr>
        <a:xfrm>
          <a:off x="93786" y="1484210"/>
          <a:ext cx="122054" cy="2689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007"/>
              </a:lnTo>
              <a:lnTo>
                <a:pt x="122054" y="26890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A86EF-33C5-4A6C-AB5E-740384B5DEA3}">
      <dsp:nvSpPr>
        <dsp:cNvPr id="0" name=""/>
        <dsp:cNvSpPr/>
      </dsp:nvSpPr>
      <dsp:spPr>
        <a:xfrm>
          <a:off x="93786" y="1484210"/>
          <a:ext cx="122054" cy="199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378"/>
              </a:lnTo>
              <a:lnTo>
                <a:pt x="122054" y="1997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AA390-12D6-48FC-AA4B-09F93B61CF1E}">
      <dsp:nvSpPr>
        <dsp:cNvPr id="0" name=""/>
        <dsp:cNvSpPr/>
      </dsp:nvSpPr>
      <dsp:spPr>
        <a:xfrm>
          <a:off x="93786" y="1484210"/>
          <a:ext cx="122054" cy="121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384"/>
              </a:lnTo>
              <a:lnTo>
                <a:pt x="122054" y="1210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C33D0-0AA1-42ED-92EE-BE31A1EF08AA}">
      <dsp:nvSpPr>
        <dsp:cNvPr id="0" name=""/>
        <dsp:cNvSpPr/>
      </dsp:nvSpPr>
      <dsp:spPr>
        <a:xfrm>
          <a:off x="93786" y="1484210"/>
          <a:ext cx="122054" cy="45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54"/>
              </a:lnTo>
              <a:lnTo>
                <a:pt x="122054" y="4589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96341-AD3D-421B-A9AA-DD886ABDAA99}">
      <dsp:nvSpPr>
        <dsp:cNvPr id="0" name=""/>
        <dsp:cNvSpPr/>
      </dsp:nvSpPr>
      <dsp:spPr>
        <a:xfrm>
          <a:off x="464562" y="740183"/>
          <a:ext cx="3936453" cy="313989"/>
        </a:xfrm>
        <a:custGeom>
          <a:avLst/>
          <a:gdLst/>
          <a:ahLst/>
          <a:cxnLst/>
          <a:rect l="0" t="0" r="0" b="0"/>
          <a:pathLst>
            <a:path>
              <a:moveTo>
                <a:pt x="3936453" y="0"/>
              </a:moveTo>
              <a:lnTo>
                <a:pt x="3936453" y="251693"/>
              </a:lnTo>
              <a:lnTo>
                <a:pt x="0" y="251693"/>
              </a:lnTo>
              <a:lnTo>
                <a:pt x="0" y="313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8AC5E-96BA-459E-9250-5273BE6D33CE}">
      <dsp:nvSpPr>
        <dsp:cNvPr id="0" name=""/>
        <dsp:cNvSpPr/>
      </dsp:nvSpPr>
      <dsp:spPr>
        <a:xfrm>
          <a:off x="3549537" y="323479"/>
          <a:ext cx="1702957" cy="416703"/>
        </a:xfrm>
        <a:prstGeom prst="rect">
          <a:avLst/>
        </a:prstGeom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Administrerende direktør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0" kern="1200"/>
            <a:t>Nina Mevold</a:t>
          </a:r>
        </a:p>
      </dsp:txBody>
      <dsp:txXfrm>
        <a:off x="3549537" y="323479"/>
        <a:ext cx="1702957" cy="416703"/>
      </dsp:txXfrm>
    </dsp:sp>
    <dsp:sp modelId="{9979D331-0D0A-47FD-80B8-230500973881}">
      <dsp:nvSpPr>
        <dsp:cNvPr id="0" name=""/>
        <dsp:cNvSpPr/>
      </dsp:nvSpPr>
      <dsp:spPr>
        <a:xfrm>
          <a:off x="1092" y="1054172"/>
          <a:ext cx="926939" cy="430037"/>
        </a:xfrm>
        <a:prstGeom prst="rect">
          <a:avLst/>
        </a:prstGeom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Fagavdeling</a:t>
          </a:r>
          <a:endParaRPr lang="nb-NO" sz="500" b="1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/>
            <a:t>Fagdirektør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/>
            <a:t>Susanne M S Hernes</a:t>
          </a:r>
        </a:p>
      </dsp:txBody>
      <dsp:txXfrm>
        <a:off x="1092" y="1054172"/>
        <a:ext cx="926939" cy="430037"/>
      </dsp:txXfrm>
    </dsp:sp>
    <dsp:sp modelId="{3A53DB25-CC8B-43EB-803E-693E685D6D9D}">
      <dsp:nvSpPr>
        <dsp:cNvPr id="0" name=""/>
        <dsp:cNvSpPr/>
      </dsp:nvSpPr>
      <dsp:spPr>
        <a:xfrm>
          <a:off x="215841" y="1629694"/>
          <a:ext cx="1076604" cy="626940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Beredskap og traume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Beredskap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Traume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Sim.Res kom</a:t>
          </a:r>
          <a:endParaRPr lang="nb-NO" sz="800" b="1" kern="1200"/>
        </a:p>
      </dsp:txBody>
      <dsp:txXfrm>
        <a:off x="215841" y="1629694"/>
        <a:ext cx="1076604" cy="626940"/>
      </dsp:txXfrm>
    </dsp:sp>
    <dsp:sp modelId="{C7D54EAF-EFCF-4FF2-8355-95813C379548}">
      <dsp:nvSpPr>
        <dsp:cNvPr id="0" name=""/>
        <dsp:cNvSpPr/>
      </dsp:nvSpPr>
      <dsp:spPr>
        <a:xfrm>
          <a:off x="215841" y="2381227"/>
          <a:ext cx="1094047" cy="626735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Forskning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Forskning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Medisinsk bibliotek</a:t>
          </a:r>
        </a:p>
      </dsp:txBody>
      <dsp:txXfrm>
        <a:off x="215841" y="2381227"/>
        <a:ext cx="1094047" cy="626735"/>
      </dsp:txXfrm>
    </dsp:sp>
    <dsp:sp modelId="{FF4C50BE-CF70-4C01-A335-EB49FB18003C}">
      <dsp:nvSpPr>
        <dsp:cNvPr id="0" name=""/>
        <dsp:cNvSpPr/>
      </dsp:nvSpPr>
      <dsp:spPr>
        <a:xfrm>
          <a:off x="215841" y="3132554"/>
          <a:ext cx="1645971" cy="69806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Kvalitet og pasientsikkerhet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- </a:t>
          </a:r>
          <a:r>
            <a:rPr lang="nb-NO" sz="800" b="0" kern="1200"/>
            <a:t>Kvalitet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Smittevern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Kompetanseenhet for pasient- og pårørendeopplæring (KEPPO)</a:t>
          </a:r>
        </a:p>
      </dsp:txBody>
      <dsp:txXfrm>
        <a:off x="215841" y="3132554"/>
        <a:ext cx="1645971" cy="698067"/>
      </dsp:txXfrm>
    </dsp:sp>
    <dsp:sp modelId="{14A8BB41-6813-4162-802C-9571123F0E70}">
      <dsp:nvSpPr>
        <dsp:cNvPr id="0" name=""/>
        <dsp:cNvSpPr/>
      </dsp:nvSpPr>
      <dsp:spPr>
        <a:xfrm>
          <a:off x="215841" y="3955214"/>
          <a:ext cx="1726683" cy="436006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Samhandling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Praksiskonsulent-ordningen</a:t>
          </a:r>
        </a:p>
      </dsp:txBody>
      <dsp:txXfrm>
        <a:off x="215841" y="3955214"/>
        <a:ext cx="1726683" cy="436006"/>
      </dsp:txXfrm>
    </dsp:sp>
    <dsp:sp modelId="{E699CE50-83E2-4270-BCD0-A33D94E88362}">
      <dsp:nvSpPr>
        <dsp:cNvPr id="0" name=""/>
        <dsp:cNvSpPr/>
      </dsp:nvSpPr>
      <dsp:spPr>
        <a:xfrm>
          <a:off x="215841" y="4515812"/>
          <a:ext cx="3745493" cy="71105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Kompetansetjenester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Nasjonal kompetansetjeneste for flåttbårne sykdommer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BarneBeste - Nasjonalt kompetansenettverk for barn som pårørende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Regional kompetansetjeneste for pasient- og pårørendeopplæring (RK-PPO)</a:t>
          </a:r>
        </a:p>
      </dsp:txBody>
      <dsp:txXfrm>
        <a:off x="215841" y="4515812"/>
        <a:ext cx="3745493" cy="711057"/>
      </dsp:txXfrm>
    </dsp:sp>
    <dsp:sp modelId="{8F9DCD23-B861-4A6B-BC73-16784E850424}">
      <dsp:nvSpPr>
        <dsp:cNvPr id="0" name=""/>
        <dsp:cNvSpPr/>
      </dsp:nvSpPr>
      <dsp:spPr>
        <a:xfrm>
          <a:off x="1822338" y="1054172"/>
          <a:ext cx="1047058" cy="429984"/>
        </a:xfrm>
        <a:prstGeom prst="rect">
          <a:avLst/>
        </a:prstGeom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Økonomiavdeling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Økonomidirektør </a:t>
          </a:r>
          <a:br>
            <a:rPr lang="nb-NO" sz="700" b="0" kern="1200"/>
          </a:br>
          <a:r>
            <a:rPr lang="nb-NO" sz="700" b="0" kern="1200"/>
            <a:t>Torhild Einstabland</a:t>
          </a:r>
          <a:endParaRPr lang="nb-NO" sz="500" b="0" kern="1200"/>
        </a:p>
      </dsp:txBody>
      <dsp:txXfrm>
        <a:off x="1822338" y="1054172"/>
        <a:ext cx="1047058" cy="429984"/>
      </dsp:txXfrm>
    </dsp:sp>
    <dsp:sp modelId="{5110211E-6590-4D9E-9961-69D9D61A83F3}">
      <dsp:nvSpPr>
        <dsp:cNvPr id="0" name=""/>
        <dsp:cNvSpPr/>
      </dsp:nvSpPr>
      <dsp:spPr>
        <a:xfrm>
          <a:off x="2067116" y="1629641"/>
          <a:ext cx="1024536" cy="559645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Seksjon økonomistab – KMK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- </a:t>
          </a:r>
          <a:r>
            <a:rPr lang="nb-NO" sz="800" b="0" kern="1200"/>
            <a:t>Økonomistab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KMK</a:t>
          </a:r>
        </a:p>
      </dsp:txBody>
      <dsp:txXfrm>
        <a:off x="2067116" y="1629641"/>
        <a:ext cx="1024536" cy="559645"/>
      </dsp:txXfrm>
    </dsp:sp>
    <dsp:sp modelId="{89CC4EB7-A813-4E5A-96C2-38C039A47687}">
      <dsp:nvSpPr>
        <dsp:cNvPr id="0" name=""/>
        <dsp:cNvSpPr/>
      </dsp:nvSpPr>
      <dsp:spPr>
        <a:xfrm>
          <a:off x="2083385" y="2267213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Regnskap</a:t>
          </a:r>
        </a:p>
      </dsp:txBody>
      <dsp:txXfrm>
        <a:off x="2083385" y="2267213"/>
        <a:ext cx="1024536" cy="296647"/>
      </dsp:txXfrm>
    </dsp:sp>
    <dsp:sp modelId="{26E4866D-EE11-4926-8A7F-F5EDE8C7C092}">
      <dsp:nvSpPr>
        <dsp:cNvPr id="0" name=""/>
        <dsp:cNvSpPr/>
      </dsp:nvSpPr>
      <dsp:spPr>
        <a:xfrm>
          <a:off x="2083385" y="2650140"/>
          <a:ext cx="1024536" cy="878989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Seksjon for innkjøp og logistikk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Innkjøp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Logistikk SSK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Logistikk SSA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- Logistikk SSF</a:t>
          </a:r>
        </a:p>
      </dsp:txBody>
      <dsp:txXfrm>
        <a:off x="2083385" y="2650140"/>
        <a:ext cx="1024536" cy="878989"/>
      </dsp:txXfrm>
    </dsp:sp>
    <dsp:sp modelId="{B07157C6-A121-49BE-BC2C-3EF42EE558B4}">
      <dsp:nvSpPr>
        <dsp:cNvPr id="0" name=""/>
        <dsp:cNvSpPr/>
      </dsp:nvSpPr>
      <dsp:spPr>
        <a:xfrm>
          <a:off x="2083385" y="3692034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Enhet for virksomhetsdata</a:t>
          </a:r>
        </a:p>
      </dsp:txBody>
      <dsp:txXfrm>
        <a:off x="2083385" y="3692034"/>
        <a:ext cx="1024536" cy="296647"/>
      </dsp:txXfrm>
    </dsp:sp>
    <dsp:sp modelId="{0689BD8E-8900-4A4A-917B-3A24A289674A}">
      <dsp:nvSpPr>
        <dsp:cNvPr id="0" name=""/>
        <dsp:cNvSpPr/>
      </dsp:nvSpPr>
      <dsp:spPr>
        <a:xfrm>
          <a:off x="3233231" y="1054172"/>
          <a:ext cx="1527288" cy="559023"/>
        </a:xfrm>
        <a:prstGeom prst="rect">
          <a:avLst/>
        </a:prstGeom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Avd. for teknologi og innovasjon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Teknologi- og innovasjonsdirektør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Kjetil Nyhus</a:t>
          </a:r>
        </a:p>
      </dsp:txBody>
      <dsp:txXfrm>
        <a:off x="3233231" y="1054172"/>
        <a:ext cx="1527288" cy="559023"/>
      </dsp:txXfrm>
    </dsp:sp>
    <dsp:sp modelId="{E92188FE-83BB-4FE9-9D1C-7090AC3EC7A5}">
      <dsp:nvSpPr>
        <dsp:cNvPr id="0" name=""/>
        <dsp:cNvSpPr/>
      </dsp:nvSpPr>
      <dsp:spPr>
        <a:xfrm>
          <a:off x="3598067" y="1758680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Innovasjon og utvikling</a:t>
          </a:r>
        </a:p>
      </dsp:txBody>
      <dsp:txXfrm>
        <a:off x="3598067" y="1758680"/>
        <a:ext cx="1024536" cy="296647"/>
      </dsp:txXfrm>
    </dsp:sp>
    <dsp:sp modelId="{FFFECFF8-1D6C-4938-A554-A997A3A20DC0}">
      <dsp:nvSpPr>
        <dsp:cNvPr id="0" name=""/>
        <dsp:cNvSpPr/>
      </dsp:nvSpPr>
      <dsp:spPr>
        <a:xfrm>
          <a:off x="3598067" y="2179919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Helse IKT</a:t>
          </a:r>
        </a:p>
      </dsp:txBody>
      <dsp:txXfrm>
        <a:off x="3598067" y="2179919"/>
        <a:ext cx="1024536" cy="296647"/>
      </dsp:txXfrm>
    </dsp:sp>
    <dsp:sp modelId="{E51CDB8A-BA4D-47CA-A56C-E584B694C20D}">
      <dsp:nvSpPr>
        <dsp:cNvPr id="0" name=""/>
        <dsp:cNvSpPr/>
      </dsp:nvSpPr>
      <dsp:spPr>
        <a:xfrm>
          <a:off x="3615208" y="2601158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Medisinsk teknologi</a:t>
          </a:r>
        </a:p>
      </dsp:txBody>
      <dsp:txXfrm>
        <a:off x="3615208" y="2601158"/>
        <a:ext cx="1024536" cy="296647"/>
      </dsp:txXfrm>
    </dsp:sp>
    <dsp:sp modelId="{73250BCB-3123-417B-AC98-0CAFBC7F188E}">
      <dsp:nvSpPr>
        <dsp:cNvPr id="0" name=""/>
        <dsp:cNvSpPr/>
      </dsp:nvSpPr>
      <dsp:spPr>
        <a:xfrm>
          <a:off x="3615208" y="3022397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Arkiv og dokumentasjon</a:t>
          </a:r>
        </a:p>
      </dsp:txBody>
      <dsp:txXfrm>
        <a:off x="3615208" y="3022397"/>
        <a:ext cx="1024536" cy="296647"/>
      </dsp:txXfrm>
    </dsp:sp>
    <dsp:sp modelId="{5E02B117-7077-4F76-8F7D-78E66927C0EC}">
      <dsp:nvSpPr>
        <dsp:cNvPr id="0" name=""/>
        <dsp:cNvSpPr/>
      </dsp:nvSpPr>
      <dsp:spPr>
        <a:xfrm>
          <a:off x="4904981" y="1054172"/>
          <a:ext cx="1327212" cy="571357"/>
        </a:xfrm>
        <a:prstGeom prst="rect">
          <a:avLst/>
        </a:prstGeom>
        <a:solidFill>
          <a:srgbClr val="00338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Organisasjonsavdeling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Organisasjonsdirektør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 Nina Føreland</a:t>
          </a:r>
          <a:endParaRPr lang="nb-NO" sz="500" b="0" kern="1200"/>
        </a:p>
      </dsp:txBody>
      <dsp:txXfrm>
        <a:off x="4904981" y="1054172"/>
        <a:ext cx="1327212" cy="571357"/>
      </dsp:txXfrm>
    </dsp:sp>
    <dsp:sp modelId="{9B956258-4B2F-481B-8EA2-033E4544D84E}">
      <dsp:nvSpPr>
        <dsp:cNvPr id="0" name=""/>
        <dsp:cNvSpPr/>
      </dsp:nvSpPr>
      <dsp:spPr>
        <a:xfrm>
          <a:off x="5217069" y="1771014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Sykehusprestene</a:t>
          </a:r>
        </a:p>
      </dsp:txBody>
      <dsp:txXfrm>
        <a:off x="5217069" y="1771014"/>
        <a:ext cx="1024536" cy="296647"/>
      </dsp:txXfrm>
    </dsp:sp>
    <dsp:sp modelId="{B48D1A78-1600-4C6B-907F-19785F5A00B4}">
      <dsp:nvSpPr>
        <dsp:cNvPr id="0" name=""/>
        <dsp:cNvSpPr/>
      </dsp:nvSpPr>
      <dsp:spPr>
        <a:xfrm>
          <a:off x="5217069" y="2192253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Bemanning</a:t>
          </a:r>
        </a:p>
      </dsp:txBody>
      <dsp:txXfrm>
        <a:off x="5217069" y="2192253"/>
        <a:ext cx="1024536" cy="296647"/>
      </dsp:txXfrm>
    </dsp:sp>
    <dsp:sp modelId="{40A72B07-9FE8-47EA-9704-8551DF4FEE4E}">
      <dsp:nvSpPr>
        <dsp:cNvPr id="0" name=""/>
        <dsp:cNvSpPr/>
      </dsp:nvSpPr>
      <dsp:spPr>
        <a:xfrm>
          <a:off x="5217069" y="2613493"/>
          <a:ext cx="1024536" cy="29664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Kompetanse</a:t>
          </a:r>
        </a:p>
      </dsp:txBody>
      <dsp:txXfrm>
        <a:off x="5217069" y="2613493"/>
        <a:ext cx="1024536" cy="296647"/>
      </dsp:txXfrm>
    </dsp:sp>
    <dsp:sp modelId="{3E584E4C-B9FB-4A1C-901A-EF8C2B7B2B27}">
      <dsp:nvSpPr>
        <dsp:cNvPr id="0" name=""/>
        <dsp:cNvSpPr/>
      </dsp:nvSpPr>
      <dsp:spPr>
        <a:xfrm>
          <a:off x="5217069" y="3034732"/>
          <a:ext cx="1173762" cy="844187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b="1" kern="120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b="1" kern="1200"/>
            <a:t>HR-seksjonen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 </a:t>
          </a:r>
          <a:r>
            <a:rPr lang="nb-NO" sz="800" b="0" kern="1200"/>
            <a:t>- HR utvikling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Personaltjenesten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0" kern="1200"/>
            <a:t> - Bedriftshelsetjenesten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800" b="1" kern="1200"/>
        </a:p>
      </dsp:txBody>
      <dsp:txXfrm>
        <a:off x="5217069" y="3034732"/>
        <a:ext cx="1173762" cy="844187"/>
      </dsp:txXfrm>
    </dsp:sp>
    <dsp:sp modelId="{F7573D2E-1DDD-4A52-AA01-030D6DFCF9DC}">
      <dsp:nvSpPr>
        <dsp:cNvPr id="0" name=""/>
        <dsp:cNvSpPr/>
      </dsp:nvSpPr>
      <dsp:spPr>
        <a:xfrm>
          <a:off x="6337070" y="1075065"/>
          <a:ext cx="1120603" cy="651956"/>
        </a:xfrm>
        <a:prstGeom prst="rect">
          <a:avLst/>
        </a:prstGeom>
        <a:solidFill>
          <a:srgbClr val="4C70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Kommunikasjons-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avdeling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Kommunikasjonsdirektør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Signy Svendsen</a:t>
          </a:r>
        </a:p>
      </dsp:txBody>
      <dsp:txXfrm>
        <a:off x="6337070" y="1075065"/>
        <a:ext cx="1120603" cy="651956"/>
      </dsp:txXfrm>
    </dsp:sp>
    <dsp:sp modelId="{402D1335-5A28-482C-B1E3-FEB02E6B73D2}">
      <dsp:nvSpPr>
        <dsp:cNvPr id="0" name=""/>
        <dsp:cNvSpPr/>
      </dsp:nvSpPr>
      <dsp:spPr>
        <a:xfrm>
          <a:off x="7582265" y="1075065"/>
          <a:ext cx="1273471" cy="651686"/>
        </a:xfrm>
        <a:prstGeom prst="rect">
          <a:avLst/>
        </a:prstGeom>
        <a:solidFill>
          <a:srgbClr val="4C70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Avdeling for eiendomsforvaltning og –utvikling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b="0" kern="1200"/>
            <a:t>Per W Torgersen</a:t>
          </a:r>
        </a:p>
      </dsp:txBody>
      <dsp:txXfrm>
        <a:off x="7582265" y="1075065"/>
        <a:ext cx="1273471" cy="651686"/>
      </dsp:txXfrm>
    </dsp:sp>
    <dsp:sp modelId="{F01E6464-424B-4680-ADB9-4F604D0467A9}">
      <dsp:nvSpPr>
        <dsp:cNvPr id="0" name=""/>
        <dsp:cNvSpPr/>
      </dsp:nvSpPr>
      <dsp:spPr>
        <a:xfrm>
          <a:off x="7900633" y="1851343"/>
          <a:ext cx="887361" cy="343921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Teknisk seksjon</a:t>
          </a:r>
          <a:endParaRPr lang="nb-NO" sz="2000" b="1" kern="1200"/>
        </a:p>
      </dsp:txBody>
      <dsp:txXfrm>
        <a:off x="7900633" y="1851343"/>
        <a:ext cx="887361" cy="343921"/>
      </dsp:txXfrm>
    </dsp:sp>
    <dsp:sp modelId="{A44EC5E8-F266-42CD-A81A-C120ACBC00F5}">
      <dsp:nvSpPr>
        <dsp:cNvPr id="0" name=""/>
        <dsp:cNvSpPr/>
      </dsp:nvSpPr>
      <dsp:spPr>
        <a:xfrm>
          <a:off x="7897613" y="2319856"/>
          <a:ext cx="887361" cy="323674"/>
        </a:xfrm>
        <a:prstGeom prst="rect">
          <a:avLst/>
        </a:prstGeom>
        <a:solidFill>
          <a:srgbClr val="00338D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/>
            <a:t>Eiendoms-seksjon</a:t>
          </a:r>
        </a:p>
      </dsp:txBody>
      <dsp:txXfrm>
        <a:off x="7897613" y="2319856"/>
        <a:ext cx="887361" cy="32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9681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r">
              <a:defRPr sz="1200"/>
            </a:lvl1pPr>
          </a:lstStyle>
          <a:p>
            <a:fld id="{83F34BA2-D04C-4AAA-A162-8A6BFED42409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681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r">
              <a:defRPr sz="1200"/>
            </a:lvl1pPr>
          </a:lstStyle>
          <a:p>
            <a:fld id="{B134DC73-5186-4892-B0BD-BEABBEAFA9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58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681" y="0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/>
          <a:lstStyle>
            <a:lvl1pPr algn="r">
              <a:defRPr sz="1200"/>
            </a:lvl1pPr>
          </a:lstStyle>
          <a:p>
            <a:fld id="{7197C646-4E24-47EF-8761-177BBC630BC2}" type="datetimeFigureOut">
              <a:rPr lang="nb-NO" smtClean="0"/>
              <a:t>13.08.2024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33425"/>
            <a:ext cx="52959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1830" y="4643381"/>
            <a:ext cx="5380993" cy="4398099"/>
          </a:xfrm>
          <a:prstGeom prst="rect">
            <a:avLst/>
          </a:prstGeom>
        </p:spPr>
        <p:txBody>
          <a:bodyPr vert="horz" lIns="89987" tIns="44993" rIns="89987" bIns="44993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681" y="9283675"/>
            <a:ext cx="2913379" cy="489021"/>
          </a:xfrm>
          <a:prstGeom prst="rect">
            <a:avLst/>
          </a:prstGeom>
        </p:spPr>
        <p:txBody>
          <a:bodyPr vert="horz" lIns="89987" tIns="44993" rIns="89987" bIns="44993" rtlCol="0" anchor="b"/>
          <a:lstStyle>
            <a:lvl1pPr algn="r">
              <a:defRPr sz="1200"/>
            </a:lvl1pPr>
          </a:lstStyle>
          <a:p>
            <a:fld id="{781BC513-F8A7-46B7-90AE-F058530DC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2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1196752"/>
            <a:ext cx="8420100" cy="1470025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2952527"/>
            <a:ext cx="69342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96616" y="4870673"/>
            <a:ext cx="6912767" cy="790575"/>
          </a:xfrm>
        </p:spPr>
        <p:txBody>
          <a:bodyPr/>
          <a:lstStyle>
            <a:lvl1pPr algn="ctr">
              <a:buNone/>
              <a:defRPr sz="1800"/>
            </a:lvl1pPr>
            <a:lvl5pPr algn="l">
              <a:buNone/>
              <a:defRPr baseline="0"/>
            </a:lvl5pPr>
          </a:lstStyle>
          <a:p>
            <a:pPr lvl="0"/>
            <a:r>
              <a:rPr lang="nb-NO"/>
              <a:t>Klikk for å legge til navn og tittel på foredragsholder 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5803925"/>
            <a:ext cx="6912768" cy="433387"/>
          </a:xfr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1800"/>
            </a:lvl1pPr>
            <a:lvl5pPr algn="r">
              <a:defRPr/>
            </a:lvl5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nb-NO" kern="0">
                <a:solidFill>
                  <a:srgbClr val="00338D"/>
                </a:solidFill>
                <a:latin typeface="Calibri" pitchFamily="34" charset="0"/>
              </a:rPr>
              <a:t>Klikk for å legge til dato og sted </a:t>
            </a:r>
          </a:p>
          <a:p>
            <a:pPr lvl="0"/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835200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844825"/>
            <a:ext cx="7632700" cy="377651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CEEF-5377-45E9-946E-B271D1C73A1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3838" y="1341438"/>
            <a:ext cx="1908175" cy="42799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341438"/>
            <a:ext cx="5572125" cy="42799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4EA3-30FB-4103-B819-6BE52BC7375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6805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AADF-B206-42A9-8088-D83F1A6FD2F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BA2EA-E9F8-4936-BA43-69F010E5C520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260648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9313" y="1196752"/>
            <a:ext cx="374015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41863" y="1268760"/>
            <a:ext cx="3740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DAF-8143-4E52-BE8D-FC65E038B47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8544" y="119675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8544" y="1916832"/>
            <a:ext cx="3740400" cy="4209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6976" y="120506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41200" y="1988841"/>
            <a:ext cx="3740400" cy="4137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0C7D-C46B-48A3-A0D8-53CB6875932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DCB6-5780-4214-A803-A4E5BB08A21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C4FE-31BE-4374-8B82-673B996102A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A0B2-B562-47A0-900A-B35EEE06A121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83-9392-4BA3-B3A1-20F057233F2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4" y="332656"/>
            <a:ext cx="7632700" cy="649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268761"/>
            <a:ext cx="7632700" cy="43525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Skriv inn tekst her</a:t>
            </a:r>
          </a:p>
          <a:p>
            <a:pPr lvl="1"/>
            <a:r>
              <a:rPr lang="nb-NO" err="1"/>
              <a:t>Second level</a:t>
            </a:r>
            <a:endParaRPr lang="nb-NO"/>
          </a:p>
          <a:p>
            <a:pPr lvl="2"/>
            <a:r>
              <a:rPr lang="nb-NO" err="1"/>
              <a:t>Third level</a:t>
            </a:r>
            <a:endParaRPr lang="nb-NO"/>
          </a:p>
          <a:p>
            <a:pPr lvl="3"/>
            <a:r>
              <a:rPr lang="nb-NO" err="1"/>
              <a:t>Fourth level</a:t>
            </a:r>
            <a:endParaRPr lang="nb-NO"/>
          </a:p>
          <a:p>
            <a:pPr lvl="4"/>
            <a:r>
              <a:rPr lang="nb-NO" err="1"/>
              <a:t>Fifth level</a:t>
            </a:r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1289348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2680" y="6237312"/>
            <a:ext cx="2376264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4968" y="6237312"/>
            <a:ext cx="1807344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2C3FED8-DD6D-4120-99C6-8A01CD541CA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Logo SSHF_CMYK[1]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281" y="6165304"/>
            <a:ext cx="3239719" cy="54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8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8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8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8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7"/>
            <a:ext cx="7992888" cy="649287"/>
          </a:xfrm>
        </p:spPr>
        <p:txBody>
          <a:bodyPr/>
          <a:lstStyle/>
          <a:p>
            <a:r>
              <a:rPr lang="nb-NO" sz="2400"/>
              <a:t>Sørlandet sykehus – klinikker og stabsavdelinger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1360563"/>
              </p:ext>
            </p:extLst>
          </p:nvPr>
        </p:nvGraphicFramePr>
        <p:xfrm>
          <a:off x="724205" y="1272844"/>
          <a:ext cx="8333252" cy="474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2048256" y="5954574"/>
            <a:ext cx="4236892" cy="30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+mn-lt"/>
              </a:rPr>
              <a:t>PTSS, MSK og KPH er tverrgående organisert.</a:t>
            </a:r>
          </a:p>
        </p:txBody>
      </p:sp>
    </p:spTree>
    <p:extLst>
      <p:ext uri="{BB962C8B-B14F-4D97-AF65-F5344CB8AC3E}">
        <p14:creationId xmlns:p14="http://schemas.microsoft.com/office/powerpoint/2010/main" val="25043280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954717"/>
              </p:ext>
            </p:extLst>
          </p:nvPr>
        </p:nvGraphicFramePr>
        <p:xfrm>
          <a:off x="428497" y="548680"/>
          <a:ext cx="873697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4488" y="332656"/>
            <a:ext cx="3240361" cy="1584176"/>
          </a:xfrm>
        </p:spPr>
        <p:txBody>
          <a:bodyPr/>
          <a:lstStyle/>
          <a:p>
            <a:pPr algn="ctr"/>
            <a:r>
              <a:rPr lang="nb-NO"/>
              <a:t>Klinikk for somatikk Kristiansand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600" y="4121182"/>
            <a:ext cx="2430270" cy="1612074"/>
          </a:xfrm>
          <a:prstGeom prst="rect">
            <a:avLst/>
          </a:prstGeom>
          <a:solidFill>
            <a:srgbClr val="7AB2DC">
              <a:alpha val="7490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 algn="l"/>
              </a:tabLst>
            </a:pPr>
            <a:r>
              <a:rPr lang="nb-NO" sz="1200" b="1">
                <a:latin typeface="Arial"/>
              </a:rPr>
              <a:t>Klinikkstab 		</a:t>
            </a:r>
            <a:endParaRPr lang="nb-NO" sz="1200">
              <a:latin typeface="Arial"/>
            </a:endParaRP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Arve Vesterfjell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Jenny Gustafsson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Agate Folgerø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Liv Lüdemann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 b="1" err="1">
                <a:latin typeface="Arial"/>
              </a:rPr>
              <a:t>Controllere (Øk.avd.)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Jan Øyvind Karlsen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Stig Arild Nakkestad</a:t>
            </a:r>
          </a:p>
        </p:txBody>
      </p:sp>
    </p:spTree>
    <p:extLst>
      <p:ext uri="{BB962C8B-B14F-4D97-AF65-F5344CB8AC3E}">
        <p14:creationId xmlns:p14="http://schemas.microsoft.com/office/powerpoint/2010/main" val="25754745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95981"/>
              </p:ext>
            </p:extLst>
          </p:nvPr>
        </p:nvGraphicFramePr>
        <p:xfrm>
          <a:off x="776536" y="476672"/>
          <a:ext cx="870096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48544" y="332656"/>
            <a:ext cx="3312368" cy="1584176"/>
          </a:xfrm>
        </p:spPr>
        <p:txBody>
          <a:bodyPr/>
          <a:lstStyle/>
          <a:p>
            <a:pPr algn="ctr"/>
            <a:r>
              <a:rPr lang="nb-NO"/>
              <a:t>Klinikk for somatikk Arendal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96616" y="4077072"/>
            <a:ext cx="2304256" cy="1368152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 algn="l"/>
              </a:tabLst>
            </a:pPr>
            <a:r>
              <a:rPr lang="nb-NO" sz="1200" b="1">
                <a:latin typeface="Arial"/>
              </a:rPr>
              <a:t>Klinikkstab 		</a:t>
            </a:r>
            <a:endParaRPr lang="nb-NO" sz="1200">
              <a:latin typeface="Arial"/>
            </a:endParaRP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Eva Leithe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Benedicte A Ullaland Folkestad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Lasse Svenstrup Andersen</a:t>
            </a:r>
          </a:p>
          <a:p>
            <a:pPr>
              <a:tabLst>
                <a:tab pos="2243138" algn="l"/>
              </a:tabLst>
            </a:pPr>
            <a:r>
              <a:rPr lang="nb-NO" sz="1200">
                <a:latin typeface="Arial"/>
              </a:rPr>
              <a:t>Wenche Dalholt Bergh</a:t>
            </a:r>
          </a:p>
          <a:p>
            <a:pPr>
              <a:tabLst>
                <a:tab pos="2243138" algn="l"/>
              </a:tabLst>
            </a:pPr>
            <a:r>
              <a:rPr lang="nb-NO" sz="1200" b="1">
                <a:latin typeface="Arial"/>
              </a:rPr>
              <a:t>Klinikkøkonom (Øk.avd.)</a:t>
            </a:r>
          </a:p>
          <a:p>
            <a:pPr>
              <a:tabLst>
                <a:tab pos="2243138" algn="l"/>
              </a:tabLst>
            </a:pPr>
            <a:r>
              <a:rPr lang="nb-NO" sz="1200">
                <a:latin typeface="Arial"/>
              </a:rPr>
              <a:t>Trond Eivind Eliassen</a:t>
            </a:r>
          </a:p>
        </p:txBody>
      </p:sp>
    </p:spTree>
    <p:extLst>
      <p:ext uri="{BB962C8B-B14F-4D97-AF65-F5344CB8AC3E}">
        <p14:creationId xmlns:p14="http://schemas.microsoft.com/office/powerpoint/2010/main" val="38535639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4697"/>
              </p:ext>
            </p:extLst>
          </p:nvPr>
        </p:nvGraphicFramePr>
        <p:xfrm>
          <a:off x="1208584" y="620688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4488" y="332656"/>
            <a:ext cx="3240361" cy="1584176"/>
          </a:xfrm>
        </p:spPr>
        <p:txBody>
          <a:bodyPr/>
          <a:lstStyle/>
          <a:p>
            <a:pPr algn="ctr"/>
            <a:r>
              <a:rPr lang="nb-NO"/>
              <a:t>Klinikk for somatikk Flekkefjord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4996" y="4365104"/>
            <a:ext cx="2643908" cy="792088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 algn="l"/>
              </a:tabLst>
            </a:pPr>
            <a:r>
              <a:rPr lang="nb-NO" sz="1200" b="1">
                <a:latin typeface="Arial"/>
              </a:rPr>
              <a:t>Klinikkstab</a:t>
            </a:r>
          </a:p>
          <a:p>
            <a:pPr eaLnBrk="1" hangingPunct="1">
              <a:tabLst>
                <a:tab pos="1438275" algn="l"/>
              </a:tabLst>
            </a:pPr>
            <a:r>
              <a:rPr lang="nb-NO" sz="1200">
                <a:latin typeface="Arial"/>
              </a:rPr>
              <a:t>Vivian Holm-Hansen (stab /controller</a:t>
            </a:r>
            <a:r>
              <a:rPr lang="nb-NO" sz="1200" b="1">
                <a:latin typeface="Arial"/>
              </a:rPr>
              <a:t> 		</a:t>
            </a:r>
            <a:endParaRPr lang="nb-NO" sz="1200">
              <a:latin typeface="Arial"/>
            </a:endParaRP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Inger Lise Gausdal</a:t>
            </a:r>
          </a:p>
          <a:p>
            <a:pPr>
              <a:spcAft>
                <a:spcPct val="0"/>
              </a:spcAft>
            </a:pPr>
            <a:r>
              <a:rPr lang="nb-NO" sz="1200">
                <a:latin typeface="Arial"/>
              </a:rPr>
              <a:t>Marie Solvik</a:t>
            </a:r>
          </a:p>
          <a:p>
            <a:pPr eaLnBrk="1" hangingPunct="1">
              <a:tabLst>
                <a:tab pos="2243138" algn="l"/>
              </a:tabLst>
            </a:pPr>
            <a:endParaRPr lang="nb-NO" sz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940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067448"/>
              </p:ext>
            </p:extLst>
          </p:nvPr>
        </p:nvGraphicFramePr>
        <p:xfrm>
          <a:off x="1208584" y="620688"/>
          <a:ext cx="772285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4488" y="332656"/>
            <a:ext cx="3240361" cy="1584176"/>
          </a:xfrm>
        </p:spPr>
        <p:txBody>
          <a:bodyPr/>
          <a:lstStyle/>
          <a:p>
            <a:pPr algn="ctr"/>
            <a:r>
              <a:rPr lang="nb-NO"/>
              <a:t>Klinikk for prehospitale tjenester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2610" y="4365104"/>
            <a:ext cx="2070230" cy="1800200"/>
          </a:xfrm>
          <a:prstGeom prst="rect">
            <a:avLst/>
          </a:prstGeom>
          <a:solidFill>
            <a:srgbClr val="7AB2DC">
              <a:alpha val="7500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 algn="l"/>
              </a:tabLst>
            </a:pPr>
            <a:r>
              <a:rPr lang="nb-NO" sz="1200" b="1">
                <a:latin typeface="Arial"/>
              </a:rPr>
              <a:t>Klinikkstab 		</a:t>
            </a:r>
            <a:endParaRPr lang="nb-NO" sz="1200">
              <a:latin typeface="Arial"/>
            </a:endParaRP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Aagot Harmens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Mary Ueland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Elisabeth Flagtvedt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Bjørn-Erik Evensen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Lars Erik Fjellet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Per Kr Hyldmo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 b="1">
                <a:latin typeface="Arial"/>
              </a:rPr>
              <a:t>Controller: 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Andreas Jacobsen</a:t>
            </a:r>
          </a:p>
        </p:txBody>
      </p:sp>
    </p:spTree>
    <p:extLst>
      <p:ext uri="{BB962C8B-B14F-4D97-AF65-F5344CB8AC3E}">
        <p14:creationId xmlns:p14="http://schemas.microsoft.com/office/powerpoint/2010/main" val="32622095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327073"/>
              </p:ext>
            </p:extLst>
          </p:nvPr>
        </p:nvGraphicFramePr>
        <p:xfrm>
          <a:off x="428498" y="332656"/>
          <a:ext cx="8916991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4488" y="332656"/>
            <a:ext cx="3240361" cy="1584176"/>
          </a:xfrm>
        </p:spPr>
        <p:txBody>
          <a:bodyPr/>
          <a:lstStyle/>
          <a:p>
            <a:pPr algn="ctr"/>
            <a:r>
              <a:rPr lang="nb-NO"/>
              <a:t>Medisinsk serviceklinikk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40532" y="4136868"/>
            <a:ext cx="2052227" cy="1740404"/>
          </a:xfrm>
          <a:prstGeom prst="rect">
            <a:avLst/>
          </a:prstGeom>
          <a:solidFill>
            <a:srgbClr val="7AB2DC">
              <a:alpha val="7490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lIns="91428" tIns="45715" rIns="91428" bIns="45715"/>
          <a:lstStyle/>
          <a:p>
            <a:pPr eaLnBrk="1" hangingPunct="1">
              <a:tabLst>
                <a:tab pos="1438275" algn="l"/>
              </a:tabLst>
            </a:pPr>
            <a:r>
              <a:rPr lang="nb-NO" sz="1200" b="1">
                <a:latin typeface="Arial"/>
              </a:rPr>
              <a:t>Klinikkstab 		</a:t>
            </a:r>
            <a:endParaRPr lang="nb-NO" sz="1200">
              <a:latin typeface="Arial"/>
            </a:endParaRPr>
          </a:p>
          <a:p>
            <a:pPr eaLnBrk="1" hangingPunct="1">
              <a:tabLst>
                <a:tab pos="1438275" algn="l"/>
              </a:tabLst>
            </a:pPr>
            <a:r>
              <a:rPr lang="nb-NO" sz="1200">
                <a:latin typeface="Arial"/>
              </a:rPr>
              <a:t>Jon Sverre Berg</a:t>
            </a:r>
          </a:p>
          <a:p>
            <a:pPr eaLnBrk="1" hangingPunct="1">
              <a:tabLst>
                <a:tab pos="1438275" algn="l"/>
              </a:tabLst>
            </a:pPr>
            <a:r>
              <a:rPr lang="nb-NO" sz="1200">
                <a:latin typeface="Arial"/>
              </a:rPr>
              <a:t>Ulrikke Årikstad Bachmann</a:t>
            </a:r>
          </a:p>
          <a:p>
            <a:pPr eaLnBrk="1" hangingPunct="1">
              <a:tabLst>
                <a:tab pos="1438275" algn="l"/>
              </a:tabLst>
            </a:pPr>
            <a:r>
              <a:rPr lang="nb-NO" sz="1200">
                <a:latin typeface="Arial"/>
              </a:rPr>
              <a:t>Lene Uleberg Nerhus</a:t>
            </a:r>
          </a:p>
          <a:p>
            <a:pPr eaLnBrk="1" hangingPunct="1">
              <a:tabLst>
                <a:tab pos="1438275" algn="l"/>
              </a:tabLst>
            </a:pPr>
            <a:r>
              <a:rPr lang="nb-NO" sz="1200" b="1">
                <a:latin typeface="Arial"/>
              </a:rPr>
              <a:t>Strålevern</a:t>
            </a:r>
          </a:p>
          <a:p>
            <a:pPr eaLnBrk="1" hangingPunct="1">
              <a:tabLst>
                <a:tab pos="1438275" algn="l"/>
              </a:tabLst>
            </a:pPr>
            <a:r>
              <a:rPr lang="nb-NO" sz="1200">
                <a:latin typeface="Arial"/>
              </a:rPr>
              <a:t>Steinar Tveiten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Erlend Andersen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 b="1">
                <a:latin typeface="Arial"/>
              </a:rPr>
              <a:t>Controller</a:t>
            </a:r>
            <a:r>
              <a:rPr lang="nb-NO" sz="1200">
                <a:latin typeface="Arial"/>
              </a:rPr>
              <a:t> (øk.avd.)</a:t>
            </a:r>
          </a:p>
          <a:p>
            <a:pPr eaLnBrk="1" hangingPunct="1">
              <a:tabLst>
                <a:tab pos="2243138" algn="l"/>
              </a:tabLst>
            </a:pPr>
            <a:r>
              <a:rPr lang="nb-NO" sz="1200">
                <a:latin typeface="Arial"/>
              </a:rPr>
              <a:t>Ellen W. Scheie</a:t>
            </a:r>
          </a:p>
          <a:p>
            <a:pPr eaLnBrk="1" hangingPunct="1">
              <a:tabLst>
                <a:tab pos="2243138" algn="l"/>
              </a:tabLst>
            </a:pPr>
            <a:endParaRPr lang="nb-NO" sz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8734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44488" y="332656"/>
            <a:ext cx="3240361" cy="1584176"/>
          </a:xfrm>
        </p:spPr>
        <p:txBody>
          <a:bodyPr/>
          <a:lstStyle/>
          <a:p>
            <a:pPr algn="ctr"/>
            <a:r>
              <a:rPr lang="nb-NO"/>
              <a:t>Klinikk for psykisk helse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4208337"/>
              </p:ext>
            </p:extLst>
          </p:nvPr>
        </p:nvGraphicFramePr>
        <p:xfrm>
          <a:off x="740532" y="476250"/>
          <a:ext cx="8460940" cy="568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992561" y="3861048"/>
            <a:ext cx="2088231" cy="1872208"/>
          </a:xfrm>
          <a:prstGeom prst="rect">
            <a:avLst/>
          </a:prstGeom>
          <a:solidFill>
            <a:srgbClr val="7AB2DC">
              <a:alpha val="74902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/>
          <a:lstStyle/>
          <a:p>
            <a:pPr eaLnBrk="1" hangingPunct="1">
              <a:tabLst>
                <a:tab pos="1347788" algn="l"/>
              </a:tabLst>
            </a:pPr>
            <a:r>
              <a:rPr lang="nb-NO" sz="1100" b="1">
                <a:latin typeface="+mj-lt"/>
              </a:rPr>
              <a:t>Klinikkstab </a:t>
            </a:r>
            <a:endParaRPr lang="nb-NO" sz="1100" b="1">
              <a:latin typeface="Arial"/>
            </a:endParaRP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Gro M. G. Eilertsen 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Kjersti Sandsdalen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Ann Karin Øy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Gro Lohne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Ingeborg Sele Danielsen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Martin Rafoss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Kirsti Hobbesland Brandsvoll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 b="1">
                <a:latin typeface="Arial"/>
              </a:rPr>
              <a:t>Controller</a:t>
            </a:r>
            <a:r>
              <a:rPr lang="nb-NO" sz="1100">
                <a:latin typeface="Arial"/>
              </a:rPr>
              <a:t> (øk.avd)</a:t>
            </a:r>
          </a:p>
          <a:p>
            <a:pPr eaLnBrk="1" hangingPunct="1">
              <a:tabLst>
                <a:tab pos="1076325" algn="l"/>
              </a:tabLst>
            </a:pPr>
            <a:r>
              <a:rPr lang="nb-NO" sz="1100">
                <a:latin typeface="Arial"/>
              </a:rPr>
              <a:t>Vigleik Bjørheim</a:t>
            </a:r>
          </a:p>
        </p:txBody>
      </p:sp>
    </p:spTree>
    <p:extLst>
      <p:ext uri="{BB962C8B-B14F-4D97-AF65-F5344CB8AC3E}">
        <p14:creationId xmlns:p14="http://schemas.microsoft.com/office/powerpoint/2010/main" val="3101244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512" y="260648"/>
            <a:ext cx="3024336" cy="504055"/>
          </a:xfrm>
        </p:spPr>
        <p:txBody>
          <a:bodyPr/>
          <a:lstStyle/>
          <a:p>
            <a:pPr algn="ctr"/>
            <a:r>
              <a:rPr lang="nb-NO" sz="1800"/>
              <a:t>Sentrale stabsavdelinger</a:t>
            </a:r>
            <a:endParaRPr lang="nb-NO" sz="240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9520930"/>
              </p:ext>
            </p:extLst>
          </p:nvPr>
        </p:nvGraphicFramePr>
        <p:xfrm>
          <a:off x="704528" y="548680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9072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a="http://schemas.openxmlformats.org/drawingml/2006/main" name="TEST SSHF Liggende - uten bilde Ny mal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SSHF Liggende - uten bilde</Template>
  <TotalTime>4343</TotalTime>
  <Words>754</Words>
  <Application>Microsoft Office PowerPoint</Application>
  <PresentationFormat>A4 (210 x 297 mm)</PresentationFormat>
  <Paragraphs>238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ScalaSans</vt:lpstr>
      <vt:lpstr>TEST SSHF Liggende - uten bilde Ny mal</vt:lpstr>
      <vt:lpstr>Sørlandet sykehus – klinikker og stabsavdelinger</vt:lpstr>
      <vt:lpstr>Klinikk for somatikk Kristiansand</vt:lpstr>
      <vt:lpstr>Klinikk for somatikk Arendal</vt:lpstr>
      <vt:lpstr>Klinikk for somatikk Flekkefjord</vt:lpstr>
      <vt:lpstr>Klinikk for prehospitale tjenester</vt:lpstr>
      <vt:lpstr>Medisinsk serviceklinikk</vt:lpstr>
      <vt:lpstr>Klinikk for psykisk helse</vt:lpstr>
      <vt:lpstr>Sentrale stabsavdelinger</vt:lpstr>
    </vt:vector>
  </TitlesOfParts>
  <Company>Helse Sør-Øst RHF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evekro</dc:creator>
  <cp:keywords>&lt;dok02935.pptx&gt;&lt;n&gt;ek_type&lt;/n&gt;&lt;v&gt;DOK&lt;/v&gt;&lt;n&gt;khb&lt;/n&gt;&lt;v&gt;UB&lt;/v&gt;&lt;n&gt;beskyttet&lt;/n&gt;&lt;v&gt;nei&lt;/v&gt;&lt;/dok02935.pptx&gt;</cp:keywords>
  <dc:description>EK_Avdeling¤2#4¤2# ¤3#EK_Avsnitt¤2#4¤2# ¤3#EK_Bedriftsnavn¤2#1¤2#Sørlandet sykehus HF¤3#EK_GjelderFra¤2#0¤2#13.08.2024¤3#EK_KlGjelderFra¤2#0¤2#¤3#EK_Opprettet¤2#0¤2#09.02.2012¤3#EK_Utgitt¤2#0¤2#29.03.2010¤3#EK_IBrukDato¤2#0¤2#13.08.2024¤3#EK_DokumentID¤2#0¤2#D02935¤3#EK_DokTittel¤2#0¤2#Organisasjonskart SSHF¤3#EK_DokType¤2#0¤2#Instruks¤3#EK_DocLvlShort¤2#0¤2#Nivå 1¤3#EK_DocLevel¤2#0¤2#Fellesdokumenter¤3#EK_EksRef¤2#2¤2# 0	¤3#EK_Erstatter¤2#0¤2#21.44¤3#EK_ErstatterD¤2#0¤2#31.01.2024¤3#EK_Signatur¤2#0¤2#Organisasjonsdirektør Nina Føreland¤3#EK_Verifisert¤2#0¤2# ¤3#EK_Hørt¤2#0¤2# ¤3#EK_AuditReview¤2#2¤2# ¤3#EK_AuditApprove¤2#2¤2# ¤3#EK_Gradering¤2#0¤2#Åpen¤3#EK_Gradnr¤2#4¤2#0¤3#EK_Kapittel¤2#4¤2# ¤3#EK_Referanse¤2#2¤2# 0	¤3#EK_RefNr¤2#0¤2#I.1.1-1¤3#EK_Revisjon¤2#0¤2#21.45¤3#EK_Ansvarlig¤2#0¤2#Trond Seland¤3#EK_SkrevetAv¤2#0¤2#Organisasjonsavdelingen¤3#EK_DokAnsvNavn¤2#0¤2#Nina Føreland¤3#EK_UText2¤2#0¤2# ¤3#EK_UText3¤2#0¤2# ¤3#EK_UText4¤2#0¤2# ¤3#EK_Status¤2#0¤2#I bruk¤3#EK_Stikkord¤2#0¤2#Organisasjonskart, ledelse; bedriftsnummer; orgkart¤3#EK_SuperStikkord¤2#0¤2#¤3#EK_Rapport¤2#3¤2#¤3#EK_EKPrintMerke¤2#0¤2#¤3#EK_Watermark¤2#0¤2#¤3#EK_Utgave¤2#0¤2#21.45¤3#EK_Merknad¤2#7¤2#Forlenget gyldighet til 13.02.2025¤3#EK_VerLogg¤2#2¤2#Ver. 21.45 - 13.08.2024|Forlenget gyldighet til 13.02.2025¤1#Ver. 21.44 - 31.05.2024|¤1#Ver. 21.43 - 28.05.2024|Endret noe på controllere. Fixet en skrivefeil.¤1#Ver. 21.42 - 22.05.2024|Siri Tønnessen inn i somatikk SSK. _x000d_
Per Kristian Andersen inn i MSK, Wenche Haugen inn som avdelingleder. _x000d_
Endringer stab Flekkefjord.¤1#Ver. 21.41 - 14.02.2024|¤1#Ver. 21.40 - 14.02.2024|Endret på økonomi og noe i Flekkfjord¤1#Ver. 21.39 - 31.01.2024|¤1#Ver. 21.38 - 02.10.2023|Lagt til klinikkøkonom Arendal Trond Eivind Eliassen_x000d_
¤1#Ver. 21.37 - 19.09.2023|Lagt til rådgiver i KPH stab¤1#Ver. 21.36 - 07.08.2023|Forlenget gyldighet til 07.02.2024¤3#EK_RF1¤2#4¤2#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¤3#EK_DL¤2#0¤2#1¤3#EK_GjelderTil¤2#0¤2#13.02.2025¤3#EK_Vedlegg¤2#2¤2# 0	¤3#EK_AvdelingOver¤2#4¤2# ¤3#EK_HRefNr¤2#0¤2# ¤3#EK_HbNavn¤2#0¤2# ¤3#EK_DokRefnr¤2#4¤2#00010101¤3#EK_Dokendrdato¤2#4¤2#07.06.2024 10:04:05¤3#EK_HbType¤2#4¤2# ¤3#EK_Offisiell¤2#4¤2# ¤3#EK_VedleggRef¤2#4¤2#I.1.1-1¤3#EK_Strukt00¤2#5¤2#¤5#I¤5#Foretaksnivå¤5#0¤5#0¤4#.¤5#1¤5#Dokumenter som må vurderes (ny plasseringer eller arkivere)¤5#0¤5#0¤4#.¤5#1¤5#Ledelse og styring i SSHF¤5#0¤5#0¤4#\¤3#EK_Strukt01¤2#5¤2#¤3#EK_Strukt02¤2#5¤2# 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¤3#EKR_Strukt00¤2#5¤2#¤5#I¤5#Foretaksnivå¤5#0¤5#0¤4#.¤5#1¤5#Dokumenter som må vurderes (ny plasseringer eller arkivere)¤5#0¤5#0¤4#.¤5#1¤5#Ledelse og styring i SSHF¤5#0¤5#0¤4#\¤3#</dc:description>
  <cp:lastModifiedBy>Trond Seland</cp:lastModifiedBy>
  <cp:revision>1098</cp:revision>
  <cp:lastPrinted>2016-06-22T07:59:08Z</cp:lastPrinted>
  <dcterms:created xsi:type="dcterms:W3CDTF">2013-08-23T11:14:39Z</dcterms:created>
  <dcterms:modified xsi:type="dcterms:W3CDTF">2024-08-13T09:01:22Z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