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72" r:id="rId4"/>
    <p:sldId id="294" r:id="rId5"/>
    <p:sldId id="287" r:id="rId6"/>
    <p:sldId id="304" r:id="rId7"/>
    <p:sldId id="295" r:id="rId8"/>
    <p:sldId id="296" r:id="rId9"/>
    <p:sldId id="307" r:id="rId10"/>
    <p:sldId id="308" r:id="rId11"/>
    <p:sldId id="309" r:id="rId12"/>
    <p:sldId id="310" r:id="rId13"/>
    <p:sldId id="301" r:id="rId14"/>
    <p:sldId id="306" r:id="rId15"/>
    <p:sldId id="303" r:id="rId16"/>
  </p:sldIdLst>
  <p:sldSz cx="9906000" cy="6858000" type="A4"/>
  <p:notesSz cx="6724650" cy="9774238"/>
  <p:custDataLst>
    <p:tags r:id="rId17"/>
  </p:custData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3232" autoAdjust="0"/>
  </p:normalViewPr>
  <p:slideViewPr>
    <p:cSldViewPr>
      <p:cViewPr varScale="1">
        <p:scale>
          <a:sx n="120" d="100"/>
          <a:sy n="120" d="100"/>
        </p:scale>
        <p:origin x="105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512F322-1AFA-4419-BD5B-D39C053758B2}" type="doc">
      <dgm:prSet loTypeId="urn:microsoft.com/office/officeart/2005/8/layout/orgChart1" loCatId="hierarchy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F13AD76D-EB76-411E-8F6B-B55283EBE772}" type="parTrans" cxnId="{E049DF51-5345-4BA7-B2AE-9F9CAD837BA6}">
      <dgm:prSet/>
      <dgm:spPr/>
      <dgm:t>
        <a:bodyPr/>
        <a:lstStyle/>
        <a:p>
          <a:endParaRPr lang="nb-NO"/>
        </a:p>
      </dgm:t>
    </dgm:pt>
    <dgm:pt modelId="{A2A00207-D2DB-476A-9AFA-1C453EBD9F64}">
      <dgm:prSet phldrT="[Tekst]"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1800" smtClean="0"/>
            <a:t>Klinikkdirektør</a:t>
          </a:r>
          <a:endParaRPr lang="nb-NO" sz="1800"/>
        </a:p>
      </dgm:t>
    </dgm:pt>
    <dgm:pt modelId="{AB4442CD-0A56-4F9D-981D-1BB4130A384F}" type="parTrans" cxnId="{811663F5-9743-46FA-ADC4-9CAD383D05C8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0EA7E488-EE1C-4F42-9044-508C9D5BC88D}" type="asst">
      <dgm:prSet phldrT="[Tekst]"/>
      <dgm:spPr>
        <a:solidFill>
          <a:srgbClr val="7AB2DC">
            <a:alpha val="80000"/>
          </a:srgbClr>
        </a:solidFill>
      </dgm:spPr>
      <dgm:t>
        <a:bodyPr/>
        <a:lstStyle/>
        <a:p>
          <a:pPr marL="90488" indent="0" algn="ctr"/>
          <a:r>
            <a:rPr lang="nb-NO" smtClean="0">
              <a:solidFill>
                <a:schemeClr val="tx1"/>
              </a:solidFill>
            </a:rPr>
            <a:t>Klinikkdirektørens stab</a:t>
          </a:r>
        </a:p>
      </dgm:t>
    </dgm:pt>
    <dgm:pt modelId="{240BA2C0-5A3C-423A-841E-340DF5B1FF0D}" type="sibTrans" cxnId="{811663F5-9743-46FA-ADC4-9CAD383D05C8}">
      <dgm:prSet/>
      <dgm:spPr/>
      <dgm:t>
        <a:bodyPr/>
        <a:lstStyle/>
        <a:p>
          <a:endParaRPr lang="nb-NO"/>
        </a:p>
      </dgm:t>
    </dgm:pt>
    <dgm:pt modelId="{D47E9489-F1D5-4D4F-9728-E09AEFF317F8}" type="parTrans" cxnId="{21FB4A21-E5CF-44A7-8875-FBEAE2948FB8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B6E44D1C-6800-4CE1-BCA7-002F2B9DF66E}">
      <dgm:prSet phldrT="[Tekst]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mtClean="0"/>
            <a:t>DPS Solvang</a:t>
          </a:r>
          <a:endParaRPr lang="nb-NO"/>
        </a:p>
      </dgm:t>
    </dgm:pt>
    <dgm:pt modelId="{354ACDF3-5450-4F40-AB86-19B1975BDEFD}" type="sibTrans" cxnId="{21FB4A21-E5CF-44A7-8875-FBEAE2948FB8}">
      <dgm:prSet/>
      <dgm:spPr/>
      <dgm:t>
        <a:bodyPr/>
        <a:lstStyle/>
        <a:p>
          <a:endParaRPr lang="nb-NO"/>
        </a:p>
      </dgm:t>
    </dgm:pt>
    <dgm:pt modelId="{8F7734C0-5173-444C-88BD-552B46F9F63B}" type="parTrans" cxnId="{22A2C2E7-7AA9-47B5-81DB-1CDB9F58EA76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2EF02990-D4A5-4795-BC74-41C37F51CBDA}">
      <dgm:prSet phldrT="[Tekst]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i="0" smtClean="0"/>
            <a:t>DPS Strømme</a:t>
          </a:r>
          <a:endParaRPr lang="nb-NO" i="0"/>
        </a:p>
      </dgm:t>
    </dgm:pt>
    <dgm:pt modelId="{4214ADE7-B0F8-48B1-A04F-5D83A9DC9081}" type="sibTrans" cxnId="{22A2C2E7-7AA9-47B5-81DB-1CDB9F58EA76}">
      <dgm:prSet/>
      <dgm:spPr/>
      <dgm:t>
        <a:bodyPr/>
        <a:lstStyle/>
        <a:p>
          <a:endParaRPr lang="nb-NO"/>
        </a:p>
      </dgm:t>
    </dgm:pt>
    <dgm:pt modelId="{326D01B4-7C4A-4127-A2FC-7882BD4F762A}" type="parTrans" cxnId="{B7C42333-2727-436E-82C9-20797F21988E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68B5C880-DDAD-4C2F-82DC-F3935F341EA6}">
      <dgm:prSet phldrT="[Tekst]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mtClean="0"/>
            <a:t>DPS Lister</a:t>
          </a:r>
          <a:endParaRPr lang="nb-NO"/>
        </a:p>
      </dgm:t>
    </dgm:pt>
    <dgm:pt modelId="{D2DE47D3-59F4-4AD7-A4A9-D3900A8B574F}" type="sibTrans" cxnId="{B7C42333-2727-436E-82C9-20797F21988E}">
      <dgm:prSet/>
      <dgm:spPr/>
      <dgm:t>
        <a:bodyPr/>
        <a:lstStyle/>
        <a:p>
          <a:endParaRPr lang="nb-NO"/>
        </a:p>
      </dgm:t>
    </dgm:pt>
    <dgm:pt modelId="{88CDBB79-789D-4136-96DE-AB7FAB9AEBF7}" type="parTrans" cxnId="{F30D7DBD-D155-48E4-AA41-3A400B25B67A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F79A8A07-4474-4A80-8632-C36BD04633F1}">
      <dgm:prSet/>
      <dgm:spPr/>
      <dgm:t>
        <a:bodyPr/>
        <a:lstStyle/>
        <a:p>
          <a:r>
            <a:rPr lang="nb-NO" smtClean="0"/>
            <a:t>DPS Østre Agder</a:t>
          </a:r>
          <a:endParaRPr lang="nb-NO"/>
        </a:p>
      </dgm:t>
    </dgm:pt>
    <dgm:pt modelId="{E8A1E8F2-A81A-447C-A893-CCBC119B3009}" type="sibTrans" cxnId="{F30D7DBD-D155-48E4-AA41-3A400B25B67A}">
      <dgm:prSet/>
      <dgm:spPr/>
      <dgm:t>
        <a:bodyPr/>
        <a:lstStyle/>
        <a:p>
          <a:endParaRPr lang="nb-NO"/>
        </a:p>
      </dgm:t>
    </dgm:pt>
    <dgm:pt modelId="{3E28CB00-6F95-44C1-B0FB-4F7CFFE9D38A}" type="parTrans" cxnId="{D75850CC-99EB-408E-B8A2-9B4A6C66861E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F4438F80-C3F2-47BE-A61F-F04B89D0C830}">
      <dgm:prSet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mtClean="0"/>
            <a:t>Psykiatrisk sykehus-avdeling </a:t>
          </a:r>
        </a:p>
        <a:p>
          <a:r>
            <a:rPr lang="nb-NO" smtClean="0"/>
            <a:t>(PSA)</a:t>
          </a:r>
        </a:p>
      </dgm:t>
    </dgm:pt>
    <dgm:pt modelId="{7A9CFE82-5789-47FF-ACFC-8B5E7356DA4F}" type="sibTrans" cxnId="{D75850CC-99EB-408E-B8A2-9B4A6C66861E}">
      <dgm:prSet/>
      <dgm:spPr/>
      <dgm:t>
        <a:bodyPr/>
        <a:lstStyle/>
        <a:p>
          <a:endParaRPr lang="nb-NO"/>
        </a:p>
      </dgm:t>
    </dgm:pt>
    <dgm:pt modelId="{7FB26BBD-0146-4B92-83C7-E0BD77D19427}" type="parTrans" cxnId="{04D80C92-79C4-4F7B-9E84-D125F1EB3389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E4AAAD92-2E05-4044-B0F0-AABB9D0BA84E}">
      <dgm:prSet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mtClean="0"/>
            <a:t>Avdeling for barn og unges psykiske helse</a:t>
          </a:r>
        </a:p>
        <a:p>
          <a:r>
            <a:rPr lang="nb-NO" smtClean="0"/>
            <a:t>(ABUP)</a:t>
          </a:r>
        </a:p>
      </dgm:t>
    </dgm:pt>
    <dgm:pt modelId="{644B763D-7E17-45DC-B587-829262C2E0A2}" type="sibTrans" cxnId="{04D80C92-79C4-4F7B-9E84-D125F1EB3389}">
      <dgm:prSet/>
      <dgm:spPr/>
      <dgm:t>
        <a:bodyPr/>
        <a:lstStyle/>
        <a:p>
          <a:endParaRPr lang="nb-NO"/>
        </a:p>
      </dgm:t>
    </dgm:pt>
    <dgm:pt modelId="{947C76C4-6F37-4541-A8AB-1F2DA1E49639}" type="parTrans" cxnId="{8EB4CCD2-9A8E-4986-892B-18C7C54DD2BF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786ABF41-7BD5-4815-9354-D3DBB4632670}">
      <dgm:prSet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mtClean="0"/>
            <a:t>Avdeling for rus og avhengighets-behandling</a:t>
          </a:r>
        </a:p>
        <a:p>
          <a:r>
            <a:rPr lang="nb-NO" smtClean="0"/>
            <a:t>(ARA) </a:t>
          </a:r>
          <a:endParaRPr lang="nb-NO"/>
        </a:p>
      </dgm:t>
    </dgm:pt>
    <dgm:pt modelId="{7A364AF0-2CE9-4EBE-A4A4-53E0FC80AE1E}" type="sibTrans" cxnId="{8EB4CCD2-9A8E-4986-892B-18C7C54DD2BF}">
      <dgm:prSet/>
      <dgm:spPr/>
      <dgm:t>
        <a:bodyPr/>
        <a:lstStyle/>
        <a:p>
          <a:endParaRPr lang="nb-NO"/>
        </a:p>
      </dgm:t>
    </dgm:pt>
    <dgm:pt modelId="{EA6ECBBD-B8A4-43B1-A627-AAC135ADE7AE}" type="parTrans" cxnId="{E02C944F-0A28-4624-9CC8-1ED2D4BAB39E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5179439E-C7AF-4931-870B-9E5FCA680379}">
      <dgm:prSet/>
      <dgm:spPr/>
      <dgm:t>
        <a:bodyPr/>
        <a:lstStyle/>
        <a:p>
          <a:r>
            <a:rPr lang="nb-NO" smtClean="0"/>
            <a:t>SPST*</a:t>
          </a:r>
          <a:endParaRPr lang="nb-NO"/>
        </a:p>
      </dgm:t>
    </dgm:pt>
    <dgm:pt modelId="{6EF47D67-75BD-4C61-B9EB-4AF907FCEEEC}" type="sibTrans" cxnId="{E02C944F-0A28-4624-9CC8-1ED2D4BAB39E}">
      <dgm:prSet/>
      <dgm:spPr/>
      <dgm:t>
        <a:bodyPr/>
        <a:lstStyle/>
        <a:p>
          <a:endParaRPr lang="nb-NO"/>
        </a:p>
      </dgm:t>
    </dgm:pt>
    <dgm:pt modelId="{2606ECE2-2E01-4A90-96D8-BFDFC75AEEA7}" type="sibTrans" cxnId="{E049DF51-5345-4BA7-B2AE-9F9CAD837BA6}">
      <dgm:prSet/>
      <dgm:spPr/>
      <dgm:t>
        <a:bodyPr/>
        <a:lstStyle/>
        <a:p>
          <a:endParaRPr lang="nb-NO"/>
        </a:p>
      </dgm:t>
    </dgm:pt>
    <dgm:pt modelId="{9882DB26-A2FB-4A4E-B683-91F43385CE32}" type="pres">
      <dgm:prSet presAssocID="{D512F322-1AFA-4419-BD5B-D39C053758B2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2C71B275-A423-44C2-A409-3513C83919B5}" type="pres">
      <dgm:prSet presAssocID="{A2A00207-D2DB-476A-9AFA-1C453EBD9F64}" presName="hierRoot1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E6D00705-F96F-476D-B2D4-02C43BE66E7C}" type="pres">
      <dgm:prSet presAssocID="{A2A00207-D2DB-476A-9AFA-1C453EBD9F64}" presName="rootComposite1"/>
      <dgm:spPr/>
      <dgm:t>
        <a:bodyPr/>
        <a:lstStyle/>
        <a:p>
          <a:endParaRPr/>
        </a:p>
      </dgm:t>
    </dgm:pt>
    <dgm:pt modelId="{0E0C9CB3-937F-47E8-A8AF-40D88AA5C5D4}" type="pres">
      <dgm:prSet presAssocID="{A2A00207-D2DB-476A-9AFA-1C453EBD9F64}" presName="rootText1" presStyleLbl="node0" presStyleCnt="1" custScaleX="196633" custScaleY="127592" custLinFactY="-21629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6F5ADA8-6AB6-4F24-B3D9-56D11FA66DAC}" type="pres">
      <dgm:prSet presAssocID="{A2A00207-D2DB-476A-9AFA-1C453EBD9F64}" presName="rootConnector1" presStyleLbl="node1" presStyleCnt="1"/>
      <dgm:spPr/>
      <dgm:t>
        <a:bodyPr/>
        <a:lstStyle/>
        <a:p>
          <a:endParaRPr lang="nb-NO"/>
        </a:p>
      </dgm:t>
    </dgm:pt>
    <dgm:pt modelId="{DF700CD7-8CD6-4F48-A5B9-821C92319CF6}" type="pres">
      <dgm:prSet presAssocID="{A2A00207-D2DB-476A-9AFA-1C453EBD9F64}" presName="hierChild2"/>
      <dgm:spPr/>
      <dgm:t>
        <a:bodyPr/>
        <a:lstStyle/>
        <a:p>
          <a:endParaRPr/>
        </a:p>
      </dgm:t>
    </dgm:pt>
    <dgm:pt modelId="{CAAFDACF-3D3C-4A80-8D69-6B5201CE4786}" type="pres">
      <dgm:prSet presAssocID="{D47E9489-F1D5-4D4F-9728-E09AEFF317F8}" presName="Name37" presStyleLbl="parChTrans1D2" presStyleIdx="8" presStyleCnt="9"/>
      <dgm:spPr/>
      <dgm:t>
        <a:bodyPr/>
        <a:lstStyle/>
        <a:p>
          <a:endParaRPr lang="nb-NO"/>
        </a:p>
      </dgm:t>
    </dgm:pt>
    <dgm:pt modelId="{EDBDC19B-5F40-467C-B649-4B76F715D96D}" type="pres">
      <dgm:prSet presAssocID="{B6E44D1C-6800-4CE1-BCA7-002F2B9DF66E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0F240EE9-2ADE-4E87-9906-1D99057C25D5}" type="pres">
      <dgm:prSet presAssocID="{B6E44D1C-6800-4CE1-BCA7-002F2B9DF66E}" presName="rootComposite"/>
      <dgm:spPr/>
      <dgm:t>
        <a:bodyPr/>
        <a:lstStyle/>
        <a:p>
          <a:endParaRPr/>
        </a:p>
      </dgm:t>
    </dgm:pt>
    <dgm:pt modelId="{74859EAB-D80B-4424-8073-5EB40191AB51}" type="pres">
      <dgm:prSet presAssocID="{B6E44D1C-6800-4CE1-BCA7-002F2B9DF66E}" presName="rootText" presStyleLbl="node2" presStyleCnt="8" custScaleY="28416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B5C0FB6-DE8F-43BD-A372-6FDFD5E2AA83}" type="pres">
      <dgm:prSet presAssocID="{B6E44D1C-6800-4CE1-BCA7-002F2B9DF66E}" presName="rootConnector" presStyleLbl="node2" presStyleCnt="8"/>
      <dgm:spPr/>
      <dgm:t>
        <a:bodyPr/>
        <a:lstStyle/>
        <a:p>
          <a:endParaRPr lang="nb-NO"/>
        </a:p>
      </dgm:t>
    </dgm:pt>
    <dgm:pt modelId="{D6FE8A06-61B6-4275-AF15-E4F61EEA5C20}" type="pres">
      <dgm:prSet presAssocID="{B6E44D1C-6800-4CE1-BCA7-002F2B9DF66E}" presName="hierChild4"/>
      <dgm:spPr/>
      <dgm:t>
        <a:bodyPr/>
        <a:lstStyle/>
        <a:p>
          <a:endParaRPr/>
        </a:p>
      </dgm:t>
    </dgm:pt>
    <dgm:pt modelId="{58480BF1-07F5-401F-B2D8-B80210C4EB4E}" type="pres">
      <dgm:prSet presAssocID="{B6E44D1C-6800-4CE1-BCA7-002F2B9DF66E}" presName="hierChild5"/>
      <dgm:spPr/>
      <dgm:t>
        <a:bodyPr/>
        <a:lstStyle/>
        <a:p>
          <a:endParaRPr/>
        </a:p>
      </dgm:t>
    </dgm:pt>
    <dgm:pt modelId="{CAE3001E-354F-4EDD-8080-B236A5D83374}" type="pres">
      <dgm:prSet presAssocID="{8F7734C0-5173-444C-88BD-552B46F9F63B}" presName="Name37" presStyleLbl="parChTrans1D2" presStyleIdx="7" presStyleCnt="9"/>
      <dgm:spPr/>
      <dgm:t>
        <a:bodyPr/>
        <a:lstStyle/>
        <a:p>
          <a:endParaRPr lang="nb-NO"/>
        </a:p>
      </dgm:t>
    </dgm:pt>
    <dgm:pt modelId="{E5113CF5-A56C-4A89-B6A1-21DA0942CBC7}" type="pres">
      <dgm:prSet presAssocID="{2EF02990-D4A5-4795-BC74-41C37F51CBDA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9ED919D9-AA1E-4AA4-985A-71700D745C54}" type="pres">
      <dgm:prSet presAssocID="{2EF02990-D4A5-4795-BC74-41C37F51CBDA}" presName="rootComposite"/>
      <dgm:spPr/>
      <dgm:t>
        <a:bodyPr/>
        <a:lstStyle/>
        <a:p>
          <a:endParaRPr/>
        </a:p>
      </dgm:t>
    </dgm:pt>
    <dgm:pt modelId="{4394469C-E79A-41D8-9280-E1BB80E392E2}" type="pres">
      <dgm:prSet presAssocID="{2EF02990-D4A5-4795-BC74-41C37F51CBDA}" presName="rootText" presStyleLbl="node2" presStyleIdx="1" presStyleCnt="8" custScaleY="28416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11AFD66-8B1D-4669-80FF-69B3E275E264}" type="pres">
      <dgm:prSet presAssocID="{2EF02990-D4A5-4795-BC74-41C37F51CBDA}" presName="rootConnector" presStyleLbl="node2" presStyleIdx="1" presStyleCnt="8"/>
      <dgm:spPr/>
      <dgm:t>
        <a:bodyPr/>
        <a:lstStyle/>
        <a:p>
          <a:endParaRPr lang="nb-NO"/>
        </a:p>
      </dgm:t>
    </dgm:pt>
    <dgm:pt modelId="{751CD0F1-0E35-4EDA-AE32-E24DFE426E67}" type="pres">
      <dgm:prSet presAssocID="{2EF02990-D4A5-4795-BC74-41C37F51CBDA}" presName="hierChild4"/>
      <dgm:spPr/>
      <dgm:t>
        <a:bodyPr/>
        <a:lstStyle/>
        <a:p>
          <a:endParaRPr/>
        </a:p>
      </dgm:t>
    </dgm:pt>
    <dgm:pt modelId="{AEE08CA0-DD93-4885-BCE8-B42CCDAEF70F}" type="pres">
      <dgm:prSet presAssocID="{2EF02990-D4A5-4795-BC74-41C37F51CBDA}" presName="hierChild5"/>
      <dgm:spPr/>
      <dgm:t>
        <a:bodyPr/>
        <a:lstStyle/>
        <a:p>
          <a:endParaRPr/>
        </a:p>
      </dgm:t>
    </dgm:pt>
    <dgm:pt modelId="{25563912-8B24-4E7C-887A-DCA4458BEFF4}" type="pres">
      <dgm:prSet presAssocID="{326D01B4-7C4A-4127-A2FC-7882BD4F762A}" presName="Name37" presStyleLbl="parChTrans1D2" presStyleIdx="6" presStyleCnt="9"/>
      <dgm:spPr/>
      <dgm:t>
        <a:bodyPr/>
        <a:lstStyle/>
        <a:p>
          <a:endParaRPr lang="nb-NO"/>
        </a:p>
      </dgm:t>
    </dgm:pt>
    <dgm:pt modelId="{126A9CD8-ED39-46BD-AA85-082BA25FAC5B}" type="pres">
      <dgm:prSet presAssocID="{68B5C880-DDAD-4C2F-82DC-F3935F341EA6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F916C7ED-A24D-406C-A97D-2EF204DA0F42}" type="pres">
      <dgm:prSet presAssocID="{68B5C880-DDAD-4C2F-82DC-F3935F341EA6}" presName="rootComposite"/>
      <dgm:spPr/>
      <dgm:t>
        <a:bodyPr/>
        <a:lstStyle/>
        <a:p>
          <a:endParaRPr/>
        </a:p>
      </dgm:t>
    </dgm:pt>
    <dgm:pt modelId="{E6994DD1-A9DF-4E05-9BE8-14F639A29CCF}" type="pres">
      <dgm:prSet presAssocID="{68B5C880-DDAD-4C2F-82DC-F3935F341EA6}" presName="rootText" presStyleLbl="node2" presStyleIdx="2" presStyleCnt="8" custScaleY="28416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64B2212-8D5E-443A-8A60-C7EDA5C9A031}" type="pres">
      <dgm:prSet presAssocID="{68B5C880-DDAD-4C2F-82DC-F3935F341EA6}" presName="rootConnector" presStyleLbl="node2" presStyleIdx="2" presStyleCnt="8"/>
      <dgm:spPr/>
      <dgm:t>
        <a:bodyPr/>
        <a:lstStyle/>
        <a:p>
          <a:endParaRPr lang="nb-NO"/>
        </a:p>
      </dgm:t>
    </dgm:pt>
    <dgm:pt modelId="{AA0F769F-4660-4BF3-AA60-96567F1DF1D2}" type="pres">
      <dgm:prSet presAssocID="{68B5C880-DDAD-4C2F-82DC-F3935F341EA6}" presName="hierChild4"/>
      <dgm:spPr/>
      <dgm:t>
        <a:bodyPr/>
        <a:lstStyle/>
        <a:p>
          <a:endParaRPr/>
        </a:p>
      </dgm:t>
    </dgm:pt>
    <dgm:pt modelId="{FEB46329-AAF4-4C77-9D1D-16D899EF902D}" type="pres">
      <dgm:prSet presAssocID="{68B5C880-DDAD-4C2F-82DC-F3935F341EA6}" presName="hierChild5"/>
      <dgm:spPr/>
      <dgm:t>
        <a:bodyPr/>
        <a:lstStyle/>
        <a:p>
          <a:endParaRPr/>
        </a:p>
      </dgm:t>
    </dgm:pt>
    <dgm:pt modelId="{C1832F6D-5BBC-473C-AD3F-C65DDD7BAA61}" type="pres">
      <dgm:prSet presAssocID="{88CDBB79-789D-4136-96DE-AB7FAB9AEBF7}" presName="Name37" presStyleLbl="parChTrans1D2" presStyleIdx="5" presStyleCnt="9"/>
      <dgm:spPr/>
      <dgm:t>
        <a:bodyPr/>
        <a:lstStyle/>
        <a:p>
          <a:endParaRPr lang="nb-NO"/>
        </a:p>
      </dgm:t>
    </dgm:pt>
    <dgm:pt modelId="{4B9599E6-4AA7-4C4C-AE2B-6DD7D4E7D616}" type="pres">
      <dgm:prSet presAssocID="{F79A8A07-4474-4A80-8632-C36BD04633F1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DA1CEAD4-B43F-4FE2-92D0-680294F1E881}" type="pres">
      <dgm:prSet presAssocID="{F79A8A07-4474-4A80-8632-C36BD04633F1}" presName="rootComposite"/>
      <dgm:spPr/>
      <dgm:t>
        <a:bodyPr/>
        <a:lstStyle/>
        <a:p>
          <a:endParaRPr/>
        </a:p>
      </dgm:t>
    </dgm:pt>
    <dgm:pt modelId="{A226842B-8BA2-4EFA-BA89-6CA760E5425F}" type="pres">
      <dgm:prSet presAssocID="{F79A8A07-4474-4A80-8632-C36BD04633F1}" presName="rootText" presStyleLbl="node2" presStyleIdx="3" presStyleCnt="8" custScaleY="28746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97E3642-1414-4165-89F3-8B72FAE9241D}" type="pres">
      <dgm:prSet presAssocID="{F79A8A07-4474-4A80-8632-C36BD04633F1}" presName="rootConnector" presStyleLbl="node2" presStyleIdx="3" presStyleCnt="8"/>
      <dgm:spPr/>
      <dgm:t>
        <a:bodyPr/>
        <a:lstStyle/>
        <a:p>
          <a:endParaRPr lang="nb-NO"/>
        </a:p>
      </dgm:t>
    </dgm:pt>
    <dgm:pt modelId="{E3721D45-C013-41DE-B7D1-DB9A74447820}" type="pres">
      <dgm:prSet presAssocID="{F79A8A07-4474-4A80-8632-C36BD04633F1}" presName="hierChild4"/>
      <dgm:spPr/>
      <dgm:t>
        <a:bodyPr/>
        <a:lstStyle/>
        <a:p>
          <a:endParaRPr/>
        </a:p>
      </dgm:t>
    </dgm:pt>
    <dgm:pt modelId="{68F50913-CFC2-4E3F-A3DF-23DC919D96C7}" type="pres">
      <dgm:prSet presAssocID="{F79A8A07-4474-4A80-8632-C36BD04633F1}" presName="hierChild5"/>
      <dgm:spPr/>
      <dgm:t>
        <a:bodyPr/>
        <a:lstStyle/>
        <a:p>
          <a:endParaRPr/>
        </a:p>
      </dgm:t>
    </dgm:pt>
    <dgm:pt modelId="{6D402ECA-F231-42E3-93DC-3E0FB5A5323E}" type="pres">
      <dgm:prSet presAssocID="{3E28CB00-6F95-44C1-B0FB-4F7CFFE9D38A}" presName="Name37" presStyleLbl="parChTrans1D2" presStyleIdx="4" presStyleCnt="9"/>
      <dgm:spPr/>
      <dgm:t>
        <a:bodyPr/>
        <a:lstStyle/>
        <a:p>
          <a:endParaRPr lang="nb-NO"/>
        </a:p>
      </dgm:t>
    </dgm:pt>
    <dgm:pt modelId="{BE8BE062-AA55-44F7-9E8D-D10429FFFD35}" type="pres">
      <dgm:prSet presAssocID="{F4438F80-C3F2-47BE-A61F-F04B89D0C830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DBB74000-70EE-413B-9FC9-8D783BDD6775}" type="pres">
      <dgm:prSet presAssocID="{F4438F80-C3F2-47BE-A61F-F04B89D0C830}" presName="rootComposite"/>
      <dgm:spPr/>
      <dgm:t>
        <a:bodyPr/>
        <a:lstStyle/>
        <a:p>
          <a:endParaRPr/>
        </a:p>
      </dgm:t>
    </dgm:pt>
    <dgm:pt modelId="{3D14FA26-8AD0-4FF3-AC10-D64F91B6A08B}" type="pres">
      <dgm:prSet presAssocID="{F4438F80-C3F2-47BE-A61F-F04B89D0C830}" presName="rootText" presStyleLbl="node2" presStyleIdx="4" presStyleCnt="8" custScaleY="28416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060CAF7-CD41-4763-A190-0BE08A15056B}" type="pres">
      <dgm:prSet presAssocID="{F4438F80-C3F2-47BE-A61F-F04B89D0C830}" presName="rootConnector" presStyleLbl="node2" presStyleIdx="4" presStyleCnt="8"/>
      <dgm:spPr/>
      <dgm:t>
        <a:bodyPr/>
        <a:lstStyle/>
        <a:p>
          <a:endParaRPr lang="nb-NO"/>
        </a:p>
      </dgm:t>
    </dgm:pt>
    <dgm:pt modelId="{47883790-6E86-42D6-932C-5013BB4C8309}" type="pres">
      <dgm:prSet presAssocID="{F4438F80-C3F2-47BE-A61F-F04B89D0C830}" presName="hierChild4"/>
      <dgm:spPr/>
      <dgm:t>
        <a:bodyPr/>
        <a:lstStyle/>
        <a:p>
          <a:endParaRPr/>
        </a:p>
      </dgm:t>
    </dgm:pt>
    <dgm:pt modelId="{4D64CDFA-97F9-4BCD-9A61-3A3D96C95A2F}" type="pres">
      <dgm:prSet presAssocID="{F4438F80-C3F2-47BE-A61F-F04B89D0C830}" presName="hierChild5"/>
      <dgm:spPr/>
      <dgm:t>
        <a:bodyPr/>
        <a:lstStyle/>
        <a:p>
          <a:endParaRPr/>
        </a:p>
      </dgm:t>
    </dgm:pt>
    <dgm:pt modelId="{62D0E6A5-5E79-446C-9289-04D4C754DDDB}" type="pres">
      <dgm:prSet presAssocID="{7FB26BBD-0146-4B92-83C7-E0BD77D19427}" presName="Name37" presStyleLbl="parChTrans1D2" presStyleIdx="3" presStyleCnt="9"/>
      <dgm:spPr/>
      <dgm:t>
        <a:bodyPr/>
        <a:lstStyle/>
        <a:p>
          <a:endParaRPr lang="nb-NO"/>
        </a:p>
      </dgm:t>
    </dgm:pt>
    <dgm:pt modelId="{69C2055B-7D3A-4699-9FA2-DE2323CA559B}" type="pres">
      <dgm:prSet presAssocID="{E4AAAD92-2E05-4044-B0F0-AABB9D0BA84E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FE30182A-648F-46F6-A2C0-3EA31E95A959}" type="pres">
      <dgm:prSet presAssocID="{E4AAAD92-2E05-4044-B0F0-AABB9D0BA84E}" presName="rootComposite"/>
      <dgm:spPr/>
      <dgm:t>
        <a:bodyPr/>
        <a:lstStyle/>
        <a:p>
          <a:endParaRPr/>
        </a:p>
      </dgm:t>
    </dgm:pt>
    <dgm:pt modelId="{25C24A3E-CC3E-4F86-909E-C6EBB46F575E}" type="pres">
      <dgm:prSet presAssocID="{E4AAAD92-2E05-4044-B0F0-AABB9D0BA84E}" presName="rootText" presStyleLbl="node2" presStyleIdx="5" presStyleCnt="8" custScaleY="28416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85D84E6-FCEA-47D6-90AD-123B7AA8B8BE}" type="pres">
      <dgm:prSet presAssocID="{E4AAAD92-2E05-4044-B0F0-AABB9D0BA84E}" presName="rootConnector" presStyleLbl="node2" presStyleIdx="5" presStyleCnt="8"/>
      <dgm:spPr/>
      <dgm:t>
        <a:bodyPr/>
        <a:lstStyle/>
        <a:p>
          <a:endParaRPr lang="nb-NO"/>
        </a:p>
      </dgm:t>
    </dgm:pt>
    <dgm:pt modelId="{F901B07A-15D9-4706-9834-E808E5850376}" type="pres">
      <dgm:prSet presAssocID="{E4AAAD92-2E05-4044-B0F0-AABB9D0BA84E}" presName="hierChild4"/>
      <dgm:spPr/>
      <dgm:t>
        <a:bodyPr/>
        <a:lstStyle/>
        <a:p>
          <a:endParaRPr/>
        </a:p>
      </dgm:t>
    </dgm:pt>
    <dgm:pt modelId="{BD344317-6C7B-41A7-871D-46DE01BFB554}" type="pres">
      <dgm:prSet presAssocID="{E4AAAD92-2E05-4044-B0F0-AABB9D0BA84E}" presName="hierChild5"/>
      <dgm:spPr/>
      <dgm:t>
        <a:bodyPr/>
        <a:lstStyle/>
        <a:p>
          <a:endParaRPr/>
        </a:p>
      </dgm:t>
    </dgm:pt>
    <dgm:pt modelId="{57240C78-3C37-4293-A006-913DB8C667D0}" type="pres">
      <dgm:prSet presAssocID="{947C76C4-6F37-4541-A8AB-1F2DA1E49639}" presName="Name37" presStyleLbl="parChTrans1D2" presStyleIdx="2" presStyleCnt="9"/>
      <dgm:spPr/>
      <dgm:t>
        <a:bodyPr/>
        <a:lstStyle/>
        <a:p>
          <a:endParaRPr lang="nb-NO"/>
        </a:p>
      </dgm:t>
    </dgm:pt>
    <dgm:pt modelId="{666C6913-901B-4D0A-AC79-A706DE0529FB}" type="pres">
      <dgm:prSet presAssocID="{786ABF41-7BD5-4815-9354-D3DBB4632670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7C9F3A25-DFCE-471F-B6BE-DEF05E1D45F6}" type="pres">
      <dgm:prSet presAssocID="{786ABF41-7BD5-4815-9354-D3DBB4632670}" presName="rootComposite"/>
      <dgm:spPr/>
      <dgm:t>
        <a:bodyPr/>
        <a:lstStyle/>
        <a:p>
          <a:endParaRPr/>
        </a:p>
      </dgm:t>
    </dgm:pt>
    <dgm:pt modelId="{2017F08B-4421-4041-B5B7-41C09827B7A5}" type="pres">
      <dgm:prSet presAssocID="{786ABF41-7BD5-4815-9354-D3DBB4632670}" presName="rootText" presStyleLbl="node2" presStyleIdx="6" presStyleCnt="8" custScaleY="28416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DB9370C-5FE8-4C7F-9D68-CBB6B569F929}" type="pres">
      <dgm:prSet presAssocID="{786ABF41-7BD5-4815-9354-D3DBB4632670}" presName="rootConnector" presStyleLbl="node2" presStyleIdx="6" presStyleCnt="8"/>
      <dgm:spPr/>
      <dgm:t>
        <a:bodyPr/>
        <a:lstStyle/>
        <a:p>
          <a:endParaRPr lang="nb-NO"/>
        </a:p>
      </dgm:t>
    </dgm:pt>
    <dgm:pt modelId="{902F16A6-F860-4AA2-8F03-5CB45A6845FA}" type="pres">
      <dgm:prSet presAssocID="{786ABF41-7BD5-4815-9354-D3DBB4632670}" presName="hierChild4"/>
      <dgm:spPr/>
      <dgm:t>
        <a:bodyPr/>
        <a:lstStyle/>
        <a:p>
          <a:endParaRPr/>
        </a:p>
      </dgm:t>
    </dgm:pt>
    <dgm:pt modelId="{FFFC2B11-0F80-4092-8C5D-16FD9666CF55}" type="pres">
      <dgm:prSet presAssocID="{786ABF41-7BD5-4815-9354-D3DBB4632670}" presName="hierChild5"/>
      <dgm:spPr/>
      <dgm:t>
        <a:bodyPr/>
        <a:lstStyle/>
        <a:p>
          <a:endParaRPr/>
        </a:p>
      </dgm:t>
    </dgm:pt>
    <dgm:pt modelId="{D730FA8F-16E3-418E-B043-402070F7CCC2}" type="pres">
      <dgm:prSet presAssocID="{EA6ECBBD-B8A4-43B1-A627-AAC135ADE7AE}" presName="Name37" presStyleLbl="parChTrans1D2" presStyleIdx="1" presStyleCnt="9"/>
      <dgm:spPr/>
      <dgm:t>
        <a:bodyPr/>
        <a:lstStyle/>
        <a:p>
          <a:endParaRPr lang="nb-NO"/>
        </a:p>
      </dgm:t>
    </dgm:pt>
    <dgm:pt modelId="{59B2CFEB-B584-4DFF-9E4B-49238E1B2BBF}" type="pres">
      <dgm:prSet presAssocID="{5179439E-C7AF-4931-870B-9E5FCA680379}" presName="hierRoot2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5F4F51C0-16B1-4B21-8877-C0829F3B6CD6}" type="pres">
      <dgm:prSet presAssocID="{5179439E-C7AF-4931-870B-9E5FCA680379}" presName="rootComposite"/>
      <dgm:spPr/>
      <dgm:t>
        <a:bodyPr/>
        <a:lstStyle/>
        <a:p>
          <a:endParaRPr/>
        </a:p>
      </dgm:t>
    </dgm:pt>
    <dgm:pt modelId="{90A02E46-79A5-4724-B90A-923C6300937B}" type="pres">
      <dgm:prSet presAssocID="{5179439E-C7AF-4931-870B-9E5FCA680379}" presName="rootText" presStyleLbl="node2" presStyleIdx="7" presStyleCnt="8" custScaleY="28746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993284B-D45C-43C6-A379-264611B5E4B0}" type="pres">
      <dgm:prSet presAssocID="{5179439E-C7AF-4931-870B-9E5FCA680379}" presName="rootConnector" presStyleLbl="node2" presStyleIdx="7" presStyleCnt="8"/>
      <dgm:spPr/>
      <dgm:t>
        <a:bodyPr/>
        <a:lstStyle/>
        <a:p>
          <a:endParaRPr lang="nb-NO"/>
        </a:p>
      </dgm:t>
    </dgm:pt>
    <dgm:pt modelId="{B2BCD458-642E-4C52-B117-83A69DC02C76}" type="pres">
      <dgm:prSet presAssocID="{5179439E-C7AF-4931-870B-9E5FCA680379}" presName="hierChild4"/>
      <dgm:spPr/>
      <dgm:t>
        <a:bodyPr/>
        <a:lstStyle/>
        <a:p>
          <a:endParaRPr/>
        </a:p>
      </dgm:t>
    </dgm:pt>
    <dgm:pt modelId="{81115EA3-4AC1-4592-B39F-E3CFAE064C21}" type="pres">
      <dgm:prSet presAssocID="{5179439E-C7AF-4931-870B-9E5FCA680379}" presName="hierChild5"/>
      <dgm:spPr/>
      <dgm:t>
        <a:bodyPr/>
        <a:lstStyle/>
        <a:p>
          <a:endParaRPr/>
        </a:p>
      </dgm:t>
    </dgm:pt>
    <dgm:pt modelId="{A94885CC-2AB1-40F2-9F9F-B318B5321AA3}" type="pres">
      <dgm:prSet presAssocID="{A2A00207-D2DB-476A-9AFA-1C453EBD9F64}" presName="hierChild3"/>
      <dgm:spPr/>
      <dgm:t>
        <a:bodyPr/>
        <a:lstStyle/>
        <a:p>
          <a:endParaRPr/>
        </a:p>
      </dgm:t>
    </dgm:pt>
    <dgm:pt modelId="{E1164313-8563-48D3-8871-C57CC009838F}" type="pres">
      <dgm:prSet presAssocID="{AB4442CD-0A56-4F9D-981D-1BB4130A384F}" presName="Name111" presStyleLbl="parChTrans1D2" presStyleCnt="9"/>
      <dgm:spPr/>
      <dgm:t>
        <a:bodyPr/>
        <a:lstStyle/>
        <a:p>
          <a:endParaRPr lang="nb-NO"/>
        </a:p>
      </dgm:t>
    </dgm:pt>
    <dgm:pt modelId="{430298BC-EEAC-458A-9275-5CD866C4C276}" type="pres">
      <dgm:prSet presAssocID="{0EA7E488-EE1C-4F42-9044-508C9D5BC88D}" presName="hierRoot3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DCF1B30F-954A-4528-B180-D2D67BBD2D52}" type="pres">
      <dgm:prSet presAssocID="{0EA7E488-EE1C-4F42-9044-508C9D5BC88D}" presName="rootComposite3"/>
      <dgm:spPr/>
      <dgm:t>
        <a:bodyPr/>
        <a:lstStyle/>
        <a:p>
          <a:endParaRPr/>
        </a:p>
      </dgm:t>
    </dgm:pt>
    <dgm:pt modelId="{3651489D-4D5A-4B26-84F3-45E5C94FF713}" type="pres">
      <dgm:prSet presAssocID="{0EA7E488-EE1C-4F42-9044-508C9D5BC88D}" presName="rootText3" presStyleLbl="asst1" presStyleCnt="1" custScaleX="200568" custScaleY="139770" custLinFactNeighborX="-89500" custLinFactNeighborY="-5588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517091A-9823-4E9E-B386-1CF17759408A}" type="pres">
      <dgm:prSet presAssocID="{0EA7E488-EE1C-4F42-9044-508C9D5BC88D}" presName="rootConnector3" presStyleLbl="asst1" presStyleCnt="1"/>
      <dgm:spPr/>
      <dgm:t>
        <a:bodyPr/>
        <a:lstStyle/>
        <a:p>
          <a:endParaRPr lang="nb-NO"/>
        </a:p>
      </dgm:t>
    </dgm:pt>
    <dgm:pt modelId="{3BCC5C53-F0A8-4E9E-9DFB-A02881A11CA2}" type="pres">
      <dgm:prSet presAssocID="{0EA7E488-EE1C-4F42-9044-508C9D5BC88D}" presName="hierChild6"/>
      <dgm:spPr/>
      <dgm:t>
        <a:bodyPr/>
        <a:lstStyle/>
        <a:p>
          <a:endParaRPr/>
        </a:p>
      </dgm:t>
    </dgm:pt>
    <dgm:pt modelId="{F5D85213-F113-40C6-9BD9-7B674F72FEC0}" type="pres">
      <dgm:prSet presAssocID="{0EA7E488-EE1C-4F42-9044-508C9D5BC88D}" presName="hierChild7"/>
      <dgm:spPr/>
      <dgm:t>
        <a:bodyPr/>
        <a:lstStyle/>
        <a:p>
          <a:endParaRPr/>
        </a:p>
      </dgm:t>
    </dgm:pt>
  </dgm:ptLst>
  <dgm:cxnLst>
    <dgm:cxn modelId="{E049DF51-5345-4BA7-B2AE-9F9CAD837BA6}" srcId="{D512F322-1AFA-4419-BD5B-D39C053758B2}" destId="{A2A00207-D2DB-476A-9AFA-1C453EBD9F64}" srcOrd="0" destOrd="0" parTransId="{F13AD76D-EB76-411E-8F6B-B55283EBE772}" sibTransId="{2606ECE2-2E01-4A90-96D8-BFDFC75AEEA7}"/>
    <dgm:cxn modelId="{811663F5-9743-46FA-ADC4-9CAD383D05C8}" srcId="{A2A00207-D2DB-476A-9AFA-1C453EBD9F64}" destId="{0EA7E488-EE1C-4F42-9044-508C9D5BC88D}" srcOrd="0" destOrd="0" parTransId="{AB4442CD-0A56-4F9D-981D-1BB4130A384F}" sibTransId="{240BA2C0-5A3C-423A-841E-340DF5B1FF0D}"/>
    <dgm:cxn modelId="{21FB4A21-E5CF-44A7-8875-FBEAE2948FB8}" srcId="{A2A00207-D2DB-476A-9AFA-1C453EBD9F64}" destId="{B6E44D1C-6800-4CE1-BCA7-002F2B9DF66E}" srcOrd="1" destOrd="0" parTransId="{D47E9489-F1D5-4D4F-9728-E09AEFF317F8}" sibTransId="{354ACDF3-5450-4F40-AB86-19B1975BDEFD}"/>
    <dgm:cxn modelId="{22A2C2E7-7AA9-47B5-81DB-1CDB9F58EA76}" srcId="{A2A00207-D2DB-476A-9AFA-1C453EBD9F64}" destId="{2EF02990-D4A5-4795-BC74-41C37F51CBDA}" srcOrd="2" destOrd="0" parTransId="{8F7734C0-5173-444C-88BD-552B46F9F63B}" sibTransId="{4214ADE7-B0F8-48B1-A04F-5D83A9DC9081}"/>
    <dgm:cxn modelId="{B7C42333-2727-436E-82C9-20797F21988E}" srcId="{A2A00207-D2DB-476A-9AFA-1C453EBD9F64}" destId="{68B5C880-DDAD-4C2F-82DC-F3935F341EA6}" srcOrd="3" destOrd="0" parTransId="{326D01B4-7C4A-4127-A2FC-7882BD4F762A}" sibTransId="{D2DE47D3-59F4-4AD7-A4A9-D3900A8B574F}"/>
    <dgm:cxn modelId="{F30D7DBD-D155-48E4-AA41-3A400B25B67A}" srcId="{A2A00207-D2DB-476A-9AFA-1C453EBD9F64}" destId="{F79A8A07-4474-4A80-8632-C36BD04633F1}" srcOrd="4" destOrd="0" parTransId="{88CDBB79-789D-4136-96DE-AB7FAB9AEBF7}" sibTransId="{E8A1E8F2-A81A-447C-A893-CCBC119B3009}"/>
    <dgm:cxn modelId="{D75850CC-99EB-408E-B8A2-9B4A6C66861E}" srcId="{A2A00207-D2DB-476A-9AFA-1C453EBD9F64}" destId="{F4438F80-C3F2-47BE-A61F-F04B89D0C830}" srcOrd="5" destOrd="0" parTransId="{3E28CB00-6F95-44C1-B0FB-4F7CFFE9D38A}" sibTransId="{7A9CFE82-5789-47FF-ACFC-8B5E7356DA4F}"/>
    <dgm:cxn modelId="{04D80C92-79C4-4F7B-9E84-D125F1EB3389}" srcId="{A2A00207-D2DB-476A-9AFA-1C453EBD9F64}" destId="{E4AAAD92-2E05-4044-B0F0-AABB9D0BA84E}" srcOrd="6" destOrd="0" parTransId="{7FB26BBD-0146-4B92-83C7-E0BD77D19427}" sibTransId="{644B763D-7E17-45DC-B587-829262C2E0A2}"/>
    <dgm:cxn modelId="{8EB4CCD2-9A8E-4986-892B-18C7C54DD2BF}" srcId="{A2A00207-D2DB-476A-9AFA-1C453EBD9F64}" destId="{786ABF41-7BD5-4815-9354-D3DBB4632670}" srcOrd="7" destOrd="0" parTransId="{947C76C4-6F37-4541-A8AB-1F2DA1E49639}" sibTransId="{7A364AF0-2CE9-4EBE-A4A4-53E0FC80AE1E}"/>
    <dgm:cxn modelId="{E02C944F-0A28-4624-9CC8-1ED2D4BAB39E}" srcId="{A2A00207-D2DB-476A-9AFA-1C453EBD9F64}" destId="{5179439E-C7AF-4931-870B-9E5FCA680379}" srcOrd="8" destOrd="0" parTransId="{EA6ECBBD-B8A4-43B1-A627-AAC135ADE7AE}" sibTransId="{6EF47D67-75BD-4C61-B9EB-4AF907FCEEEC}"/>
    <dgm:cxn modelId="{F86B500A-DE9D-4DA9-BE01-885F1E49DF9E}" type="presOf" srcId="{D512F322-1AFA-4419-BD5B-D39C053758B2}" destId="{9882DB26-A2FB-4A4E-B683-91F43385CE32}" srcOrd="0" destOrd="0" presId="urn:microsoft.com/office/officeart/2005/8/layout/orgChart1"/>
    <dgm:cxn modelId="{1CA13BC6-2C09-4301-AA39-004D3441BD38}" type="presParOf" srcId="{9882DB26-A2FB-4A4E-B683-91F43385CE32}" destId="{2C71B275-A423-44C2-A409-3513C83919B5}" srcOrd="0" destOrd="0" presId="urn:microsoft.com/office/officeart/2005/8/layout/orgChart1"/>
    <dgm:cxn modelId="{25F052C3-D4E9-407E-BB60-801E74E4D498}" type="presParOf" srcId="{2C71B275-A423-44C2-A409-3513C83919B5}" destId="{E6D00705-F96F-476D-B2D4-02C43BE66E7C}" srcOrd="0" destOrd="0" presId="urn:microsoft.com/office/officeart/2005/8/layout/orgChart1"/>
    <dgm:cxn modelId="{B1CD8084-2F48-4668-911A-87911665F1A4}" type="presParOf" srcId="{E6D00705-F96F-476D-B2D4-02C43BE66E7C}" destId="{0E0C9CB3-937F-47E8-A8AF-40D88AA5C5D4}" srcOrd="0" destOrd="0" presId="urn:microsoft.com/office/officeart/2005/8/layout/orgChart1"/>
    <dgm:cxn modelId="{B62B37A7-1D27-4A2C-AF4C-C95C66280DE6}" type="presOf" srcId="{A2A00207-D2DB-476A-9AFA-1C453EBD9F64}" destId="{0E0C9CB3-937F-47E8-A8AF-40D88AA5C5D4}" srcOrd="0" destOrd="0" presId="urn:microsoft.com/office/officeart/2005/8/layout/orgChart1"/>
    <dgm:cxn modelId="{7892FCEE-BCE8-431D-BACF-66C39A65C14D}" type="presParOf" srcId="{E6D00705-F96F-476D-B2D4-02C43BE66E7C}" destId="{06F5ADA8-6AB6-4F24-B3D9-56D11FA66DAC}" srcOrd="1" destOrd="0" presId="urn:microsoft.com/office/officeart/2005/8/layout/orgChart1"/>
    <dgm:cxn modelId="{DF2FF347-3F67-47B6-B377-26DA34153C1A}" type="presOf" srcId="{A2A00207-D2DB-476A-9AFA-1C453EBD9F64}" destId="{06F5ADA8-6AB6-4F24-B3D9-56D11FA66DAC}" srcOrd="1" destOrd="0" presId="urn:microsoft.com/office/officeart/2005/8/layout/orgChart1"/>
    <dgm:cxn modelId="{A6E23D10-C900-474B-9A83-A1211DC6D9FA}" type="presParOf" srcId="{2C71B275-A423-44C2-A409-3513C83919B5}" destId="{DF700CD7-8CD6-4F48-A5B9-821C92319CF6}" srcOrd="1" destOrd="0" presId="urn:microsoft.com/office/officeart/2005/8/layout/orgChart1"/>
    <dgm:cxn modelId="{A911DD6B-6395-4A5F-8CAB-7B50529292D5}" type="presParOf" srcId="{DF700CD7-8CD6-4F48-A5B9-821C92319CF6}" destId="{CAAFDACF-3D3C-4A80-8D69-6B5201CE4786}" srcOrd="0" destOrd="0" presId="urn:microsoft.com/office/officeart/2005/8/layout/orgChart1"/>
    <dgm:cxn modelId="{0F1C6C77-01F4-4F1A-A7D8-8E9995AE5F3A}" type="presOf" srcId="{D47E9489-F1D5-4D4F-9728-E09AEFF317F8}" destId="{CAAFDACF-3D3C-4A80-8D69-6B5201CE4786}" srcOrd="0" destOrd="0" presId="urn:microsoft.com/office/officeart/2005/8/layout/orgChart1"/>
    <dgm:cxn modelId="{A3AB625A-8BEB-45E6-862B-D1A28C69B295}" type="presParOf" srcId="{DF700CD7-8CD6-4F48-A5B9-821C92319CF6}" destId="{EDBDC19B-5F40-467C-B649-4B76F715D96D}" srcOrd="1" destOrd="0" presId="urn:microsoft.com/office/officeart/2005/8/layout/orgChart1"/>
    <dgm:cxn modelId="{135DD5AF-5AEA-41E3-BDCC-CF2DF6B76251}" type="presParOf" srcId="{EDBDC19B-5F40-467C-B649-4B76F715D96D}" destId="{0F240EE9-2ADE-4E87-9906-1D99057C25D5}" srcOrd="0" destOrd="0" presId="urn:microsoft.com/office/officeart/2005/8/layout/orgChart1"/>
    <dgm:cxn modelId="{DE989FB9-6566-462C-A22A-1E56360EA8FB}" type="presParOf" srcId="{0F240EE9-2ADE-4E87-9906-1D99057C25D5}" destId="{74859EAB-D80B-4424-8073-5EB40191AB51}" srcOrd="0" destOrd="0" presId="urn:microsoft.com/office/officeart/2005/8/layout/orgChart1"/>
    <dgm:cxn modelId="{9F1A1DEF-91B2-47E8-9952-CC8EE6A0FE7D}" type="presOf" srcId="{B6E44D1C-6800-4CE1-BCA7-002F2B9DF66E}" destId="{74859EAB-D80B-4424-8073-5EB40191AB51}" srcOrd="0" destOrd="0" presId="urn:microsoft.com/office/officeart/2005/8/layout/orgChart1"/>
    <dgm:cxn modelId="{219AC4F3-1FE5-4ADB-A488-6FDC34D11601}" type="presParOf" srcId="{0F240EE9-2ADE-4E87-9906-1D99057C25D5}" destId="{9B5C0FB6-DE8F-43BD-A372-6FDFD5E2AA83}" srcOrd="1" destOrd="0" presId="urn:microsoft.com/office/officeart/2005/8/layout/orgChart1"/>
    <dgm:cxn modelId="{FA021A8F-27E5-404C-8478-0932CAA2FDC2}" type="presOf" srcId="{B6E44D1C-6800-4CE1-BCA7-002F2B9DF66E}" destId="{9B5C0FB6-DE8F-43BD-A372-6FDFD5E2AA83}" srcOrd="1" destOrd="0" presId="urn:microsoft.com/office/officeart/2005/8/layout/orgChart1"/>
    <dgm:cxn modelId="{81745B70-7B0A-4D15-81ED-843D0A4CADEA}" type="presParOf" srcId="{EDBDC19B-5F40-467C-B649-4B76F715D96D}" destId="{D6FE8A06-61B6-4275-AF15-E4F61EEA5C20}" srcOrd="1" destOrd="0" presId="urn:microsoft.com/office/officeart/2005/8/layout/orgChart1"/>
    <dgm:cxn modelId="{07EDBDF0-7661-4785-9806-92FE0585C464}" type="presParOf" srcId="{EDBDC19B-5F40-467C-B649-4B76F715D96D}" destId="{58480BF1-07F5-401F-B2D8-B80210C4EB4E}" srcOrd="2" destOrd="0" presId="urn:microsoft.com/office/officeart/2005/8/layout/orgChart1"/>
    <dgm:cxn modelId="{31052E27-486D-45C2-B538-A45FA02AF5A3}" type="presParOf" srcId="{DF700CD7-8CD6-4F48-A5B9-821C92319CF6}" destId="{CAE3001E-354F-4EDD-8080-B236A5D83374}" srcOrd="2" destOrd="0" presId="urn:microsoft.com/office/officeart/2005/8/layout/orgChart1"/>
    <dgm:cxn modelId="{6454110A-1396-42BF-8DEA-2C7864170C34}" type="presOf" srcId="{8F7734C0-5173-444C-88BD-552B46F9F63B}" destId="{CAE3001E-354F-4EDD-8080-B236A5D83374}" srcOrd="0" destOrd="0" presId="urn:microsoft.com/office/officeart/2005/8/layout/orgChart1"/>
    <dgm:cxn modelId="{72A905EB-68F2-49B7-8EDF-03B197378670}" type="presParOf" srcId="{DF700CD7-8CD6-4F48-A5B9-821C92319CF6}" destId="{E5113CF5-A56C-4A89-B6A1-21DA0942CBC7}" srcOrd="3" destOrd="0" presId="urn:microsoft.com/office/officeart/2005/8/layout/orgChart1"/>
    <dgm:cxn modelId="{36A849C6-343C-44D0-92B5-9919FA1FE24F}" type="presParOf" srcId="{E5113CF5-A56C-4A89-B6A1-21DA0942CBC7}" destId="{9ED919D9-AA1E-4AA4-985A-71700D745C54}" srcOrd="0" destOrd="0" presId="urn:microsoft.com/office/officeart/2005/8/layout/orgChart1"/>
    <dgm:cxn modelId="{835EBCA5-657E-42AF-A6F1-B24D24462AD0}" type="presParOf" srcId="{9ED919D9-AA1E-4AA4-985A-71700D745C54}" destId="{4394469C-E79A-41D8-9280-E1BB80E392E2}" srcOrd="0" destOrd="0" presId="urn:microsoft.com/office/officeart/2005/8/layout/orgChart1"/>
    <dgm:cxn modelId="{4527D204-D2D2-415F-8E6F-783040AD9047}" type="presOf" srcId="{2EF02990-D4A5-4795-BC74-41C37F51CBDA}" destId="{4394469C-E79A-41D8-9280-E1BB80E392E2}" srcOrd="0" destOrd="0" presId="urn:microsoft.com/office/officeart/2005/8/layout/orgChart1"/>
    <dgm:cxn modelId="{A6C20CC2-3F78-4621-8C15-0C226FE3DD1E}" type="presParOf" srcId="{9ED919D9-AA1E-4AA4-985A-71700D745C54}" destId="{B11AFD66-8B1D-4669-80FF-69B3E275E264}" srcOrd="1" destOrd="0" presId="urn:microsoft.com/office/officeart/2005/8/layout/orgChart1"/>
    <dgm:cxn modelId="{95066C9B-67B0-4013-9600-9EA7C3F7DFE2}" type="presOf" srcId="{2EF02990-D4A5-4795-BC74-41C37F51CBDA}" destId="{B11AFD66-8B1D-4669-80FF-69B3E275E264}" srcOrd="1" destOrd="0" presId="urn:microsoft.com/office/officeart/2005/8/layout/orgChart1"/>
    <dgm:cxn modelId="{14BAEC83-F350-4E3F-B857-4FC3EA2DBE18}" type="presParOf" srcId="{E5113CF5-A56C-4A89-B6A1-21DA0942CBC7}" destId="{751CD0F1-0E35-4EDA-AE32-E24DFE426E67}" srcOrd="1" destOrd="0" presId="urn:microsoft.com/office/officeart/2005/8/layout/orgChart1"/>
    <dgm:cxn modelId="{C7784289-6208-4838-A2D0-1EC5B7EE6CBB}" type="presParOf" srcId="{E5113CF5-A56C-4A89-B6A1-21DA0942CBC7}" destId="{AEE08CA0-DD93-4885-BCE8-B42CCDAEF70F}" srcOrd="2" destOrd="0" presId="urn:microsoft.com/office/officeart/2005/8/layout/orgChart1"/>
    <dgm:cxn modelId="{52025E3B-509F-4B99-A963-D8DBA5926365}" type="presParOf" srcId="{DF700CD7-8CD6-4F48-A5B9-821C92319CF6}" destId="{25563912-8B24-4E7C-887A-DCA4458BEFF4}" srcOrd="4" destOrd="0" presId="urn:microsoft.com/office/officeart/2005/8/layout/orgChart1"/>
    <dgm:cxn modelId="{C3FD105E-58E8-4DAD-81A0-E61759DEC917}" type="presOf" srcId="{326D01B4-7C4A-4127-A2FC-7882BD4F762A}" destId="{25563912-8B24-4E7C-887A-DCA4458BEFF4}" srcOrd="0" destOrd="0" presId="urn:microsoft.com/office/officeart/2005/8/layout/orgChart1"/>
    <dgm:cxn modelId="{8F914A62-7CF7-4C24-981E-1E0D031ECD87}" type="presParOf" srcId="{DF700CD7-8CD6-4F48-A5B9-821C92319CF6}" destId="{126A9CD8-ED39-46BD-AA85-082BA25FAC5B}" srcOrd="5" destOrd="0" presId="urn:microsoft.com/office/officeart/2005/8/layout/orgChart1"/>
    <dgm:cxn modelId="{96448622-A416-47EE-AEAE-45325E53F205}" type="presParOf" srcId="{126A9CD8-ED39-46BD-AA85-082BA25FAC5B}" destId="{F916C7ED-A24D-406C-A97D-2EF204DA0F42}" srcOrd="0" destOrd="0" presId="urn:microsoft.com/office/officeart/2005/8/layout/orgChart1"/>
    <dgm:cxn modelId="{6180A26C-1D0D-427C-9DB8-996AA41E9D58}" type="presParOf" srcId="{F916C7ED-A24D-406C-A97D-2EF204DA0F42}" destId="{E6994DD1-A9DF-4E05-9BE8-14F639A29CCF}" srcOrd="0" destOrd="0" presId="urn:microsoft.com/office/officeart/2005/8/layout/orgChart1"/>
    <dgm:cxn modelId="{559320C2-D548-4824-8FB3-F6B2AB3E0DEB}" type="presOf" srcId="{68B5C880-DDAD-4C2F-82DC-F3935F341EA6}" destId="{E6994DD1-A9DF-4E05-9BE8-14F639A29CCF}" srcOrd="0" destOrd="0" presId="urn:microsoft.com/office/officeart/2005/8/layout/orgChart1"/>
    <dgm:cxn modelId="{3CA3630F-FAFF-4596-9FEA-C5721BDEEA2C}" type="presParOf" srcId="{F916C7ED-A24D-406C-A97D-2EF204DA0F42}" destId="{164B2212-8D5E-443A-8A60-C7EDA5C9A031}" srcOrd="1" destOrd="0" presId="urn:microsoft.com/office/officeart/2005/8/layout/orgChart1"/>
    <dgm:cxn modelId="{AD2532AD-3D42-481D-A046-E2971C37544A}" type="presOf" srcId="{68B5C880-DDAD-4C2F-82DC-F3935F341EA6}" destId="{164B2212-8D5E-443A-8A60-C7EDA5C9A031}" srcOrd="1" destOrd="0" presId="urn:microsoft.com/office/officeart/2005/8/layout/orgChart1"/>
    <dgm:cxn modelId="{BE0CFBC5-1D54-4147-A0C9-5D47B8E2D7D1}" type="presParOf" srcId="{126A9CD8-ED39-46BD-AA85-082BA25FAC5B}" destId="{AA0F769F-4660-4BF3-AA60-96567F1DF1D2}" srcOrd="1" destOrd="0" presId="urn:microsoft.com/office/officeart/2005/8/layout/orgChart1"/>
    <dgm:cxn modelId="{C63EB6C8-BEB5-4DA7-BCC0-2AC2F55AE224}" type="presParOf" srcId="{126A9CD8-ED39-46BD-AA85-082BA25FAC5B}" destId="{FEB46329-AAF4-4C77-9D1D-16D899EF902D}" srcOrd="2" destOrd="0" presId="urn:microsoft.com/office/officeart/2005/8/layout/orgChart1"/>
    <dgm:cxn modelId="{C49B5B28-AAF0-4E3C-BE3D-9A399CA9CE19}" type="presParOf" srcId="{DF700CD7-8CD6-4F48-A5B9-821C92319CF6}" destId="{C1832F6D-5BBC-473C-AD3F-C65DDD7BAA61}" srcOrd="6" destOrd="0" presId="urn:microsoft.com/office/officeart/2005/8/layout/orgChart1"/>
    <dgm:cxn modelId="{E1115A10-0887-46C5-A124-696C6B0D59CD}" type="presOf" srcId="{88CDBB79-789D-4136-96DE-AB7FAB9AEBF7}" destId="{C1832F6D-5BBC-473C-AD3F-C65DDD7BAA61}" srcOrd="0" destOrd="0" presId="urn:microsoft.com/office/officeart/2005/8/layout/orgChart1"/>
    <dgm:cxn modelId="{CBF50C2E-68A4-42F9-A5C4-DD065322D8E7}" type="presParOf" srcId="{DF700CD7-8CD6-4F48-A5B9-821C92319CF6}" destId="{4B9599E6-4AA7-4C4C-AE2B-6DD7D4E7D616}" srcOrd="7" destOrd="0" presId="urn:microsoft.com/office/officeart/2005/8/layout/orgChart1"/>
    <dgm:cxn modelId="{ED1B46F3-AED0-4EA2-A92F-B7B9640D4B11}" type="presParOf" srcId="{4B9599E6-4AA7-4C4C-AE2B-6DD7D4E7D616}" destId="{DA1CEAD4-B43F-4FE2-92D0-680294F1E881}" srcOrd="0" destOrd="0" presId="urn:microsoft.com/office/officeart/2005/8/layout/orgChart1"/>
    <dgm:cxn modelId="{34AF2EFA-3081-401C-9CD9-CAFBE24A8FDB}" type="presParOf" srcId="{DA1CEAD4-B43F-4FE2-92D0-680294F1E881}" destId="{A226842B-8BA2-4EFA-BA89-6CA760E5425F}" srcOrd="0" destOrd="0" presId="urn:microsoft.com/office/officeart/2005/8/layout/orgChart1"/>
    <dgm:cxn modelId="{5B6440F5-B40B-4C92-8657-14270A59CBD3}" type="presOf" srcId="{F79A8A07-4474-4A80-8632-C36BD04633F1}" destId="{A226842B-8BA2-4EFA-BA89-6CA760E5425F}" srcOrd="0" destOrd="0" presId="urn:microsoft.com/office/officeart/2005/8/layout/orgChart1"/>
    <dgm:cxn modelId="{5124B60E-0195-497E-B3EB-C24C2FDB2BA5}" type="presParOf" srcId="{DA1CEAD4-B43F-4FE2-92D0-680294F1E881}" destId="{D97E3642-1414-4165-89F3-8B72FAE9241D}" srcOrd="1" destOrd="0" presId="urn:microsoft.com/office/officeart/2005/8/layout/orgChart1"/>
    <dgm:cxn modelId="{872E4436-609A-40E5-9394-89B026CCD18A}" type="presOf" srcId="{F79A8A07-4474-4A80-8632-C36BD04633F1}" destId="{D97E3642-1414-4165-89F3-8B72FAE9241D}" srcOrd="1" destOrd="0" presId="urn:microsoft.com/office/officeart/2005/8/layout/orgChart1"/>
    <dgm:cxn modelId="{C28107B0-2174-4D87-A76B-6AEBAB7960AF}" type="presParOf" srcId="{4B9599E6-4AA7-4C4C-AE2B-6DD7D4E7D616}" destId="{E3721D45-C013-41DE-B7D1-DB9A74447820}" srcOrd="1" destOrd="0" presId="urn:microsoft.com/office/officeart/2005/8/layout/orgChart1"/>
    <dgm:cxn modelId="{6813FF48-A970-410F-9147-E7E776332638}" type="presParOf" srcId="{4B9599E6-4AA7-4C4C-AE2B-6DD7D4E7D616}" destId="{68F50913-CFC2-4E3F-A3DF-23DC919D96C7}" srcOrd="2" destOrd="0" presId="urn:microsoft.com/office/officeart/2005/8/layout/orgChart1"/>
    <dgm:cxn modelId="{DD770F08-A972-4C44-9489-BA7F6A624206}" type="presParOf" srcId="{DF700CD7-8CD6-4F48-A5B9-821C92319CF6}" destId="{6D402ECA-F231-42E3-93DC-3E0FB5A5323E}" srcOrd="8" destOrd="0" presId="urn:microsoft.com/office/officeart/2005/8/layout/orgChart1"/>
    <dgm:cxn modelId="{DA56C95F-2A85-4315-A6B0-8AECEB64620C}" type="presOf" srcId="{3E28CB00-6F95-44C1-B0FB-4F7CFFE9D38A}" destId="{6D402ECA-F231-42E3-93DC-3E0FB5A5323E}" srcOrd="0" destOrd="0" presId="urn:microsoft.com/office/officeart/2005/8/layout/orgChart1"/>
    <dgm:cxn modelId="{01EEE994-1D85-4C5E-AE0C-80DD9F12C896}" type="presParOf" srcId="{DF700CD7-8CD6-4F48-A5B9-821C92319CF6}" destId="{BE8BE062-AA55-44F7-9E8D-D10429FFFD35}" srcOrd="9" destOrd="0" presId="urn:microsoft.com/office/officeart/2005/8/layout/orgChart1"/>
    <dgm:cxn modelId="{A4BF1AB2-8902-4555-8012-33B60C3F3480}" type="presParOf" srcId="{BE8BE062-AA55-44F7-9E8D-D10429FFFD35}" destId="{DBB74000-70EE-413B-9FC9-8D783BDD6775}" srcOrd="0" destOrd="0" presId="urn:microsoft.com/office/officeart/2005/8/layout/orgChart1"/>
    <dgm:cxn modelId="{3F66B9F3-B384-4A90-A74A-1941F65D48CE}" type="presParOf" srcId="{DBB74000-70EE-413B-9FC9-8D783BDD6775}" destId="{3D14FA26-8AD0-4FF3-AC10-D64F91B6A08B}" srcOrd="0" destOrd="0" presId="urn:microsoft.com/office/officeart/2005/8/layout/orgChart1"/>
    <dgm:cxn modelId="{6DAD7A0F-DA1F-4E08-B096-A36FAB44E311}" type="presOf" srcId="{F4438F80-C3F2-47BE-A61F-F04B89D0C830}" destId="{3D14FA26-8AD0-4FF3-AC10-D64F91B6A08B}" srcOrd="0" destOrd="0" presId="urn:microsoft.com/office/officeart/2005/8/layout/orgChart1"/>
    <dgm:cxn modelId="{F973F568-D688-4E99-B569-826353CC8AA7}" type="presParOf" srcId="{DBB74000-70EE-413B-9FC9-8D783BDD6775}" destId="{C060CAF7-CD41-4763-A190-0BE08A15056B}" srcOrd="1" destOrd="0" presId="urn:microsoft.com/office/officeart/2005/8/layout/orgChart1"/>
    <dgm:cxn modelId="{AA4F66B2-CCE9-4F24-8732-F7F367CF2121}" type="presOf" srcId="{F4438F80-C3F2-47BE-A61F-F04B89D0C830}" destId="{C060CAF7-CD41-4763-A190-0BE08A15056B}" srcOrd="1" destOrd="0" presId="urn:microsoft.com/office/officeart/2005/8/layout/orgChart1"/>
    <dgm:cxn modelId="{8EDD6534-B5DB-4017-9134-038021969C12}" type="presParOf" srcId="{BE8BE062-AA55-44F7-9E8D-D10429FFFD35}" destId="{47883790-6E86-42D6-932C-5013BB4C8309}" srcOrd="1" destOrd="0" presId="urn:microsoft.com/office/officeart/2005/8/layout/orgChart1"/>
    <dgm:cxn modelId="{98A178D3-457B-4631-8E8C-D9C89745C19D}" type="presParOf" srcId="{BE8BE062-AA55-44F7-9E8D-D10429FFFD35}" destId="{4D64CDFA-97F9-4BCD-9A61-3A3D96C95A2F}" srcOrd="2" destOrd="0" presId="urn:microsoft.com/office/officeart/2005/8/layout/orgChart1"/>
    <dgm:cxn modelId="{8D9DB507-9EF7-428A-8325-18D5D9709FD8}" type="presParOf" srcId="{DF700CD7-8CD6-4F48-A5B9-821C92319CF6}" destId="{62D0E6A5-5E79-446C-9289-04D4C754DDDB}" srcOrd="10" destOrd="0" presId="urn:microsoft.com/office/officeart/2005/8/layout/orgChart1"/>
    <dgm:cxn modelId="{962F339D-E76D-4D35-9660-5F9C26B18ECA}" type="presOf" srcId="{7FB26BBD-0146-4B92-83C7-E0BD77D19427}" destId="{62D0E6A5-5E79-446C-9289-04D4C754DDDB}" srcOrd="0" destOrd="0" presId="urn:microsoft.com/office/officeart/2005/8/layout/orgChart1"/>
    <dgm:cxn modelId="{312F11E8-775A-4AF6-BD5D-B4B2AD58A018}" type="presParOf" srcId="{DF700CD7-8CD6-4F48-A5B9-821C92319CF6}" destId="{69C2055B-7D3A-4699-9FA2-DE2323CA559B}" srcOrd="11" destOrd="0" presId="urn:microsoft.com/office/officeart/2005/8/layout/orgChart1"/>
    <dgm:cxn modelId="{F1C6AFB2-0F04-4462-ADF0-89F3F74E2EAE}" type="presParOf" srcId="{69C2055B-7D3A-4699-9FA2-DE2323CA559B}" destId="{FE30182A-648F-46F6-A2C0-3EA31E95A959}" srcOrd="0" destOrd="0" presId="urn:microsoft.com/office/officeart/2005/8/layout/orgChart1"/>
    <dgm:cxn modelId="{3E89BAD3-3581-46EC-B4D0-3E551BCA0361}" type="presParOf" srcId="{FE30182A-648F-46F6-A2C0-3EA31E95A959}" destId="{25C24A3E-CC3E-4F86-909E-C6EBB46F575E}" srcOrd="0" destOrd="0" presId="urn:microsoft.com/office/officeart/2005/8/layout/orgChart1"/>
    <dgm:cxn modelId="{EA3481AE-EFDB-488E-8E98-6271523DACAB}" type="presOf" srcId="{E4AAAD92-2E05-4044-B0F0-AABB9D0BA84E}" destId="{25C24A3E-CC3E-4F86-909E-C6EBB46F575E}" srcOrd="0" destOrd="0" presId="urn:microsoft.com/office/officeart/2005/8/layout/orgChart1"/>
    <dgm:cxn modelId="{F7E5C070-8127-401D-900E-1521EF8B09B9}" type="presParOf" srcId="{FE30182A-648F-46F6-A2C0-3EA31E95A959}" destId="{D85D84E6-FCEA-47D6-90AD-123B7AA8B8BE}" srcOrd="1" destOrd="0" presId="urn:microsoft.com/office/officeart/2005/8/layout/orgChart1"/>
    <dgm:cxn modelId="{ED0E240D-8C79-4D10-839B-9254C35AF108}" type="presOf" srcId="{E4AAAD92-2E05-4044-B0F0-AABB9D0BA84E}" destId="{D85D84E6-FCEA-47D6-90AD-123B7AA8B8BE}" srcOrd="1" destOrd="0" presId="urn:microsoft.com/office/officeart/2005/8/layout/orgChart1"/>
    <dgm:cxn modelId="{1595958E-5279-47D0-9B21-F975A67B0DF3}" type="presParOf" srcId="{69C2055B-7D3A-4699-9FA2-DE2323CA559B}" destId="{F901B07A-15D9-4706-9834-E808E5850376}" srcOrd="1" destOrd="0" presId="urn:microsoft.com/office/officeart/2005/8/layout/orgChart1"/>
    <dgm:cxn modelId="{E78A1A52-7232-485C-9147-91F02E0C7EE6}" type="presParOf" srcId="{69C2055B-7D3A-4699-9FA2-DE2323CA559B}" destId="{BD344317-6C7B-41A7-871D-46DE01BFB554}" srcOrd="2" destOrd="0" presId="urn:microsoft.com/office/officeart/2005/8/layout/orgChart1"/>
    <dgm:cxn modelId="{1FAE166D-9F6B-44E4-B489-DBE37BD8473A}" type="presParOf" srcId="{DF700CD7-8CD6-4F48-A5B9-821C92319CF6}" destId="{57240C78-3C37-4293-A006-913DB8C667D0}" srcOrd="12" destOrd="0" presId="urn:microsoft.com/office/officeart/2005/8/layout/orgChart1"/>
    <dgm:cxn modelId="{E91A1FE6-F09A-4BAF-88C8-F5E21362A0F6}" type="presOf" srcId="{947C76C4-6F37-4541-A8AB-1F2DA1E49639}" destId="{57240C78-3C37-4293-A006-913DB8C667D0}" srcOrd="0" destOrd="0" presId="urn:microsoft.com/office/officeart/2005/8/layout/orgChart1"/>
    <dgm:cxn modelId="{A7EE66DF-8674-44FE-94B7-EBF5F94AD3CD}" type="presParOf" srcId="{DF700CD7-8CD6-4F48-A5B9-821C92319CF6}" destId="{666C6913-901B-4D0A-AC79-A706DE0529FB}" srcOrd="13" destOrd="0" presId="urn:microsoft.com/office/officeart/2005/8/layout/orgChart1"/>
    <dgm:cxn modelId="{583F4248-C0A2-453B-9244-B03BD0D9FF69}" type="presParOf" srcId="{666C6913-901B-4D0A-AC79-A706DE0529FB}" destId="{7C9F3A25-DFCE-471F-B6BE-DEF05E1D45F6}" srcOrd="0" destOrd="0" presId="urn:microsoft.com/office/officeart/2005/8/layout/orgChart1"/>
    <dgm:cxn modelId="{5C527FE8-8A2F-4647-98A1-9609FDC3C45A}" type="presParOf" srcId="{7C9F3A25-DFCE-471F-B6BE-DEF05E1D45F6}" destId="{2017F08B-4421-4041-B5B7-41C09827B7A5}" srcOrd="0" destOrd="0" presId="urn:microsoft.com/office/officeart/2005/8/layout/orgChart1"/>
    <dgm:cxn modelId="{1C89558E-DD07-4F00-9DBA-6B582FECD5DB}" type="presOf" srcId="{786ABF41-7BD5-4815-9354-D3DBB4632670}" destId="{2017F08B-4421-4041-B5B7-41C09827B7A5}" srcOrd="0" destOrd="0" presId="urn:microsoft.com/office/officeart/2005/8/layout/orgChart1"/>
    <dgm:cxn modelId="{8927202D-D21E-4EDE-96B3-E18B249AA4AD}" type="presParOf" srcId="{7C9F3A25-DFCE-471F-B6BE-DEF05E1D45F6}" destId="{3DB9370C-5FE8-4C7F-9D68-CBB6B569F929}" srcOrd="1" destOrd="0" presId="urn:microsoft.com/office/officeart/2005/8/layout/orgChart1"/>
    <dgm:cxn modelId="{9000E1E3-7868-404A-A109-21CFB26B3199}" type="presOf" srcId="{786ABF41-7BD5-4815-9354-D3DBB4632670}" destId="{3DB9370C-5FE8-4C7F-9D68-CBB6B569F929}" srcOrd="1" destOrd="0" presId="urn:microsoft.com/office/officeart/2005/8/layout/orgChart1"/>
    <dgm:cxn modelId="{BE5A3C2A-ED79-4B3C-B6F9-4430F9E8E389}" type="presParOf" srcId="{666C6913-901B-4D0A-AC79-A706DE0529FB}" destId="{902F16A6-F860-4AA2-8F03-5CB45A6845FA}" srcOrd="1" destOrd="0" presId="urn:microsoft.com/office/officeart/2005/8/layout/orgChart1"/>
    <dgm:cxn modelId="{0A928B54-6246-4D4B-9B1E-721D73CC2833}" type="presParOf" srcId="{666C6913-901B-4D0A-AC79-A706DE0529FB}" destId="{FFFC2B11-0F80-4092-8C5D-16FD9666CF55}" srcOrd="2" destOrd="0" presId="urn:microsoft.com/office/officeart/2005/8/layout/orgChart1"/>
    <dgm:cxn modelId="{E803A06C-6651-4806-ADC1-909DC81DF0B8}" type="presParOf" srcId="{DF700CD7-8CD6-4F48-A5B9-821C92319CF6}" destId="{D730FA8F-16E3-418E-B043-402070F7CCC2}" srcOrd="14" destOrd="0" presId="urn:microsoft.com/office/officeart/2005/8/layout/orgChart1"/>
    <dgm:cxn modelId="{1FEC1B0E-55C8-45CE-862A-5402182E83DE}" type="presOf" srcId="{EA6ECBBD-B8A4-43B1-A627-AAC135ADE7AE}" destId="{D730FA8F-16E3-418E-B043-402070F7CCC2}" srcOrd="0" destOrd="0" presId="urn:microsoft.com/office/officeart/2005/8/layout/orgChart1"/>
    <dgm:cxn modelId="{464B49B4-75A5-43F4-93CB-90E287772F16}" type="presParOf" srcId="{DF700CD7-8CD6-4F48-A5B9-821C92319CF6}" destId="{59B2CFEB-B584-4DFF-9E4B-49238E1B2BBF}" srcOrd="15" destOrd="0" presId="urn:microsoft.com/office/officeart/2005/8/layout/orgChart1"/>
    <dgm:cxn modelId="{C78E61D2-774D-4EE8-9ADE-825B50A7A253}" type="presParOf" srcId="{59B2CFEB-B584-4DFF-9E4B-49238E1B2BBF}" destId="{5F4F51C0-16B1-4B21-8877-C0829F3B6CD6}" srcOrd="0" destOrd="0" presId="urn:microsoft.com/office/officeart/2005/8/layout/orgChart1"/>
    <dgm:cxn modelId="{98252BDA-0A93-4975-B7A7-20677E0FFC2B}" type="presParOf" srcId="{5F4F51C0-16B1-4B21-8877-C0829F3B6CD6}" destId="{90A02E46-79A5-4724-B90A-923C6300937B}" srcOrd="0" destOrd="0" presId="urn:microsoft.com/office/officeart/2005/8/layout/orgChart1"/>
    <dgm:cxn modelId="{05839F57-8060-41B8-9924-DACDCE27BD8E}" type="presOf" srcId="{5179439E-C7AF-4931-870B-9E5FCA680379}" destId="{90A02E46-79A5-4724-B90A-923C6300937B}" srcOrd="0" destOrd="0" presId="urn:microsoft.com/office/officeart/2005/8/layout/orgChart1"/>
    <dgm:cxn modelId="{4EA31DB7-0C94-4700-AC29-6B2037BA32DA}" type="presParOf" srcId="{5F4F51C0-16B1-4B21-8877-C0829F3B6CD6}" destId="{7993284B-D45C-43C6-A379-264611B5E4B0}" srcOrd="1" destOrd="0" presId="urn:microsoft.com/office/officeart/2005/8/layout/orgChart1"/>
    <dgm:cxn modelId="{EAB5045A-6388-4369-A54A-3D9FF3A75B77}" type="presOf" srcId="{5179439E-C7AF-4931-870B-9E5FCA680379}" destId="{7993284B-D45C-43C6-A379-264611B5E4B0}" srcOrd="1" destOrd="0" presId="urn:microsoft.com/office/officeart/2005/8/layout/orgChart1"/>
    <dgm:cxn modelId="{FA63914C-FAA5-45ED-A308-670C38A5E87C}" type="presParOf" srcId="{59B2CFEB-B584-4DFF-9E4B-49238E1B2BBF}" destId="{B2BCD458-642E-4C52-B117-83A69DC02C76}" srcOrd="1" destOrd="0" presId="urn:microsoft.com/office/officeart/2005/8/layout/orgChart1"/>
    <dgm:cxn modelId="{731184FC-512A-49F0-AAFE-783239B627A3}" type="presParOf" srcId="{59B2CFEB-B584-4DFF-9E4B-49238E1B2BBF}" destId="{81115EA3-4AC1-4592-B39F-E3CFAE064C21}" srcOrd="2" destOrd="0" presId="urn:microsoft.com/office/officeart/2005/8/layout/orgChart1"/>
    <dgm:cxn modelId="{796D7E3E-7038-459C-B5CD-1B6D3D64B5F2}" type="presParOf" srcId="{2C71B275-A423-44C2-A409-3513C83919B5}" destId="{A94885CC-2AB1-40F2-9F9F-B318B5321AA3}" srcOrd="2" destOrd="0" presId="urn:microsoft.com/office/officeart/2005/8/layout/orgChart1"/>
    <dgm:cxn modelId="{742F9FA1-FC6B-440F-9394-15522E711F13}" type="presParOf" srcId="{A94885CC-2AB1-40F2-9F9F-B318B5321AA3}" destId="{E1164313-8563-48D3-8871-C57CC009838F}" srcOrd="0" destOrd="0" presId="urn:microsoft.com/office/officeart/2005/8/layout/orgChart1"/>
    <dgm:cxn modelId="{7E817164-06E5-4EA1-89C8-FEA0CC32222E}" type="presOf" srcId="{AB4442CD-0A56-4F9D-981D-1BB4130A384F}" destId="{E1164313-8563-48D3-8871-C57CC009838F}" srcOrd="0" destOrd="0" presId="urn:microsoft.com/office/officeart/2005/8/layout/orgChart1"/>
    <dgm:cxn modelId="{62F5D5FF-8755-49FA-851C-EC2BCAF3855E}" type="presParOf" srcId="{A94885CC-2AB1-40F2-9F9F-B318B5321AA3}" destId="{430298BC-EEAC-458A-9275-5CD866C4C276}" srcOrd="1" destOrd="0" presId="urn:microsoft.com/office/officeart/2005/8/layout/orgChart1"/>
    <dgm:cxn modelId="{DBBF2B2E-DF0C-490D-A88C-C80ABF013D53}" type="presParOf" srcId="{430298BC-EEAC-458A-9275-5CD866C4C276}" destId="{DCF1B30F-954A-4528-B180-D2D67BBD2D52}" srcOrd="0" destOrd="0" presId="urn:microsoft.com/office/officeart/2005/8/layout/orgChart1"/>
    <dgm:cxn modelId="{A8A0F71F-8D11-4A28-BA0E-AF583B12EDB2}" type="presParOf" srcId="{DCF1B30F-954A-4528-B180-D2D67BBD2D52}" destId="{3651489D-4D5A-4B26-84F3-45E5C94FF713}" srcOrd="0" destOrd="0" presId="urn:microsoft.com/office/officeart/2005/8/layout/orgChart1"/>
    <dgm:cxn modelId="{6B129E69-92FA-4CD8-9745-8C3406B6446D}" type="presOf" srcId="{0EA7E488-EE1C-4F42-9044-508C9D5BC88D}" destId="{3651489D-4D5A-4B26-84F3-45E5C94FF713}" srcOrd="0" destOrd="0" presId="urn:microsoft.com/office/officeart/2005/8/layout/orgChart1"/>
    <dgm:cxn modelId="{6E19E597-1C02-498B-818E-7E1A692BF331}" type="presParOf" srcId="{DCF1B30F-954A-4528-B180-D2D67BBD2D52}" destId="{D517091A-9823-4E9E-B386-1CF17759408A}" srcOrd="1" destOrd="0" presId="urn:microsoft.com/office/officeart/2005/8/layout/orgChart1"/>
    <dgm:cxn modelId="{D0BBDBA5-0E96-43C9-8E1F-7C520ADDE0F2}" type="presOf" srcId="{0EA7E488-EE1C-4F42-9044-508C9D5BC88D}" destId="{D517091A-9823-4E9E-B386-1CF17759408A}" srcOrd="1" destOrd="0" presId="urn:microsoft.com/office/officeart/2005/8/layout/orgChart1"/>
    <dgm:cxn modelId="{5AD1994F-8E61-40C5-9E6C-245527D095B4}" type="presParOf" srcId="{430298BC-EEAC-458A-9275-5CD866C4C276}" destId="{3BCC5C53-F0A8-4E9E-9DFB-A02881A11CA2}" srcOrd="1" destOrd="0" presId="urn:microsoft.com/office/officeart/2005/8/layout/orgChart1"/>
    <dgm:cxn modelId="{4CAFDE39-A829-4C3E-8244-A9618D66520E}" type="presParOf" srcId="{430298BC-EEAC-458A-9275-5CD866C4C276}" destId="{F5D85213-F113-40C6-9BD9-7B674F72FE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A3B3326C-3E78-4BE1-8EB5-F9B64D7DC816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Seksjonsleder</a:t>
          </a:r>
        </a:p>
        <a:p>
          <a:r>
            <a:rPr lang="nb-NO" sz="1600" i="1" smtClean="0"/>
            <a:t>Torunn Risdal Momrak</a:t>
          </a:r>
          <a:endParaRPr lang="nb-NO" sz="1600" i="1"/>
        </a:p>
      </dgm:t>
    </dgm:pt>
    <dgm:pt modelId="{BE040E1A-F43E-47D7-B507-827B189DED1D}" type="parTrans" cxnId="{4B7F75C5-95DB-4758-8143-8E3B726A6E6A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smtClean="0"/>
            <a:t>Enhet A</a:t>
          </a:r>
        </a:p>
        <a:p>
          <a:pPr marL="176213" indent="0" algn="ctr"/>
          <a:r>
            <a:rPr lang="nb-NO" sz="800" b="0" baseline="0" smtClean="0"/>
            <a:t>Enhetsleder Tone Larsson</a:t>
          </a:r>
          <a:endParaRPr lang="nb-NO" sz="800" b="0" i="1" baseline="0" smtClean="0"/>
        </a:p>
        <a:p>
          <a:pPr marL="176213" indent="0" algn="ctr"/>
          <a:endParaRPr lang="nb-NO" sz="800" i="1" baseline="0"/>
        </a:p>
      </dgm:t>
    </dgm:pt>
    <dgm:pt modelId="{D0BCF9E2-DFBE-4F49-83D4-E7105C32F1FF}" type="sibTrans" cxnId="{4B7F75C5-95DB-4758-8143-8E3B726A6E6A}">
      <dgm:prSet/>
      <dgm:spPr/>
      <dgm:t>
        <a:bodyPr/>
        <a:lstStyle/>
        <a:p>
          <a:endParaRPr lang="nb-NO"/>
        </a:p>
      </dgm:t>
    </dgm:pt>
    <dgm:pt modelId="{62AEF582-AE4B-47EF-8C23-F0D54081DDED}" type="parTrans" cxnId="{5D8D0069-4081-466E-8824-518005E35D78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smtClean="0"/>
            <a:t>Enhet B</a:t>
          </a:r>
        </a:p>
        <a:p>
          <a:pPr marL="176213" indent="0" algn="ctr"/>
          <a:r>
            <a:rPr lang="nb-NO" sz="800" b="0" baseline="0" smtClean="0"/>
            <a:t>Enhetsleder Andreas Bjaarstad Kolaas</a:t>
          </a:r>
        </a:p>
        <a:p>
          <a:pPr marL="176213" indent="0" algn="ctr"/>
          <a:endParaRPr lang="nb-NO" sz="800" b="0" i="1" baseline="0" smtClean="0"/>
        </a:p>
      </dgm:t>
    </dgm:pt>
    <dgm:pt modelId="{21C2637B-BB9A-4E9D-B9E0-F665A7003665}" type="sibTrans" cxnId="{5D8D0069-4081-466E-8824-518005E35D78}">
      <dgm:prSet/>
      <dgm:spPr/>
      <dgm:t>
        <a:bodyPr/>
        <a:lstStyle/>
        <a:p>
          <a:endParaRPr lang="nb-NO"/>
        </a:p>
      </dgm:t>
    </dgm:pt>
    <dgm:pt modelId="{C95631FB-9EC8-4E3D-9073-385785FF8438}" type="parTrans" cxnId="{AD796A76-ADA0-4B12-9598-001FF081BE88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Enhet D</a:t>
          </a:r>
        </a:p>
        <a:p>
          <a:pPr marL="176213" indent="0" algn="ctr"/>
          <a:r>
            <a:rPr lang="nb-NO" sz="800" b="0" baseline="0" smtClean="0"/>
            <a:t>Enhetsleder Linn-Kristin Johansen</a:t>
          </a:r>
          <a:endParaRPr lang="nb-NO" sz="800" b="0" i="1" baseline="0" smtClean="0"/>
        </a:p>
        <a:p>
          <a:pPr marL="176213" indent="0" algn="ctr"/>
          <a:endParaRPr lang="nb-NO" sz="800" i="1" baseline="0"/>
        </a:p>
      </dgm:t>
    </dgm:pt>
    <dgm:pt modelId="{B53E3734-12DF-4DD5-B2F5-F793DF0473AD}" type="sibTrans" cxnId="{AD796A76-ADA0-4B12-9598-001FF081BE88}">
      <dgm:prSet/>
      <dgm:spPr/>
      <dgm:t>
        <a:bodyPr/>
        <a:lstStyle/>
        <a:p>
          <a:endParaRPr lang="nb-NO"/>
        </a:p>
      </dgm:t>
    </dgm:pt>
    <dgm:pt modelId="{5241B17A-A1B5-492A-AEA6-9D035D056C7F}" type="sibTrans" cxnId="{A3B3326C-3E78-4BE1-8EB5-F9B64D7DC816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3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3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3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3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578582F6-ABC2-4AB5-84A1-D7FB97D6379E}" type="pres">
      <dgm:prSet presAssocID="{C95631FB-9EC8-4E3D-9073-385785FF8438}" presName="Name25" presStyleLbl="parChTrans1D2" presStyleIdx="2" presStyleCnt="3" custScaleX="2000000" custScaleY="66007"/>
      <dgm:spPr/>
      <dgm:t>
        <a:bodyPr/>
        <a:lstStyle/>
        <a:p>
          <a:endParaRPr lang="nb-NO"/>
        </a:p>
      </dgm:t>
    </dgm:pt>
    <dgm:pt modelId="{77B5B43B-1CDA-44BE-A0DA-C02AF14BFCBB}" type="pres">
      <dgm:prSet presAssocID="{C95631FB-9EC8-4E3D-9073-385785FF8438}" presName="connTx" presStyleLbl="parChTrans2D2" presStyleIdx="2" presStyleCnt="3"/>
      <dgm:spPr/>
      <dgm:t>
        <a:bodyPr/>
        <a:lstStyle/>
        <a:p>
          <a:endParaRPr lang="nb-NO"/>
        </a:p>
      </dgm:t>
    </dgm:pt>
    <dgm:pt modelId="{DC715DE1-F4BD-4CB6-B328-8E442BE90B40}" type="pres">
      <dgm:prSet presAssocID="{F12B4073-13B7-4B42-B8CB-ECBA5B987E16}" presName="Name30"/>
      <dgm:spPr/>
      <dgm:t>
        <a:bodyPr/>
        <a:lstStyle/>
        <a:p>
          <a:endParaRPr/>
        </a:p>
      </dgm:t>
    </dgm:pt>
    <dgm:pt modelId="{858DDCE3-1A8F-4C38-8395-01E788A7F11C}" type="pres">
      <dgm:prSet presAssocID="{F12B4073-13B7-4B42-B8CB-ECBA5B987E16}" presName="level2Shape" presStyleLbl="node2" presStyleCnt="1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F79AEA9D-B77F-49EB-B4D1-FEC29673B94D}" type="pres">
      <dgm:prSet presAssocID="{F12B4073-13B7-4B42-B8CB-ECBA5B987E16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A3B3326C-3E78-4BE1-8EB5-F9B64D7DC816}" srcId="{DF27154E-8352-4F60-836F-97B8A0AE981A}" destId="{9A6D052A-DA11-4A7B-95E8-637E0F34C3A1}" srcOrd="0" destOrd="0" parTransId="{5616FAA1-6A27-4F51-9B1C-1AFCE47B5D06}" sibTransId="{5241B17A-A1B5-492A-AEA6-9D035D056C7F}"/>
    <dgm:cxn modelId="{4B7F75C5-95DB-4758-8143-8E3B726A6E6A}" srcId="{9A6D052A-DA11-4A7B-95E8-637E0F34C3A1}" destId="{4423AF8E-556E-46DB-A095-2B644F82DFF2}" srcOrd="0" destOrd="0" parTransId="{BE040E1A-F43E-47D7-B507-827B189DED1D}" sibTransId="{D0BCF9E2-DFBE-4F49-83D4-E7105C32F1FF}"/>
    <dgm:cxn modelId="{5D8D0069-4081-466E-8824-518005E35D78}" srcId="{9A6D052A-DA11-4A7B-95E8-637E0F34C3A1}" destId="{C21C84F2-017F-485E-9FAF-71D088915A5D}" srcOrd="1" destOrd="0" parTransId="{62AEF582-AE4B-47EF-8C23-F0D54081DDED}" sibTransId="{21C2637B-BB9A-4E9D-B9E0-F665A7003665}"/>
    <dgm:cxn modelId="{AD796A76-ADA0-4B12-9598-001FF081BE88}" srcId="{9A6D052A-DA11-4A7B-95E8-637E0F34C3A1}" destId="{F12B4073-13B7-4B42-B8CB-ECBA5B987E16}" srcOrd="2" destOrd="0" parTransId="{C95631FB-9EC8-4E3D-9073-385785FF8438}" sibTransId="{B53E3734-12DF-4DD5-B2F5-F793DF0473AD}"/>
    <dgm:cxn modelId="{12971173-E92A-47E5-940E-127A954866F3}" type="presOf" srcId="{DF27154E-8352-4F60-836F-97B8A0AE981A}" destId="{CC94504A-80C2-49DA-864D-85511BE17F79}" srcOrd="0" destOrd="0" presId="urn:microsoft.com/office/officeart/2005/8/layout/hierarchy5"/>
    <dgm:cxn modelId="{FA419926-688C-4331-92BF-D6841976B453}" type="presParOf" srcId="{CC94504A-80C2-49DA-864D-85511BE17F79}" destId="{B0745ACE-8EF7-4B8D-BE44-8524F788CC72}" srcOrd="0" destOrd="0" presId="urn:microsoft.com/office/officeart/2005/8/layout/hierarchy5"/>
    <dgm:cxn modelId="{4B6FCB5F-C60F-4BEC-B675-8E2092F0E85D}" type="presParOf" srcId="{B0745ACE-8EF7-4B8D-BE44-8524F788CC72}" destId="{F8669505-2FB4-44C5-B0A1-CEC0C9E5FEE6}" srcOrd="0" destOrd="0" presId="urn:microsoft.com/office/officeart/2005/8/layout/hierarchy5"/>
    <dgm:cxn modelId="{FF89CEB8-DDDE-4142-9F76-E3E284E0E531}" type="presParOf" srcId="{F8669505-2FB4-44C5-B0A1-CEC0C9E5FEE6}" destId="{BDAFBAB7-8360-49DF-9EA4-286B8A377335}" srcOrd="0" destOrd="0" presId="urn:microsoft.com/office/officeart/2005/8/layout/hierarchy5"/>
    <dgm:cxn modelId="{53BD6CC3-73E5-418F-8F4C-1DC465D0F9CB}" type="presParOf" srcId="{BDAFBAB7-8360-49DF-9EA4-286B8A377335}" destId="{D3FA83E0-78F7-44E0-BDA0-9F89A1BF460A}" srcOrd="0" destOrd="0" presId="urn:microsoft.com/office/officeart/2005/8/layout/hierarchy5"/>
    <dgm:cxn modelId="{D47797C6-18C5-4A72-81FD-BC8A427C3476}" type="presOf" srcId="{9A6D052A-DA11-4A7B-95E8-637E0F34C3A1}" destId="{D3FA83E0-78F7-44E0-BDA0-9F89A1BF460A}" srcOrd="0" destOrd="0" presId="urn:microsoft.com/office/officeart/2005/8/layout/hierarchy5"/>
    <dgm:cxn modelId="{893A320F-2B39-444C-B02C-BCB2DFEDA165}" type="presParOf" srcId="{BDAFBAB7-8360-49DF-9EA4-286B8A377335}" destId="{9A959162-7D29-46A9-A7C0-B9AB442863D4}" srcOrd="1" destOrd="0" presId="urn:microsoft.com/office/officeart/2005/8/layout/hierarchy5"/>
    <dgm:cxn modelId="{B6CF0909-170A-4BB6-B4A3-D314FE7130AE}" type="presParOf" srcId="{9A959162-7D29-46A9-A7C0-B9AB442863D4}" destId="{79C3C7EA-4475-4164-BDCD-9F6E0DDED5D3}" srcOrd="0" destOrd="0" presId="urn:microsoft.com/office/officeart/2005/8/layout/hierarchy5"/>
    <dgm:cxn modelId="{81DA1434-6F19-4B2F-8379-72EA60EF57EA}" type="presOf" srcId="{BE040E1A-F43E-47D7-B507-827B189DED1D}" destId="{79C3C7EA-4475-4164-BDCD-9F6E0DDED5D3}" srcOrd="0" destOrd="0" presId="urn:microsoft.com/office/officeart/2005/8/layout/hierarchy5"/>
    <dgm:cxn modelId="{261B6F40-F994-4930-9C9C-7B5613FCBEC6}" type="presParOf" srcId="{79C3C7EA-4475-4164-BDCD-9F6E0DDED5D3}" destId="{808B3503-2161-4748-9E04-27D668E0D0F7}" srcOrd="0" destOrd="0" presId="urn:microsoft.com/office/officeart/2005/8/layout/hierarchy5"/>
    <dgm:cxn modelId="{5D78044A-5BD0-418C-9AEA-97305B7187F0}" type="presOf" srcId="{BE040E1A-F43E-47D7-B507-827B189DED1D}" destId="{808B3503-2161-4748-9E04-27D668E0D0F7}" srcOrd="1" destOrd="0" presId="urn:microsoft.com/office/officeart/2005/8/layout/hierarchy5"/>
    <dgm:cxn modelId="{5C5CA60E-F288-440A-B9E9-ABF81FA91AFD}" type="presParOf" srcId="{9A959162-7D29-46A9-A7C0-B9AB442863D4}" destId="{9E96655F-EC46-475D-A136-E2D432548CE8}" srcOrd="1" destOrd="0" presId="urn:microsoft.com/office/officeart/2005/8/layout/hierarchy5"/>
    <dgm:cxn modelId="{4E45B63A-7D3F-4A33-A48A-9F1570635F61}" type="presParOf" srcId="{9E96655F-EC46-475D-A136-E2D432548CE8}" destId="{C76A70C6-8BA9-4437-887E-F98838286179}" srcOrd="0" destOrd="0" presId="urn:microsoft.com/office/officeart/2005/8/layout/hierarchy5"/>
    <dgm:cxn modelId="{02E10F5A-40A3-40E3-8330-D52D77CB70BC}" type="presOf" srcId="{4423AF8E-556E-46DB-A095-2B644F82DFF2}" destId="{C76A70C6-8BA9-4437-887E-F98838286179}" srcOrd="0" destOrd="0" presId="urn:microsoft.com/office/officeart/2005/8/layout/hierarchy5"/>
    <dgm:cxn modelId="{ED6E188F-3EF4-4E26-A466-634F42DD63CF}" type="presParOf" srcId="{9E96655F-EC46-475D-A136-E2D432548CE8}" destId="{D4A90E65-FA17-44F9-BB6F-72AB3A234DE3}" srcOrd="1" destOrd="0" presId="urn:microsoft.com/office/officeart/2005/8/layout/hierarchy5"/>
    <dgm:cxn modelId="{1219A29D-ACC9-4662-A25F-9851E0FC6873}" type="presParOf" srcId="{9A959162-7D29-46A9-A7C0-B9AB442863D4}" destId="{AF33B3E8-5E13-4019-8ABF-1894356C0EEA}" srcOrd="2" destOrd="0" presId="urn:microsoft.com/office/officeart/2005/8/layout/hierarchy5"/>
    <dgm:cxn modelId="{44DB80E6-8FA1-4179-BF94-83F61F9FE996}" type="presOf" srcId="{62AEF582-AE4B-47EF-8C23-F0D54081DDED}" destId="{AF33B3E8-5E13-4019-8ABF-1894356C0EEA}" srcOrd="0" destOrd="0" presId="urn:microsoft.com/office/officeart/2005/8/layout/hierarchy5"/>
    <dgm:cxn modelId="{30E4B027-670C-4339-AA41-7E3B4A215D7C}" type="presParOf" srcId="{AF33B3E8-5E13-4019-8ABF-1894356C0EEA}" destId="{741EA6A8-FF60-470F-8606-813F25A0B51B}" srcOrd="0" destOrd="0" presId="urn:microsoft.com/office/officeart/2005/8/layout/hierarchy5"/>
    <dgm:cxn modelId="{44BE5113-C1C6-44EA-B1C2-8BB12CE52F95}" type="presOf" srcId="{62AEF582-AE4B-47EF-8C23-F0D54081DDED}" destId="{741EA6A8-FF60-470F-8606-813F25A0B51B}" srcOrd="1" destOrd="0" presId="urn:microsoft.com/office/officeart/2005/8/layout/hierarchy5"/>
    <dgm:cxn modelId="{C24D2EC8-796E-41D2-9D42-4A4D7C655933}" type="presParOf" srcId="{9A959162-7D29-46A9-A7C0-B9AB442863D4}" destId="{C4564236-64E3-4C3A-87B0-7603065BF97C}" srcOrd="3" destOrd="0" presId="urn:microsoft.com/office/officeart/2005/8/layout/hierarchy5"/>
    <dgm:cxn modelId="{D0C01F63-B810-4F9D-AA86-11F09B04A886}" type="presParOf" srcId="{C4564236-64E3-4C3A-87B0-7603065BF97C}" destId="{B30B9B5B-C374-4816-9D8D-E65BA9D89446}" srcOrd="0" destOrd="0" presId="urn:microsoft.com/office/officeart/2005/8/layout/hierarchy5"/>
    <dgm:cxn modelId="{3EAD0FCF-04F3-40D2-A1AC-276A8D203E4C}" type="presOf" srcId="{C21C84F2-017F-485E-9FAF-71D088915A5D}" destId="{B30B9B5B-C374-4816-9D8D-E65BA9D89446}" srcOrd="0" destOrd="0" presId="urn:microsoft.com/office/officeart/2005/8/layout/hierarchy5"/>
    <dgm:cxn modelId="{E72091D3-4144-4114-B450-46DA9C0FB159}" type="presParOf" srcId="{C4564236-64E3-4C3A-87B0-7603065BF97C}" destId="{29357F7B-5211-4FF5-ADB1-16C04D8100AF}" srcOrd="1" destOrd="0" presId="urn:microsoft.com/office/officeart/2005/8/layout/hierarchy5"/>
    <dgm:cxn modelId="{B849302D-4128-49F4-8F35-D1730B264866}" type="presParOf" srcId="{9A959162-7D29-46A9-A7C0-B9AB442863D4}" destId="{578582F6-ABC2-4AB5-84A1-D7FB97D6379E}" srcOrd="4" destOrd="0" presId="urn:microsoft.com/office/officeart/2005/8/layout/hierarchy5"/>
    <dgm:cxn modelId="{AAB1CFBB-AE67-4B89-9E91-937913BCF7D4}" type="presOf" srcId="{C95631FB-9EC8-4E3D-9073-385785FF8438}" destId="{578582F6-ABC2-4AB5-84A1-D7FB97D6379E}" srcOrd="0" destOrd="0" presId="urn:microsoft.com/office/officeart/2005/8/layout/hierarchy5"/>
    <dgm:cxn modelId="{6527ED83-AD8B-4929-8144-0E17DF1227F5}" type="presParOf" srcId="{578582F6-ABC2-4AB5-84A1-D7FB97D6379E}" destId="{77B5B43B-1CDA-44BE-A0DA-C02AF14BFCBB}" srcOrd="0" destOrd="0" presId="urn:microsoft.com/office/officeart/2005/8/layout/hierarchy5"/>
    <dgm:cxn modelId="{14ADAB76-9293-4F05-A0A9-AB9BB319F573}" type="presOf" srcId="{C95631FB-9EC8-4E3D-9073-385785FF8438}" destId="{77B5B43B-1CDA-44BE-A0DA-C02AF14BFCBB}" srcOrd="1" destOrd="0" presId="urn:microsoft.com/office/officeart/2005/8/layout/hierarchy5"/>
    <dgm:cxn modelId="{EAE7EE18-1C8C-412F-A0FD-8E3D4A812783}" type="presParOf" srcId="{9A959162-7D29-46A9-A7C0-B9AB442863D4}" destId="{DC715DE1-F4BD-4CB6-B328-8E442BE90B40}" srcOrd="5" destOrd="0" presId="urn:microsoft.com/office/officeart/2005/8/layout/hierarchy5"/>
    <dgm:cxn modelId="{82A2DB6E-E027-461D-8FBF-18553BAEDADB}" type="presParOf" srcId="{DC715DE1-F4BD-4CB6-B328-8E442BE90B40}" destId="{858DDCE3-1A8F-4C38-8395-01E788A7F11C}" srcOrd="0" destOrd="0" presId="urn:microsoft.com/office/officeart/2005/8/layout/hierarchy5"/>
    <dgm:cxn modelId="{56B8705D-FF06-413A-AFEE-F0C7DB40B294}" type="presOf" srcId="{F12B4073-13B7-4B42-B8CB-ECBA5B987E16}" destId="{858DDCE3-1A8F-4C38-8395-01E788A7F11C}" srcOrd="0" destOrd="0" presId="urn:microsoft.com/office/officeart/2005/8/layout/hierarchy5"/>
    <dgm:cxn modelId="{517A63EB-A22B-4AF8-97FB-6C624A419967}" type="presParOf" srcId="{DC715DE1-F4BD-4CB6-B328-8E442BE90B40}" destId="{F79AEA9D-B77F-49EB-B4D1-FEC29673B94D}" srcOrd="1" destOrd="0" presId="urn:microsoft.com/office/officeart/2005/8/layout/hierarchy5"/>
    <dgm:cxn modelId="{C3DCD063-CA53-4516-BC17-8EF764FE8500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533275EB-B2D0-4F5C-A3EE-D7F789643DC4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600" i="1" smtClean="0"/>
            <a:t>Birgit Lie</a:t>
          </a:r>
          <a:endParaRPr lang="nb-NO" sz="1600" i="1"/>
        </a:p>
      </dgm:t>
    </dgm:pt>
    <dgm:pt modelId="{BE040E1A-F43E-47D7-B507-827B189DED1D}" type="parTrans" cxnId="{7E414C9C-AA17-4098-9EBE-CF38BD8FC3C8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i="1" baseline="0" smtClean="0"/>
            <a:t>Spesialisert poliklinikk for psykosomatikk og traumer</a:t>
          </a:r>
          <a:endParaRPr lang="nb-NO" sz="1200" i="1" baseline="0"/>
        </a:p>
      </dgm:t>
    </dgm:pt>
    <dgm:pt modelId="{D0BCF9E2-DFBE-4F49-83D4-E7105C32F1FF}" type="sibTrans" cxnId="{7E414C9C-AA17-4098-9EBE-CF38BD8FC3C8}">
      <dgm:prSet/>
      <dgm:spPr/>
      <dgm:t>
        <a:bodyPr/>
        <a:lstStyle/>
        <a:p>
          <a:endParaRPr lang="nb-NO"/>
        </a:p>
      </dgm:t>
    </dgm:pt>
    <dgm:pt modelId="{5241B17A-A1B5-492A-AEA6-9D035D056C7F}" type="sibTrans" cxnId="{533275EB-B2D0-4F5C-A3EE-D7F789643DC4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1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1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1" custScaleX="349506" custScaleY="139659" custLinFactNeighborX="3880" custLinFactNeighborY="-11265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533275EB-B2D0-4F5C-A3EE-D7F789643DC4}" srcId="{DF27154E-8352-4F60-836F-97B8A0AE981A}" destId="{9A6D052A-DA11-4A7B-95E8-637E0F34C3A1}" srcOrd="0" destOrd="0" parTransId="{5616FAA1-6A27-4F51-9B1C-1AFCE47B5D06}" sibTransId="{5241B17A-A1B5-492A-AEA6-9D035D056C7F}"/>
    <dgm:cxn modelId="{7E414C9C-AA17-4098-9EBE-CF38BD8FC3C8}" srcId="{9A6D052A-DA11-4A7B-95E8-637E0F34C3A1}" destId="{4423AF8E-556E-46DB-A095-2B644F82DFF2}" srcOrd="0" destOrd="0" parTransId="{BE040E1A-F43E-47D7-B507-827B189DED1D}" sibTransId="{D0BCF9E2-DFBE-4F49-83D4-E7105C32F1FF}"/>
    <dgm:cxn modelId="{C1E49F88-2C1D-4654-9940-A77F8136A1CE}" type="presOf" srcId="{DF27154E-8352-4F60-836F-97B8A0AE981A}" destId="{CC94504A-80C2-49DA-864D-85511BE17F79}" srcOrd="0" destOrd="0" presId="urn:microsoft.com/office/officeart/2005/8/layout/hierarchy5"/>
    <dgm:cxn modelId="{0FAC7578-8B18-4039-AD8A-76EBE995EE42}" type="presParOf" srcId="{CC94504A-80C2-49DA-864D-85511BE17F79}" destId="{B0745ACE-8EF7-4B8D-BE44-8524F788CC72}" srcOrd="0" destOrd="0" presId="urn:microsoft.com/office/officeart/2005/8/layout/hierarchy5"/>
    <dgm:cxn modelId="{93717DD4-C29A-4612-9F6F-0B3ECE1D1467}" type="presParOf" srcId="{B0745ACE-8EF7-4B8D-BE44-8524F788CC72}" destId="{F8669505-2FB4-44C5-B0A1-CEC0C9E5FEE6}" srcOrd="0" destOrd="0" presId="urn:microsoft.com/office/officeart/2005/8/layout/hierarchy5"/>
    <dgm:cxn modelId="{5065443A-B492-4122-908F-CD626AAC988E}" type="presParOf" srcId="{F8669505-2FB4-44C5-B0A1-CEC0C9E5FEE6}" destId="{BDAFBAB7-8360-49DF-9EA4-286B8A377335}" srcOrd="0" destOrd="0" presId="urn:microsoft.com/office/officeart/2005/8/layout/hierarchy5"/>
    <dgm:cxn modelId="{C93D8507-FA30-44D1-9E01-C7F74D75A2FD}" type="presParOf" srcId="{BDAFBAB7-8360-49DF-9EA4-286B8A377335}" destId="{D3FA83E0-78F7-44E0-BDA0-9F89A1BF460A}" srcOrd="0" destOrd="0" presId="urn:microsoft.com/office/officeart/2005/8/layout/hierarchy5"/>
    <dgm:cxn modelId="{BAEFD646-624A-421C-B2DB-A662234CB063}" type="presOf" srcId="{9A6D052A-DA11-4A7B-95E8-637E0F34C3A1}" destId="{D3FA83E0-78F7-44E0-BDA0-9F89A1BF460A}" srcOrd="0" destOrd="0" presId="urn:microsoft.com/office/officeart/2005/8/layout/hierarchy5"/>
    <dgm:cxn modelId="{C3052ADD-FC29-4D19-98A1-26540020771B}" type="presParOf" srcId="{BDAFBAB7-8360-49DF-9EA4-286B8A377335}" destId="{9A959162-7D29-46A9-A7C0-B9AB442863D4}" srcOrd="1" destOrd="0" presId="urn:microsoft.com/office/officeart/2005/8/layout/hierarchy5"/>
    <dgm:cxn modelId="{4E2F3A2B-CB4A-457B-83B9-74E138D66095}" type="presParOf" srcId="{9A959162-7D29-46A9-A7C0-B9AB442863D4}" destId="{79C3C7EA-4475-4164-BDCD-9F6E0DDED5D3}" srcOrd="0" destOrd="0" presId="urn:microsoft.com/office/officeart/2005/8/layout/hierarchy5"/>
    <dgm:cxn modelId="{7078AFB0-374D-4FE4-BD66-01B7001B11BB}" type="presOf" srcId="{BE040E1A-F43E-47D7-B507-827B189DED1D}" destId="{79C3C7EA-4475-4164-BDCD-9F6E0DDED5D3}" srcOrd="0" destOrd="0" presId="urn:microsoft.com/office/officeart/2005/8/layout/hierarchy5"/>
    <dgm:cxn modelId="{9837DB34-473F-4DD7-B1C6-6ED9B65078B5}" type="presParOf" srcId="{79C3C7EA-4475-4164-BDCD-9F6E0DDED5D3}" destId="{808B3503-2161-4748-9E04-27D668E0D0F7}" srcOrd="0" destOrd="0" presId="urn:microsoft.com/office/officeart/2005/8/layout/hierarchy5"/>
    <dgm:cxn modelId="{F294859C-6955-4901-A617-2A578D748AF2}" type="presOf" srcId="{BE040E1A-F43E-47D7-B507-827B189DED1D}" destId="{808B3503-2161-4748-9E04-27D668E0D0F7}" srcOrd="1" destOrd="0" presId="urn:microsoft.com/office/officeart/2005/8/layout/hierarchy5"/>
    <dgm:cxn modelId="{AF9AFFB6-F247-4A00-B055-0E67485DBFE1}" type="presParOf" srcId="{9A959162-7D29-46A9-A7C0-B9AB442863D4}" destId="{9E96655F-EC46-475D-A136-E2D432548CE8}" srcOrd="1" destOrd="0" presId="urn:microsoft.com/office/officeart/2005/8/layout/hierarchy5"/>
    <dgm:cxn modelId="{B6F51696-2590-41AB-A4CE-BBFE71FA508C}" type="presParOf" srcId="{9E96655F-EC46-475D-A136-E2D432548CE8}" destId="{C76A70C6-8BA9-4437-887E-F98838286179}" srcOrd="0" destOrd="0" presId="urn:microsoft.com/office/officeart/2005/8/layout/hierarchy5"/>
    <dgm:cxn modelId="{F3A300B5-0EB4-4EE3-A0F2-487F7070D7E7}" type="presOf" srcId="{4423AF8E-556E-46DB-A095-2B644F82DFF2}" destId="{C76A70C6-8BA9-4437-887E-F98838286179}" srcOrd="0" destOrd="0" presId="urn:microsoft.com/office/officeart/2005/8/layout/hierarchy5"/>
    <dgm:cxn modelId="{FA51269C-EAE8-4810-91B7-E030B4A9ACAA}" type="presParOf" srcId="{9E96655F-EC46-475D-A136-E2D432548CE8}" destId="{D4A90E65-FA17-44F9-BB6F-72AB3A234DE3}" srcOrd="1" destOrd="0" presId="urn:microsoft.com/office/officeart/2005/8/layout/hierarchy5"/>
    <dgm:cxn modelId="{C0DD30DE-3B34-4A10-A6E3-649D3F046280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65D0EFDD-ADDB-4E21-8C3E-A6588B9B63C2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600" i="1" smtClean="0"/>
            <a:t>Frode Dunsæd</a:t>
          </a:r>
          <a:endParaRPr lang="nb-NO" sz="1600" i="1"/>
        </a:p>
      </dgm:t>
    </dgm:pt>
    <dgm:pt modelId="{BE040E1A-F43E-47D7-B507-827B189DED1D}" type="parTrans" cxnId="{47FF5573-0058-4FB1-8FEB-607F193FCB41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smtClean="0"/>
            <a:t>Enhet for gruppebehandling </a:t>
          </a:r>
        </a:p>
        <a:p>
          <a:pPr marL="176213" indent="0" algn="ctr"/>
          <a:r>
            <a:rPr lang="nb-NO" sz="800" b="0" baseline="0" smtClean="0"/>
            <a:t>Enhetsleder Silje Lavik</a:t>
          </a:r>
          <a:endParaRPr lang="nb-NO" sz="800" b="0" i="1" baseline="0" smtClean="0"/>
        </a:p>
        <a:p>
          <a:pPr marL="176213" indent="0" algn="ctr"/>
          <a:r>
            <a:rPr lang="nb-NO" sz="800" i="1" baseline="0" smtClean="0"/>
            <a:t> Teamleder døgn Bjørn  F Hansen, Teamleder poliklinikk Linn Tryfoss</a:t>
          </a:r>
          <a:endParaRPr lang="nb-NO" sz="800" i="1" baseline="0"/>
        </a:p>
      </dgm:t>
    </dgm:pt>
    <dgm:pt modelId="{D0BCF9E2-DFBE-4F49-83D4-E7105C32F1FF}" type="sibTrans" cxnId="{47FF5573-0058-4FB1-8FEB-607F193FCB41}">
      <dgm:prSet/>
      <dgm:spPr/>
      <dgm:t>
        <a:bodyPr/>
        <a:lstStyle/>
        <a:p>
          <a:endParaRPr lang="nb-NO"/>
        </a:p>
      </dgm:t>
    </dgm:pt>
    <dgm:pt modelId="{62AEF582-AE4B-47EF-8C23-F0D54081DDED}" type="parTrans" cxnId="{4E30394B-5F8C-47C2-8016-8D45ED6082F4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smtClean="0"/>
            <a:t>Poliklinikk Agder</a:t>
          </a:r>
        </a:p>
        <a:p>
          <a:pPr marL="176213" indent="0" algn="ctr"/>
          <a:r>
            <a:rPr lang="nb-NO" sz="800" b="0" baseline="0" smtClean="0"/>
            <a:t> Enhetsleder Olav Lien </a:t>
          </a:r>
        </a:p>
        <a:p>
          <a:pPr marL="176213" indent="0" algn="ctr"/>
          <a:r>
            <a:rPr lang="nb-NO" sz="800" i="1" baseline="0" smtClean="0"/>
            <a:t>Teamleder Ung Kr.sand: Asbjørn Visland, </a:t>
          </a:r>
          <a:r>
            <a:rPr lang="nb-NO" sz="800" i="1" baseline="0" smtClean="0">
              <a:solidFill>
                <a:schemeClr val="bg1"/>
              </a:solidFill>
            </a:rPr>
            <a:t>Teamleder</a:t>
          </a:r>
          <a:r>
            <a:rPr lang="nb-NO" sz="800" i="1" baseline="0" smtClean="0"/>
            <a:t> Voksen Kr.sand: Martha Lomeland , </a:t>
          </a:r>
        </a:p>
        <a:p>
          <a:pPr marL="176213" indent="0" algn="ctr"/>
          <a:r>
            <a:rPr lang="nb-NO" sz="800" i="1" baseline="0" smtClean="0"/>
            <a:t>Teamleder Ung Arendal: Jorunn Rasmussen, Teamleder Voksen Arendal: Randi Hordvik</a:t>
          </a:r>
        </a:p>
        <a:p>
          <a:pPr marL="176213" indent="0" algn="ctr"/>
          <a:r>
            <a:rPr lang="nb-NO" sz="800" b="0" i="1" baseline="0" smtClean="0"/>
            <a:t>Teamleder Vest: Richard Siebert</a:t>
          </a:r>
        </a:p>
      </dgm:t>
    </dgm:pt>
    <dgm:pt modelId="{21C2637B-BB9A-4E9D-B9E0-F665A7003665}" type="sibTrans" cxnId="{4E30394B-5F8C-47C2-8016-8D45ED6082F4}">
      <dgm:prSet/>
      <dgm:spPr/>
      <dgm:t>
        <a:bodyPr/>
        <a:lstStyle/>
        <a:p>
          <a:endParaRPr lang="nb-NO"/>
        </a:p>
      </dgm:t>
    </dgm:pt>
    <dgm:pt modelId="{AED18DFA-9818-4155-AFD5-30FB1558C739}" type="parTrans" cxnId="{0627F127-1909-4F7E-8600-FB8D4225153D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79600" indent="-1703388" algn="ctr"/>
          <a:r>
            <a:rPr lang="nb-NO" sz="800" b="1" i="1" baseline="0" smtClean="0"/>
            <a:t>Poliklinikk LAR Agder</a:t>
          </a:r>
        </a:p>
        <a:p>
          <a:pPr marL="1879600" indent="-1703388" algn="ctr"/>
          <a:r>
            <a:rPr lang="nb-NO" sz="800" b="0" baseline="0" smtClean="0"/>
            <a:t>Enhetsleder Elin Sørsvann</a:t>
          </a:r>
          <a:endParaRPr lang="nb-NO" sz="800" b="0" i="1" baseline="0" smtClean="0"/>
        </a:p>
        <a:p>
          <a:pPr marL="1879600" indent="-1703388" algn="ctr"/>
          <a:r>
            <a:rPr lang="nb-NO" sz="800" i="1" baseline="0" smtClean="0"/>
            <a:t>Teamleder LAR Arendal: Kari Tønnevold, </a:t>
          </a:r>
        </a:p>
        <a:p>
          <a:pPr marL="1879600" indent="-1703388" algn="ctr"/>
          <a:r>
            <a:rPr lang="nb-NO" sz="800" i="1" baseline="0" smtClean="0"/>
            <a:t>Teamleder LAR Kr.sand: Karin Irene Skeie &amp; Elin Fossli </a:t>
          </a:r>
        </a:p>
      </dgm:t>
    </dgm:pt>
    <dgm:pt modelId="{4FD74651-2FEC-4204-8F47-DD99CC0CC709}" type="sibTrans" cxnId="{0627F127-1909-4F7E-8600-FB8D4225153D}">
      <dgm:prSet/>
      <dgm:spPr/>
      <dgm:t>
        <a:bodyPr/>
        <a:lstStyle/>
        <a:p>
          <a:endParaRPr lang="nb-NO"/>
        </a:p>
      </dgm:t>
    </dgm:pt>
    <dgm:pt modelId="{C95631FB-9EC8-4E3D-9073-385785FF8438}" type="parTrans" cxnId="{09FD9646-4314-4DE4-A1F1-601E74C4D733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ARA Ambulant</a:t>
          </a:r>
        </a:p>
        <a:p>
          <a:pPr marL="176213" indent="0" algn="ctr"/>
          <a:r>
            <a:rPr lang="nb-NO" sz="800" b="0" baseline="0" smtClean="0">
              <a:solidFill>
                <a:schemeClr val="bg1"/>
              </a:solidFill>
            </a:rPr>
            <a:t>Enhetsleder Anne Kathrine (Tine) Herland Kristiansen </a:t>
          </a:r>
          <a:endParaRPr lang="nb-NO" sz="800" b="0" i="1" baseline="0" smtClean="0">
            <a:solidFill>
              <a:schemeClr val="bg1"/>
            </a:solidFill>
          </a:endParaRPr>
        </a:p>
        <a:p>
          <a:pPr marL="176213" indent="0" algn="ctr"/>
          <a:r>
            <a:rPr lang="nb-NO" sz="800" i="1" baseline="0" smtClean="0">
              <a:solidFill>
                <a:schemeClr val="bg1"/>
              </a:solidFill>
            </a:rPr>
            <a:t>Teamkoordinator Kr.sand: </a:t>
          </a:r>
          <a:r>
            <a:rPr lang="nb-NO" sz="800" i="1" baseline="0" smtClean="0"/>
            <a:t>Ester Seland</a:t>
          </a:r>
        </a:p>
        <a:p>
          <a:pPr marL="176213" indent="0" algn="ctr"/>
          <a:r>
            <a:rPr lang="nb-NO" sz="800" i="1" baseline="0" smtClean="0"/>
            <a:t>Teamkoordinator Arendal: Oda Siljan Rogstad</a:t>
          </a:r>
          <a:endParaRPr lang="nb-NO" sz="800" i="1" baseline="0"/>
        </a:p>
      </dgm:t>
    </dgm:pt>
    <dgm:pt modelId="{B53E3734-12DF-4DD5-B2F5-F793DF0473AD}" type="sibTrans" cxnId="{09FD9646-4314-4DE4-A1F1-601E74C4D733}">
      <dgm:prSet/>
      <dgm:spPr/>
      <dgm:t>
        <a:bodyPr/>
        <a:lstStyle/>
        <a:p>
          <a:endParaRPr lang="nb-NO"/>
        </a:p>
      </dgm:t>
    </dgm:pt>
    <dgm:pt modelId="{42F53B70-BD9A-407F-BE48-466EDC6A6E06}" type="parTrans" cxnId="{2ED18A3C-0DEE-446A-9B62-65CA4B52184A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Døgnenhet Byglandsfjord</a:t>
          </a:r>
        </a:p>
        <a:p>
          <a:pPr marL="176213" indent="0" algn="ctr"/>
          <a:r>
            <a:rPr lang="nb-NO" sz="800" b="0" baseline="0" smtClean="0"/>
            <a:t>Enhetsleder Øystein Lie</a:t>
          </a:r>
          <a:endParaRPr lang="nb-NO" sz="800" b="0" i="1" baseline="0" smtClean="0"/>
        </a:p>
        <a:p>
          <a:pPr marL="176213" indent="0" algn="ctr"/>
          <a:r>
            <a:rPr lang="nb-NO" sz="800" i="1" baseline="0" err="1" smtClean="0"/>
            <a:t>Ass.enhetsleder Silje Kristin Nordbø Elstad</a:t>
          </a:r>
          <a:endParaRPr lang="nb-NO" sz="800" b="0" i="1" baseline="0"/>
        </a:p>
      </dgm:t>
    </dgm:pt>
    <dgm:pt modelId="{DA211D77-E714-4F5D-B316-AA9E2DBA1114}" type="sibTrans" cxnId="{2ED18A3C-0DEE-446A-9B62-65CA4B52184A}">
      <dgm:prSet/>
      <dgm:spPr/>
      <dgm:t>
        <a:bodyPr/>
        <a:lstStyle/>
        <a:p>
          <a:endParaRPr lang="nb-NO"/>
        </a:p>
      </dgm:t>
    </dgm:pt>
    <dgm:pt modelId="{8F2B496D-B4AE-4F18-9BF1-34B8CEF6AEFD}" type="parTrans" cxnId="{19510DDC-3B59-43A4-A3E6-F6447376899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4E09B76-DDA9-480B-A862-18A610DE1C55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Enhet for rus- og psykiatri </a:t>
          </a:r>
        </a:p>
        <a:p>
          <a:pPr marL="176213" indent="0" algn="ctr"/>
          <a:r>
            <a:rPr lang="nb-NO" sz="800" b="0" baseline="0" smtClean="0"/>
            <a:t>Enhetsleder Pål Ribu </a:t>
          </a:r>
          <a:endParaRPr lang="nb-NO" sz="800" b="0" i="1" baseline="0" smtClean="0"/>
        </a:p>
        <a:p>
          <a:pPr marL="176213" indent="0" algn="ctr"/>
          <a:r>
            <a:rPr lang="nb-NO" sz="800" i="1" baseline="0" smtClean="0"/>
            <a:t>Assisterende enhetsleder Eliette Thorkildsen Ihme </a:t>
          </a:r>
          <a:endParaRPr lang="nb-NO" sz="800" i="1" baseline="0"/>
        </a:p>
      </dgm:t>
    </dgm:pt>
    <dgm:pt modelId="{DFA0F376-0B5B-4951-8977-6A56889B9A26}" type="sibTrans" cxnId="{19510DDC-3B59-43A4-A3E6-F64473768995}">
      <dgm:prSet/>
      <dgm:spPr/>
      <dgm:t>
        <a:bodyPr/>
        <a:lstStyle/>
        <a:p>
          <a:endParaRPr lang="nb-NO"/>
        </a:p>
      </dgm:t>
    </dgm:pt>
    <dgm:pt modelId="{B3C01000-96C1-4D40-8E3E-ACA0563CA7EE}" type="parTrans" cxnId="{DABEE351-26B8-4735-B590-DFA770E2596B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06C470F-68FC-4838-8DE0-7D0F17CEBF0A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Avgiftingsenheten Kristiansand</a:t>
          </a:r>
        </a:p>
        <a:p>
          <a:pPr marL="176213" indent="0" algn="ctr"/>
          <a:r>
            <a:rPr lang="nb-NO" sz="800" baseline="0" smtClean="0"/>
            <a:t>Enhetsleder Majbritt Legind Jakobsen </a:t>
          </a:r>
          <a:endParaRPr lang="nb-NO" sz="800" i="1" baseline="0" smtClean="0"/>
        </a:p>
        <a:p>
          <a:pPr marL="176213" indent="0" algn="ctr"/>
          <a:r>
            <a:rPr lang="nb-NO" sz="800" i="1" baseline="0" err="1" smtClean="0"/>
            <a:t>Assi.enhetsleder Kim Tommy Thrana</a:t>
          </a:r>
          <a:endParaRPr lang="nb-NO" sz="800" i="1" baseline="0"/>
        </a:p>
      </dgm:t>
    </dgm:pt>
    <dgm:pt modelId="{DC602869-5E7C-4804-AA00-EF516D32BC7C}" type="sibTrans" cxnId="{DABEE351-26B8-4735-B590-DFA770E2596B}">
      <dgm:prSet/>
      <dgm:spPr/>
      <dgm:t>
        <a:bodyPr/>
        <a:lstStyle/>
        <a:p>
          <a:endParaRPr lang="nb-NO"/>
        </a:p>
      </dgm:t>
    </dgm:pt>
    <dgm:pt modelId="{5B4371BA-AB0D-4D7D-B0F6-DF60FE8FEC7F}" type="parTrans" cxnId="{4DA6B4E5-1810-48F8-AE97-4AF31433888E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562D21AB-57AE-4767-B04A-19D71F1D26EE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800" b="1" i="1" baseline="0" smtClean="0"/>
            <a:t>Avgiftingsenheten Bjorbekk </a:t>
          </a:r>
        </a:p>
        <a:p>
          <a:r>
            <a:rPr lang="nb-NO" sz="900" baseline="0" smtClean="0"/>
            <a:t>Enhetsleder Torunn Vimme </a:t>
          </a:r>
          <a:endParaRPr lang="nb-NO" sz="900" i="1" baseline="0" smtClean="0"/>
        </a:p>
        <a:p>
          <a:r>
            <a:rPr lang="nb-NO" sz="900" i="1" baseline="0" err="1" smtClean="0"/>
            <a:t>Ass.enhetsleder Hanne Kristin Martinsen</a:t>
          </a:r>
          <a:endParaRPr lang="nb-NO" sz="900" i="1" baseline="0"/>
        </a:p>
      </dgm:t>
    </dgm:pt>
    <dgm:pt modelId="{7106DFB7-005B-4B16-95DF-8200B01290E7}" type="sibTrans" cxnId="{4DA6B4E5-1810-48F8-AE97-4AF31433888E}">
      <dgm:prSet/>
      <dgm:spPr/>
      <dgm:t>
        <a:bodyPr/>
        <a:lstStyle/>
        <a:p>
          <a:endParaRPr lang="nb-NO"/>
        </a:p>
      </dgm:t>
    </dgm:pt>
    <dgm:pt modelId="{7E332AC2-56E4-42A2-AD26-D1F6943F8656}" type="parTrans" cxnId="{5CB230C9-D98F-4FA9-A836-ED649DA87281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221A956D-2CD8-4EE7-A951-4B4446BAD4E9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800" b="1" i="1" baseline="0" smtClean="0"/>
            <a:t>Enhet ARA FOU og Enhet ARA LIS </a:t>
          </a:r>
        </a:p>
        <a:p>
          <a:r>
            <a:rPr lang="nb-NO" sz="800" baseline="0" smtClean="0"/>
            <a:t>Enhetsleder  Frode Nordhelle</a:t>
          </a:r>
          <a:endParaRPr lang="nb-NO" sz="800" i="1" baseline="0" smtClean="0"/>
        </a:p>
      </dgm:t>
    </dgm:pt>
    <dgm:pt modelId="{B05B5B4C-853F-4B97-A815-4991B083F183}" type="sibTrans" cxnId="{5CB230C9-D98F-4FA9-A836-ED649DA87281}">
      <dgm:prSet/>
      <dgm:spPr/>
      <dgm:t>
        <a:bodyPr/>
        <a:lstStyle/>
        <a:p>
          <a:endParaRPr lang="nb-NO"/>
        </a:p>
      </dgm:t>
    </dgm:pt>
    <dgm:pt modelId="{ED9910C9-703F-42C5-BA6A-0BF770A49B9D}" type="parTrans" cxnId="{B53DDBB9-DCAA-47F2-9070-8DD0BD604E79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BF76B79-B10D-4C53-82E2-2B1CC49FA3EF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800" b="1" i="1" baseline="0" smtClean="0"/>
            <a:t>Merkantil enhet</a:t>
          </a:r>
        </a:p>
        <a:p>
          <a:r>
            <a:rPr lang="nb-NO" sz="800" baseline="0" smtClean="0"/>
            <a:t>Enhetsleder Ellen Bie Øiestad</a:t>
          </a:r>
        </a:p>
        <a:p>
          <a:r>
            <a:rPr lang="nb-NO" sz="800" i="1" baseline="0" smtClean="0"/>
            <a:t>Teamleder Døgn Kr.sand Christin H. Daland</a:t>
          </a:r>
          <a:r>
            <a:rPr lang="nb-NO" sz="800" i="1" baseline="0" smtClean="0">
              <a:solidFill>
                <a:schemeClr val="bg1"/>
              </a:solidFill>
            </a:rPr>
            <a:t>, Teamleder </a:t>
          </a:r>
          <a:r>
            <a:rPr lang="nb-NO" sz="800" i="1" baseline="0" smtClean="0"/>
            <a:t>Pol Arendal Linda Jensen Lino, </a:t>
          </a:r>
        </a:p>
        <a:p>
          <a:r>
            <a:rPr lang="nb-NO" sz="800" i="1" baseline="0" smtClean="0"/>
            <a:t> Teamleder Pol  Krs Eileen Wiggen </a:t>
          </a:r>
          <a:endParaRPr lang="nb-NO" sz="800"/>
        </a:p>
      </dgm:t>
    </dgm:pt>
    <dgm:pt modelId="{3051B1AB-61BE-4998-B4A2-6B416D699531}" type="sibTrans" cxnId="{B53DDBB9-DCAA-47F2-9070-8DD0BD604E79}">
      <dgm:prSet/>
      <dgm:spPr/>
      <dgm:t>
        <a:bodyPr/>
        <a:lstStyle/>
        <a:p>
          <a:endParaRPr lang="nb-NO"/>
        </a:p>
      </dgm:t>
    </dgm:pt>
    <dgm:pt modelId="{5241B17A-A1B5-492A-AEA6-9D035D056C7F}" type="sibTrans" cxnId="{65D0EFDD-ADDB-4E21-8C3E-A6588B9B63C2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10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10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460615" custScaleY="94599" custLinFactNeighborX="44561" custLinFactNeighborY="6501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10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10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462682" custScaleY="151789" custLinFactNeighborX="43806" custLinFactNeighborY="-3037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0707BA35-95D8-4E1F-80D2-A5021114608B}" type="pres">
      <dgm:prSet presAssocID="{AED18DFA-9818-4155-AFD5-30FB1558C739}" presName="Name25" presStyleLbl="parChTrans1D2" presStyleIdx="2" presStyleCnt="10" custScaleX="2000000" custScaleY="66007"/>
      <dgm:spPr/>
      <dgm:t>
        <a:bodyPr/>
        <a:lstStyle/>
        <a:p>
          <a:endParaRPr lang="nb-NO"/>
        </a:p>
      </dgm:t>
    </dgm:pt>
    <dgm:pt modelId="{B5987E05-0A03-4504-8FB8-CE5EAD00AC4D}" type="pres">
      <dgm:prSet presAssocID="{AED18DFA-9818-4155-AFD5-30FB1558C739}" presName="connTx" presStyleLbl="parChTrans2D2" presStyleIdx="2" presStyleCnt="10"/>
      <dgm:spPr/>
      <dgm:t>
        <a:bodyPr/>
        <a:lstStyle/>
        <a:p>
          <a:endParaRPr lang="nb-NO"/>
        </a:p>
      </dgm:t>
    </dgm:pt>
    <dgm:pt modelId="{8963DF4C-FF9C-4AFA-ABE7-3EF6AA53D4CA}" type="pres">
      <dgm:prSet presAssocID="{CB401637-BCF9-4C62-8285-BDB690426045}" presName="Name30"/>
      <dgm:spPr/>
      <dgm:t>
        <a:bodyPr/>
        <a:lstStyle/>
        <a:p>
          <a:endParaRPr/>
        </a:p>
      </dgm:t>
    </dgm:pt>
    <dgm:pt modelId="{179309F5-5A2B-4A9D-BFD2-AF288B013793}" type="pres">
      <dgm:prSet presAssocID="{CB401637-BCF9-4C62-8285-BDB690426045}" presName="level2Shape" presStyleLbl="node2" presStyleCnt="8" custScaleX="463760" custScaleY="130399" custLinFactNeighborX="45429" custLinFactNeighborY="5739"/>
      <dgm:spPr/>
      <dgm:t>
        <a:bodyPr/>
        <a:lstStyle/>
        <a:p>
          <a:endParaRPr lang="nb-NO"/>
        </a:p>
      </dgm:t>
    </dgm:pt>
    <dgm:pt modelId="{729E3E08-40FA-44AA-84A2-AC71F7C1DFA4}" type="pres">
      <dgm:prSet presAssocID="{CB401637-BCF9-4C62-8285-BDB690426045}" presName="hierChild3"/>
      <dgm:spPr/>
      <dgm:t>
        <a:bodyPr/>
        <a:lstStyle/>
        <a:p>
          <a:endParaRPr/>
        </a:p>
      </dgm:t>
    </dgm:pt>
    <dgm:pt modelId="{578582F6-ABC2-4AB5-84A1-D7FB97D6379E}" type="pres">
      <dgm:prSet presAssocID="{C95631FB-9EC8-4E3D-9073-385785FF8438}" presName="Name25" presStyleLbl="parChTrans1D2" presStyleIdx="3" presStyleCnt="10" custScaleX="2000000" custScaleY="66007"/>
      <dgm:spPr/>
      <dgm:t>
        <a:bodyPr/>
        <a:lstStyle/>
        <a:p>
          <a:endParaRPr lang="nb-NO"/>
        </a:p>
      </dgm:t>
    </dgm:pt>
    <dgm:pt modelId="{77B5B43B-1CDA-44BE-A0DA-C02AF14BFCBB}" type="pres">
      <dgm:prSet presAssocID="{C95631FB-9EC8-4E3D-9073-385785FF8438}" presName="connTx" presStyleLbl="parChTrans2D2" presStyleIdx="3" presStyleCnt="10"/>
      <dgm:spPr/>
      <dgm:t>
        <a:bodyPr/>
        <a:lstStyle/>
        <a:p>
          <a:endParaRPr lang="nb-NO"/>
        </a:p>
      </dgm:t>
    </dgm:pt>
    <dgm:pt modelId="{DC715DE1-F4BD-4CB6-B328-8E442BE90B40}" type="pres">
      <dgm:prSet presAssocID="{F12B4073-13B7-4B42-B8CB-ECBA5B987E16}" presName="Name30"/>
      <dgm:spPr/>
      <dgm:t>
        <a:bodyPr/>
        <a:lstStyle/>
        <a:p>
          <a:endParaRPr/>
        </a:p>
      </dgm:t>
    </dgm:pt>
    <dgm:pt modelId="{858DDCE3-1A8F-4C38-8395-01E788A7F11C}" type="pres">
      <dgm:prSet presAssocID="{F12B4073-13B7-4B42-B8CB-ECBA5B987E16}" presName="level2Shape" presStyleLbl="node2" presStyleIdx="1" presStyleCnt="8" custScaleX="464427" custScaleY="105995" custLinFactNeighborX="49788" custLinFactNeighborY="-307"/>
      <dgm:spPr/>
      <dgm:t>
        <a:bodyPr/>
        <a:lstStyle/>
        <a:p>
          <a:endParaRPr lang="nb-NO"/>
        </a:p>
      </dgm:t>
    </dgm:pt>
    <dgm:pt modelId="{F79AEA9D-B77F-49EB-B4D1-FEC29673B94D}" type="pres">
      <dgm:prSet presAssocID="{F12B4073-13B7-4B42-B8CB-ECBA5B987E16}" presName="hierChild3"/>
      <dgm:spPr/>
      <dgm:t>
        <a:bodyPr/>
        <a:lstStyle/>
        <a:p>
          <a:endParaRPr/>
        </a:p>
      </dgm:t>
    </dgm:pt>
    <dgm:pt modelId="{B21FA6A5-2AD0-44FF-BF49-B17C678D811D}" type="pres">
      <dgm:prSet presAssocID="{42F53B70-BD9A-407F-BE48-466EDC6A6E06}" presName="Name25" presStyleLbl="parChTrans1D2" presStyleIdx="4" presStyleCnt="10" custScaleX="2000000" custScaleY="66007"/>
      <dgm:spPr/>
      <dgm:t>
        <a:bodyPr/>
        <a:lstStyle/>
        <a:p>
          <a:endParaRPr lang="nb-NO"/>
        </a:p>
      </dgm:t>
    </dgm:pt>
    <dgm:pt modelId="{27D45257-B4FA-43DC-9887-EEE5C11BC3E7}" type="pres">
      <dgm:prSet presAssocID="{42F53B70-BD9A-407F-BE48-466EDC6A6E06}" presName="connTx" presStyleLbl="parChTrans2D2" presStyleIdx="4" presStyleCnt="10"/>
      <dgm:spPr/>
      <dgm:t>
        <a:bodyPr/>
        <a:lstStyle/>
        <a:p>
          <a:endParaRPr lang="nb-NO"/>
        </a:p>
      </dgm:t>
    </dgm:pt>
    <dgm:pt modelId="{FE8E6986-6E3C-4E33-81D3-03C0994FB5FD}" type="pres">
      <dgm:prSet presAssocID="{27903A1D-BEFB-4002-9AAB-E4EBFF8AB703}" presName="Name30"/>
      <dgm:spPr/>
      <dgm:t>
        <a:bodyPr/>
        <a:lstStyle/>
        <a:p>
          <a:endParaRPr/>
        </a:p>
      </dgm:t>
    </dgm:pt>
    <dgm:pt modelId="{772B49DA-BF2D-4550-A948-FE3AA3C108DC}" type="pres">
      <dgm:prSet presAssocID="{27903A1D-BEFB-4002-9AAB-E4EBFF8AB703}" presName="level2Shape" presStyleLbl="node2" presStyleIdx="2" presStyleCnt="8" custScaleX="465562" custScaleY="99469" custLinFactNeighborX="44561" custLinFactNeighborY="9947"/>
      <dgm:spPr/>
      <dgm:t>
        <a:bodyPr/>
        <a:lstStyle/>
        <a:p>
          <a:endParaRPr lang="nb-NO"/>
        </a:p>
      </dgm:t>
    </dgm:pt>
    <dgm:pt modelId="{40E9D500-B60D-47F2-B8C7-1668EB81357E}" type="pres">
      <dgm:prSet presAssocID="{27903A1D-BEFB-4002-9AAB-E4EBFF8AB703}" presName="hierChild3"/>
      <dgm:spPr/>
      <dgm:t>
        <a:bodyPr/>
        <a:lstStyle/>
        <a:p>
          <a:endParaRPr/>
        </a:p>
      </dgm:t>
    </dgm:pt>
    <dgm:pt modelId="{36819C9C-4A77-476F-A483-F787AF26CF4E}" type="pres">
      <dgm:prSet presAssocID="{8F2B496D-B4AE-4F18-9BF1-34B8CEF6AEFD}" presName="Name25" presStyleLbl="parChTrans1D2" presStyleIdx="5" presStyleCnt="10" custScaleX="2000000" custScaleY="66007"/>
      <dgm:spPr/>
      <dgm:t>
        <a:bodyPr/>
        <a:lstStyle/>
        <a:p>
          <a:endParaRPr lang="nb-NO"/>
        </a:p>
      </dgm:t>
    </dgm:pt>
    <dgm:pt modelId="{6DA40745-EA21-4483-A526-3769BF6203F6}" type="pres">
      <dgm:prSet presAssocID="{8F2B496D-B4AE-4F18-9BF1-34B8CEF6AEFD}" presName="connTx" presStyleLbl="parChTrans2D2" presStyleIdx="5" presStyleCnt="10"/>
      <dgm:spPr/>
      <dgm:t>
        <a:bodyPr/>
        <a:lstStyle/>
        <a:p>
          <a:endParaRPr lang="nb-NO"/>
        </a:p>
      </dgm:t>
    </dgm:pt>
    <dgm:pt modelId="{4A41F58D-EEC0-401E-B789-DD3B7D91A46E}" type="pres">
      <dgm:prSet presAssocID="{A4E09B76-DDA9-480B-A862-18A610DE1C55}" presName="Name30"/>
      <dgm:spPr/>
      <dgm:t>
        <a:bodyPr/>
        <a:lstStyle/>
        <a:p>
          <a:endParaRPr/>
        </a:p>
      </dgm:t>
    </dgm:pt>
    <dgm:pt modelId="{3D9F6C0B-DA68-46A8-A92E-6672A0428416}" type="pres">
      <dgm:prSet presAssocID="{A4E09B76-DDA9-480B-A862-18A610DE1C55}" presName="level2Shape" presStyleLbl="node2" presStyleIdx="3" presStyleCnt="8" custScaleX="467036" custScaleY="94599" custLinFactNeighborX="44561" custLinFactNeighborY="9947"/>
      <dgm:spPr/>
      <dgm:t>
        <a:bodyPr/>
        <a:lstStyle/>
        <a:p>
          <a:endParaRPr lang="nb-NO"/>
        </a:p>
      </dgm:t>
    </dgm:pt>
    <dgm:pt modelId="{3CE5756F-00FF-421F-A4BD-8026DD99F9AE}" type="pres">
      <dgm:prSet presAssocID="{A4E09B76-DDA9-480B-A862-18A610DE1C55}" presName="hierChild3"/>
      <dgm:spPr/>
      <dgm:t>
        <a:bodyPr/>
        <a:lstStyle/>
        <a:p>
          <a:endParaRPr/>
        </a:p>
      </dgm:t>
    </dgm:pt>
    <dgm:pt modelId="{0A15BBF8-B8C4-4C73-A57A-DFE0573CFFEC}" type="pres">
      <dgm:prSet presAssocID="{B3C01000-96C1-4D40-8E3E-ACA0563CA7EE}" presName="Name25" presStyleLbl="parChTrans1D2" presStyleIdx="6" presStyleCnt="10" custScaleX="2000000" custScaleY="66007"/>
      <dgm:spPr/>
      <dgm:t>
        <a:bodyPr/>
        <a:lstStyle/>
        <a:p>
          <a:endParaRPr lang="nb-NO"/>
        </a:p>
      </dgm:t>
    </dgm:pt>
    <dgm:pt modelId="{3B796296-9DD3-48EA-A95B-B0450A0C14E4}" type="pres">
      <dgm:prSet presAssocID="{B3C01000-96C1-4D40-8E3E-ACA0563CA7EE}" presName="connTx" presStyleLbl="parChTrans2D2" presStyleIdx="6" presStyleCnt="10"/>
      <dgm:spPr/>
      <dgm:t>
        <a:bodyPr/>
        <a:lstStyle/>
        <a:p>
          <a:endParaRPr lang="nb-NO"/>
        </a:p>
      </dgm:t>
    </dgm:pt>
    <dgm:pt modelId="{A6CEFBBF-55C5-4FA5-A338-434A06303619}" type="pres">
      <dgm:prSet presAssocID="{A06C470F-68FC-4838-8DE0-7D0F17CEBF0A}" presName="Name30"/>
      <dgm:spPr/>
      <dgm:t>
        <a:bodyPr/>
        <a:lstStyle/>
        <a:p>
          <a:endParaRPr/>
        </a:p>
      </dgm:t>
    </dgm:pt>
    <dgm:pt modelId="{BD5B3B04-8FE1-4993-9A55-3C81C45A98EF}" type="pres">
      <dgm:prSet presAssocID="{A06C470F-68FC-4838-8DE0-7D0F17CEBF0A}" presName="level2Shape" presStyleLbl="node2" presStyleIdx="4" presStyleCnt="8" custScaleX="457963" custScaleY="94599" custLinFactNeighborX="44561" custLinFactNeighborY="5449"/>
      <dgm:spPr/>
      <dgm:t>
        <a:bodyPr/>
        <a:lstStyle/>
        <a:p>
          <a:endParaRPr lang="nb-NO"/>
        </a:p>
      </dgm:t>
    </dgm:pt>
    <dgm:pt modelId="{9FB84B00-15BE-4DE8-AFA7-D2DA6AF97BEE}" type="pres">
      <dgm:prSet presAssocID="{A06C470F-68FC-4838-8DE0-7D0F17CEBF0A}" presName="hierChild3"/>
      <dgm:spPr/>
      <dgm:t>
        <a:bodyPr/>
        <a:lstStyle/>
        <a:p>
          <a:endParaRPr/>
        </a:p>
      </dgm:t>
    </dgm:pt>
    <dgm:pt modelId="{2FCA15EB-A40D-475A-BDE0-2DF7D1A0F551}" type="pres">
      <dgm:prSet presAssocID="{5B4371BA-AB0D-4D7D-B0F6-DF60FE8FEC7F}" presName="Name25" presStyleLbl="parChTrans1D2" presStyleIdx="7" presStyleCnt="10" custScaleX="2000000" custScaleY="66007"/>
      <dgm:spPr/>
      <dgm:t>
        <a:bodyPr/>
        <a:lstStyle/>
        <a:p>
          <a:endParaRPr lang="nb-NO"/>
        </a:p>
      </dgm:t>
    </dgm:pt>
    <dgm:pt modelId="{E7F5D780-E598-4E0F-B97A-A213C2C673AF}" type="pres">
      <dgm:prSet presAssocID="{5B4371BA-AB0D-4D7D-B0F6-DF60FE8FEC7F}" presName="connTx" presStyleLbl="parChTrans2D2" presStyleIdx="7" presStyleCnt="10"/>
      <dgm:spPr/>
      <dgm:t>
        <a:bodyPr/>
        <a:lstStyle/>
        <a:p>
          <a:endParaRPr lang="nb-NO"/>
        </a:p>
      </dgm:t>
    </dgm:pt>
    <dgm:pt modelId="{970F59C8-4086-49F0-AAE3-28D33D12964D}" type="pres">
      <dgm:prSet presAssocID="{562D21AB-57AE-4767-B04A-19D71F1D26EE}" presName="Name30"/>
      <dgm:spPr/>
      <dgm:t>
        <a:bodyPr/>
        <a:lstStyle/>
        <a:p>
          <a:endParaRPr/>
        </a:p>
      </dgm:t>
    </dgm:pt>
    <dgm:pt modelId="{F38DE0FA-CD23-4E85-B916-5607199D1DFD}" type="pres">
      <dgm:prSet presAssocID="{562D21AB-57AE-4767-B04A-19D71F1D26EE}" presName="level2Shape" presStyleLbl="node2" presStyleIdx="5" presStyleCnt="8" custScaleX="465942" custScaleY="94599" custLinFactNeighborX="44561" custLinFactNeighborY="5449"/>
      <dgm:spPr/>
      <dgm:t>
        <a:bodyPr/>
        <a:lstStyle/>
        <a:p>
          <a:endParaRPr lang="nb-NO"/>
        </a:p>
      </dgm:t>
    </dgm:pt>
    <dgm:pt modelId="{C1DDBA3A-0918-437E-B65D-057672C4168D}" type="pres">
      <dgm:prSet presAssocID="{562D21AB-57AE-4767-B04A-19D71F1D26EE}" presName="hierChild3"/>
      <dgm:spPr/>
      <dgm:t>
        <a:bodyPr/>
        <a:lstStyle/>
        <a:p>
          <a:endParaRPr/>
        </a:p>
      </dgm:t>
    </dgm:pt>
    <dgm:pt modelId="{2E863EFF-7B05-4708-85AC-66F6E7E331FA}" type="pres">
      <dgm:prSet presAssocID="{7E332AC2-56E4-42A2-AD26-D1F6943F8656}" presName="Name25" presStyleLbl="parChTrans1D2" presStyleIdx="8" presStyleCnt="10"/>
      <dgm:spPr/>
      <dgm:t>
        <a:bodyPr/>
        <a:lstStyle/>
        <a:p>
          <a:endParaRPr lang="nb-NO"/>
        </a:p>
      </dgm:t>
    </dgm:pt>
    <dgm:pt modelId="{F4B6F6BF-ED07-4F06-9C39-FDB4B1D854B7}" type="pres">
      <dgm:prSet presAssocID="{7E332AC2-56E4-42A2-AD26-D1F6943F8656}" presName="connTx" presStyleLbl="parChTrans2D2" presStyleIdx="8" presStyleCnt="10"/>
      <dgm:spPr/>
      <dgm:t>
        <a:bodyPr/>
        <a:lstStyle/>
        <a:p>
          <a:endParaRPr lang="nb-NO"/>
        </a:p>
      </dgm:t>
    </dgm:pt>
    <dgm:pt modelId="{FFE094D0-A88C-496A-802E-1A5AC2E8BEF1}" type="pres">
      <dgm:prSet presAssocID="{221A956D-2CD8-4EE7-A951-4B4446BAD4E9}" presName="Name30"/>
      <dgm:spPr/>
      <dgm:t>
        <a:bodyPr/>
        <a:lstStyle/>
        <a:p>
          <a:endParaRPr/>
        </a:p>
      </dgm:t>
    </dgm:pt>
    <dgm:pt modelId="{60CE3AA2-F994-4ABA-A840-3DAEDAEE4934}" type="pres">
      <dgm:prSet presAssocID="{221A956D-2CD8-4EE7-A951-4B4446BAD4E9}" presName="level2Shape" presStyleLbl="node2" presStyleIdx="6" presStyleCnt="8" custScaleX="465942" custScaleY="94599" custLinFactNeighborX="44561" custLinFactNeighborY="5449"/>
      <dgm:spPr/>
      <dgm:t>
        <a:bodyPr/>
        <a:lstStyle/>
        <a:p>
          <a:endParaRPr lang="nb-NO"/>
        </a:p>
      </dgm:t>
    </dgm:pt>
    <dgm:pt modelId="{8A61A12E-920E-49CB-BDEB-D39AAC9C03AF}" type="pres">
      <dgm:prSet presAssocID="{221A956D-2CD8-4EE7-A951-4B4446BAD4E9}" presName="hierChild3"/>
      <dgm:spPr/>
      <dgm:t>
        <a:bodyPr/>
        <a:lstStyle/>
        <a:p>
          <a:endParaRPr/>
        </a:p>
      </dgm:t>
    </dgm:pt>
    <dgm:pt modelId="{84F0F215-4887-43DB-8977-AFB512B3C0E5}" type="pres">
      <dgm:prSet presAssocID="{ED9910C9-703F-42C5-BA6A-0BF770A49B9D}" presName="Name25" presStyleLbl="parChTrans1D2" presStyleIdx="9" presStyleCnt="10"/>
      <dgm:spPr/>
      <dgm:t>
        <a:bodyPr/>
        <a:lstStyle/>
        <a:p>
          <a:endParaRPr lang="nb-NO"/>
        </a:p>
      </dgm:t>
    </dgm:pt>
    <dgm:pt modelId="{EA6734AC-7FDE-412F-9E9C-80BE520B98CA}" type="pres">
      <dgm:prSet presAssocID="{ED9910C9-703F-42C5-BA6A-0BF770A49B9D}" presName="connTx" presStyleLbl="parChTrans2D2" presStyleIdx="9" presStyleCnt="10"/>
      <dgm:spPr/>
      <dgm:t>
        <a:bodyPr/>
        <a:lstStyle/>
        <a:p>
          <a:endParaRPr lang="nb-NO"/>
        </a:p>
      </dgm:t>
    </dgm:pt>
    <dgm:pt modelId="{9CA123FE-5B50-4E3C-93CB-E2E5E12B7E21}" type="pres">
      <dgm:prSet presAssocID="{FBF76B79-B10D-4C53-82E2-2B1CC49FA3EF}" presName="Name30"/>
      <dgm:spPr/>
      <dgm:t>
        <a:bodyPr/>
        <a:lstStyle/>
        <a:p>
          <a:endParaRPr/>
        </a:p>
      </dgm:t>
    </dgm:pt>
    <dgm:pt modelId="{14C011FF-BE60-40CC-96F1-69B20C7AFC05}" type="pres">
      <dgm:prSet presAssocID="{FBF76B79-B10D-4C53-82E2-2B1CC49FA3EF}" presName="level2Shape" presStyleLbl="node2" presStyleIdx="7" presStyleCnt="8" custScaleX="465224" custScaleY="123877" custLinFactNeighborX="45467" custLinFactNeighborY="5464"/>
      <dgm:spPr/>
      <dgm:t>
        <a:bodyPr/>
        <a:lstStyle/>
        <a:p>
          <a:endParaRPr lang="nb-NO"/>
        </a:p>
      </dgm:t>
    </dgm:pt>
    <dgm:pt modelId="{3AAD431C-0B10-4C32-9005-5FE9C05A1382}" type="pres">
      <dgm:prSet presAssocID="{FBF76B79-B10D-4C53-82E2-2B1CC49FA3EF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65D0EFDD-ADDB-4E21-8C3E-A6588B9B63C2}" srcId="{DF27154E-8352-4F60-836F-97B8A0AE981A}" destId="{9A6D052A-DA11-4A7B-95E8-637E0F34C3A1}" srcOrd="0" destOrd="0" parTransId="{5616FAA1-6A27-4F51-9B1C-1AFCE47B5D06}" sibTransId="{5241B17A-A1B5-492A-AEA6-9D035D056C7F}"/>
    <dgm:cxn modelId="{47FF5573-0058-4FB1-8FEB-607F193FCB41}" srcId="{9A6D052A-DA11-4A7B-95E8-637E0F34C3A1}" destId="{4423AF8E-556E-46DB-A095-2B644F82DFF2}" srcOrd="0" destOrd="0" parTransId="{BE040E1A-F43E-47D7-B507-827B189DED1D}" sibTransId="{D0BCF9E2-DFBE-4F49-83D4-E7105C32F1FF}"/>
    <dgm:cxn modelId="{4E30394B-5F8C-47C2-8016-8D45ED6082F4}" srcId="{9A6D052A-DA11-4A7B-95E8-637E0F34C3A1}" destId="{C21C84F2-017F-485E-9FAF-71D088915A5D}" srcOrd="1" destOrd="0" parTransId="{62AEF582-AE4B-47EF-8C23-F0D54081DDED}" sibTransId="{21C2637B-BB9A-4E9D-B9E0-F665A7003665}"/>
    <dgm:cxn modelId="{0627F127-1909-4F7E-8600-FB8D4225153D}" srcId="{9A6D052A-DA11-4A7B-95E8-637E0F34C3A1}" destId="{CB401637-BCF9-4C62-8285-BDB690426045}" srcOrd="2" destOrd="0" parTransId="{AED18DFA-9818-4155-AFD5-30FB1558C739}" sibTransId="{4FD74651-2FEC-4204-8F47-DD99CC0CC709}"/>
    <dgm:cxn modelId="{09FD9646-4314-4DE4-A1F1-601E74C4D733}" srcId="{9A6D052A-DA11-4A7B-95E8-637E0F34C3A1}" destId="{F12B4073-13B7-4B42-B8CB-ECBA5B987E16}" srcOrd="3" destOrd="0" parTransId="{C95631FB-9EC8-4E3D-9073-385785FF8438}" sibTransId="{B53E3734-12DF-4DD5-B2F5-F793DF0473AD}"/>
    <dgm:cxn modelId="{2ED18A3C-0DEE-446A-9B62-65CA4B52184A}" srcId="{9A6D052A-DA11-4A7B-95E8-637E0F34C3A1}" destId="{27903A1D-BEFB-4002-9AAB-E4EBFF8AB703}" srcOrd="4" destOrd="0" parTransId="{42F53B70-BD9A-407F-BE48-466EDC6A6E06}" sibTransId="{DA211D77-E714-4F5D-B316-AA9E2DBA1114}"/>
    <dgm:cxn modelId="{19510DDC-3B59-43A4-A3E6-F64473768995}" srcId="{9A6D052A-DA11-4A7B-95E8-637E0F34C3A1}" destId="{A4E09B76-DDA9-480B-A862-18A610DE1C55}" srcOrd="5" destOrd="0" parTransId="{8F2B496D-B4AE-4F18-9BF1-34B8CEF6AEFD}" sibTransId="{DFA0F376-0B5B-4951-8977-6A56889B9A26}"/>
    <dgm:cxn modelId="{DABEE351-26B8-4735-B590-DFA770E2596B}" srcId="{9A6D052A-DA11-4A7B-95E8-637E0F34C3A1}" destId="{A06C470F-68FC-4838-8DE0-7D0F17CEBF0A}" srcOrd="6" destOrd="0" parTransId="{B3C01000-96C1-4D40-8E3E-ACA0563CA7EE}" sibTransId="{DC602869-5E7C-4804-AA00-EF516D32BC7C}"/>
    <dgm:cxn modelId="{4DA6B4E5-1810-48F8-AE97-4AF31433888E}" srcId="{9A6D052A-DA11-4A7B-95E8-637E0F34C3A1}" destId="{562D21AB-57AE-4767-B04A-19D71F1D26EE}" srcOrd="7" destOrd="0" parTransId="{5B4371BA-AB0D-4D7D-B0F6-DF60FE8FEC7F}" sibTransId="{7106DFB7-005B-4B16-95DF-8200B01290E7}"/>
    <dgm:cxn modelId="{5CB230C9-D98F-4FA9-A836-ED649DA87281}" srcId="{9A6D052A-DA11-4A7B-95E8-637E0F34C3A1}" destId="{221A956D-2CD8-4EE7-A951-4B4446BAD4E9}" srcOrd="8" destOrd="0" parTransId="{7E332AC2-56E4-42A2-AD26-D1F6943F8656}" sibTransId="{B05B5B4C-853F-4B97-A815-4991B083F183}"/>
    <dgm:cxn modelId="{B53DDBB9-DCAA-47F2-9070-8DD0BD604E79}" srcId="{9A6D052A-DA11-4A7B-95E8-637E0F34C3A1}" destId="{FBF76B79-B10D-4C53-82E2-2B1CC49FA3EF}" srcOrd="9" destOrd="0" parTransId="{ED9910C9-703F-42C5-BA6A-0BF770A49B9D}" sibTransId="{3051B1AB-61BE-4998-B4A2-6B416D699531}"/>
    <dgm:cxn modelId="{F7A6102F-83D7-44F3-85DF-40D9371F43CD}" type="presOf" srcId="{DF27154E-8352-4F60-836F-97B8A0AE981A}" destId="{CC94504A-80C2-49DA-864D-85511BE17F79}" srcOrd="0" destOrd="0" presId="urn:microsoft.com/office/officeart/2005/8/layout/hierarchy5"/>
    <dgm:cxn modelId="{57236C54-DD27-4DBD-A6F3-73474370A8F9}" type="presParOf" srcId="{CC94504A-80C2-49DA-864D-85511BE17F79}" destId="{B0745ACE-8EF7-4B8D-BE44-8524F788CC72}" srcOrd="0" destOrd="0" presId="urn:microsoft.com/office/officeart/2005/8/layout/hierarchy5"/>
    <dgm:cxn modelId="{07E35C91-D9C4-4824-A0FC-894885177887}" type="presParOf" srcId="{B0745ACE-8EF7-4B8D-BE44-8524F788CC72}" destId="{F8669505-2FB4-44C5-B0A1-CEC0C9E5FEE6}" srcOrd="0" destOrd="0" presId="urn:microsoft.com/office/officeart/2005/8/layout/hierarchy5"/>
    <dgm:cxn modelId="{B68A691B-987A-4CC9-BBCB-0CAEBEAEDA47}" type="presParOf" srcId="{F8669505-2FB4-44C5-B0A1-CEC0C9E5FEE6}" destId="{BDAFBAB7-8360-49DF-9EA4-286B8A377335}" srcOrd="0" destOrd="0" presId="urn:microsoft.com/office/officeart/2005/8/layout/hierarchy5"/>
    <dgm:cxn modelId="{56A7F1BF-015D-46A0-9534-749CFDA83D30}" type="presParOf" srcId="{BDAFBAB7-8360-49DF-9EA4-286B8A377335}" destId="{D3FA83E0-78F7-44E0-BDA0-9F89A1BF460A}" srcOrd="0" destOrd="0" presId="urn:microsoft.com/office/officeart/2005/8/layout/hierarchy5"/>
    <dgm:cxn modelId="{7C4ADB99-B750-423B-8FC2-FA2BA9232837}" type="presOf" srcId="{9A6D052A-DA11-4A7B-95E8-637E0F34C3A1}" destId="{D3FA83E0-78F7-44E0-BDA0-9F89A1BF460A}" srcOrd="0" destOrd="0" presId="urn:microsoft.com/office/officeart/2005/8/layout/hierarchy5"/>
    <dgm:cxn modelId="{61CE17E7-074A-4980-86A7-D3D255E1B697}" type="presParOf" srcId="{BDAFBAB7-8360-49DF-9EA4-286B8A377335}" destId="{9A959162-7D29-46A9-A7C0-B9AB442863D4}" srcOrd="1" destOrd="0" presId="urn:microsoft.com/office/officeart/2005/8/layout/hierarchy5"/>
    <dgm:cxn modelId="{64712039-57D6-4920-A925-FA49859F4493}" type="presParOf" srcId="{9A959162-7D29-46A9-A7C0-B9AB442863D4}" destId="{79C3C7EA-4475-4164-BDCD-9F6E0DDED5D3}" srcOrd="0" destOrd="0" presId="urn:microsoft.com/office/officeart/2005/8/layout/hierarchy5"/>
    <dgm:cxn modelId="{7B6B9C36-2BD9-42D5-A097-9E8D1E09BA3F}" type="presOf" srcId="{BE040E1A-F43E-47D7-B507-827B189DED1D}" destId="{79C3C7EA-4475-4164-BDCD-9F6E0DDED5D3}" srcOrd="0" destOrd="0" presId="urn:microsoft.com/office/officeart/2005/8/layout/hierarchy5"/>
    <dgm:cxn modelId="{A782F48C-B39F-4E51-BB8F-9F2940D1AC3F}" type="presParOf" srcId="{79C3C7EA-4475-4164-BDCD-9F6E0DDED5D3}" destId="{808B3503-2161-4748-9E04-27D668E0D0F7}" srcOrd="0" destOrd="0" presId="urn:microsoft.com/office/officeart/2005/8/layout/hierarchy5"/>
    <dgm:cxn modelId="{29EF4116-62E9-4221-82B1-C48A9F21EE57}" type="presOf" srcId="{BE040E1A-F43E-47D7-B507-827B189DED1D}" destId="{808B3503-2161-4748-9E04-27D668E0D0F7}" srcOrd="1" destOrd="0" presId="urn:microsoft.com/office/officeart/2005/8/layout/hierarchy5"/>
    <dgm:cxn modelId="{FA8A0E6D-4AF2-497E-97D8-B93FC750E4C2}" type="presParOf" srcId="{9A959162-7D29-46A9-A7C0-B9AB442863D4}" destId="{9E96655F-EC46-475D-A136-E2D432548CE8}" srcOrd="1" destOrd="0" presId="urn:microsoft.com/office/officeart/2005/8/layout/hierarchy5"/>
    <dgm:cxn modelId="{770534BD-86FD-4BC6-8980-98F284A42E3F}" type="presParOf" srcId="{9E96655F-EC46-475D-A136-E2D432548CE8}" destId="{C76A70C6-8BA9-4437-887E-F98838286179}" srcOrd="0" destOrd="0" presId="urn:microsoft.com/office/officeart/2005/8/layout/hierarchy5"/>
    <dgm:cxn modelId="{FDBF149C-34AB-4876-8763-2611495DBC62}" type="presOf" srcId="{4423AF8E-556E-46DB-A095-2B644F82DFF2}" destId="{C76A70C6-8BA9-4437-887E-F98838286179}" srcOrd="0" destOrd="0" presId="urn:microsoft.com/office/officeart/2005/8/layout/hierarchy5"/>
    <dgm:cxn modelId="{66CC507B-9567-4BB8-95DA-48F85A117670}" type="presParOf" srcId="{9E96655F-EC46-475D-A136-E2D432548CE8}" destId="{D4A90E65-FA17-44F9-BB6F-72AB3A234DE3}" srcOrd="1" destOrd="0" presId="urn:microsoft.com/office/officeart/2005/8/layout/hierarchy5"/>
    <dgm:cxn modelId="{703F9A2D-E7B3-4741-88D1-85F075AED59A}" type="presParOf" srcId="{9A959162-7D29-46A9-A7C0-B9AB442863D4}" destId="{AF33B3E8-5E13-4019-8ABF-1894356C0EEA}" srcOrd="2" destOrd="0" presId="urn:microsoft.com/office/officeart/2005/8/layout/hierarchy5"/>
    <dgm:cxn modelId="{4BFF83FD-6330-4D0F-ADC1-8D8E2C30B138}" type="presOf" srcId="{62AEF582-AE4B-47EF-8C23-F0D54081DDED}" destId="{AF33B3E8-5E13-4019-8ABF-1894356C0EEA}" srcOrd="0" destOrd="0" presId="urn:microsoft.com/office/officeart/2005/8/layout/hierarchy5"/>
    <dgm:cxn modelId="{986DBEEF-CD45-4513-8EF5-030F0DC5A59C}" type="presParOf" srcId="{AF33B3E8-5E13-4019-8ABF-1894356C0EEA}" destId="{741EA6A8-FF60-470F-8606-813F25A0B51B}" srcOrd="0" destOrd="0" presId="urn:microsoft.com/office/officeart/2005/8/layout/hierarchy5"/>
    <dgm:cxn modelId="{07D0E618-74CF-4562-905C-C82F48ED9D1E}" type="presOf" srcId="{62AEF582-AE4B-47EF-8C23-F0D54081DDED}" destId="{741EA6A8-FF60-470F-8606-813F25A0B51B}" srcOrd="1" destOrd="0" presId="urn:microsoft.com/office/officeart/2005/8/layout/hierarchy5"/>
    <dgm:cxn modelId="{A9B22C46-F817-426F-8D94-25BCF7B03DFB}" type="presParOf" srcId="{9A959162-7D29-46A9-A7C0-B9AB442863D4}" destId="{C4564236-64E3-4C3A-87B0-7603065BF97C}" srcOrd="3" destOrd="0" presId="urn:microsoft.com/office/officeart/2005/8/layout/hierarchy5"/>
    <dgm:cxn modelId="{1F4286E8-4CE5-4640-A5C1-967551B0B336}" type="presParOf" srcId="{C4564236-64E3-4C3A-87B0-7603065BF97C}" destId="{B30B9B5B-C374-4816-9D8D-E65BA9D89446}" srcOrd="0" destOrd="0" presId="urn:microsoft.com/office/officeart/2005/8/layout/hierarchy5"/>
    <dgm:cxn modelId="{EFB785E1-CF45-43F1-A643-582874C37A7D}" type="presOf" srcId="{C21C84F2-017F-485E-9FAF-71D088915A5D}" destId="{B30B9B5B-C374-4816-9D8D-E65BA9D89446}" srcOrd="0" destOrd="0" presId="urn:microsoft.com/office/officeart/2005/8/layout/hierarchy5"/>
    <dgm:cxn modelId="{ED23AB1D-2159-4AE5-9C50-C6E9B26A8702}" type="presParOf" srcId="{C4564236-64E3-4C3A-87B0-7603065BF97C}" destId="{29357F7B-5211-4FF5-ADB1-16C04D8100AF}" srcOrd="1" destOrd="0" presId="urn:microsoft.com/office/officeart/2005/8/layout/hierarchy5"/>
    <dgm:cxn modelId="{A12A2FD5-20D8-4BA1-AA47-5CEAB8A6A420}" type="presParOf" srcId="{9A959162-7D29-46A9-A7C0-B9AB442863D4}" destId="{0707BA35-95D8-4E1F-80D2-A5021114608B}" srcOrd="4" destOrd="0" presId="urn:microsoft.com/office/officeart/2005/8/layout/hierarchy5"/>
    <dgm:cxn modelId="{6781E6FE-0D87-4AE1-BBA8-A11BF19089D8}" type="presOf" srcId="{AED18DFA-9818-4155-AFD5-30FB1558C739}" destId="{0707BA35-95D8-4E1F-80D2-A5021114608B}" srcOrd="0" destOrd="0" presId="urn:microsoft.com/office/officeart/2005/8/layout/hierarchy5"/>
    <dgm:cxn modelId="{2CC769A5-ABD6-4ED6-BEE1-16BEDA029EB7}" type="presParOf" srcId="{0707BA35-95D8-4E1F-80D2-A5021114608B}" destId="{B5987E05-0A03-4504-8FB8-CE5EAD00AC4D}" srcOrd="0" destOrd="0" presId="urn:microsoft.com/office/officeart/2005/8/layout/hierarchy5"/>
    <dgm:cxn modelId="{AD6BAE2A-72C4-41BA-8FA9-1BE94CFEFAF4}" type="presOf" srcId="{AED18DFA-9818-4155-AFD5-30FB1558C739}" destId="{B5987E05-0A03-4504-8FB8-CE5EAD00AC4D}" srcOrd="1" destOrd="0" presId="urn:microsoft.com/office/officeart/2005/8/layout/hierarchy5"/>
    <dgm:cxn modelId="{E91ABDD0-394B-4EDA-B734-886D4E0BB458}" type="presParOf" srcId="{9A959162-7D29-46A9-A7C0-B9AB442863D4}" destId="{8963DF4C-FF9C-4AFA-ABE7-3EF6AA53D4CA}" srcOrd="5" destOrd="0" presId="urn:microsoft.com/office/officeart/2005/8/layout/hierarchy5"/>
    <dgm:cxn modelId="{C5C5A147-15DC-4F62-B829-CD650618AD6D}" type="presParOf" srcId="{8963DF4C-FF9C-4AFA-ABE7-3EF6AA53D4CA}" destId="{179309F5-5A2B-4A9D-BFD2-AF288B013793}" srcOrd="0" destOrd="0" presId="urn:microsoft.com/office/officeart/2005/8/layout/hierarchy5"/>
    <dgm:cxn modelId="{EE4747E8-A117-47A7-B20A-82CA5BE08C45}" type="presOf" srcId="{CB401637-BCF9-4C62-8285-BDB690426045}" destId="{179309F5-5A2B-4A9D-BFD2-AF288B013793}" srcOrd="0" destOrd="0" presId="urn:microsoft.com/office/officeart/2005/8/layout/hierarchy5"/>
    <dgm:cxn modelId="{2C6E04D7-882A-40C4-8572-7057A50457E2}" type="presParOf" srcId="{8963DF4C-FF9C-4AFA-ABE7-3EF6AA53D4CA}" destId="{729E3E08-40FA-44AA-84A2-AC71F7C1DFA4}" srcOrd="1" destOrd="0" presId="urn:microsoft.com/office/officeart/2005/8/layout/hierarchy5"/>
    <dgm:cxn modelId="{FAF072D8-29D5-44F3-BFA3-7670D800268C}" type="presParOf" srcId="{9A959162-7D29-46A9-A7C0-B9AB442863D4}" destId="{578582F6-ABC2-4AB5-84A1-D7FB97D6379E}" srcOrd="6" destOrd="0" presId="urn:microsoft.com/office/officeart/2005/8/layout/hierarchy5"/>
    <dgm:cxn modelId="{37141AF6-D1B5-4057-B7A6-32FA53BA65DD}" type="presOf" srcId="{C95631FB-9EC8-4E3D-9073-385785FF8438}" destId="{578582F6-ABC2-4AB5-84A1-D7FB97D6379E}" srcOrd="0" destOrd="0" presId="urn:microsoft.com/office/officeart/2005/8/layout/hierarchy5"/>
    <dgm:cxn modelId="{71F0BE70-472D-423E-8CD4-AAD94B4D3722}" type="presParOf" srcId="{578582F6-ABC2-4AB5-84A1-D7FB97D6379E}" destId="{77B5B43B-1CDA-44BE-A0DA-C02AF14BFCBB}" srcOrd="0" destOrd="0" presId="urn:microsoft.com/office/officeart/2005/8/layout/hierarchy5"/>
    <dgm:cxn modelId="{18DA3EB5-779B-4300-A97C-EB9512E4891C}" type="presOf" srcId="{C95631FB-9EC8-4E3D-9073-385785FF8438}" destId="{77B5B43B-1CDA-44BE-A0DA-C02AF14BFCBB}" srcOrd="1" destOrd="0" presId="urn:microsoft.com/office/officeart/2005/8/layout/hierarchy5"/>
    <dgm:cxn modelId="{73445401-3C1A-4AB1-A9BE-2D53AE18598E}" type="presParOf" srcId="{9A959162-7D29-46A9-A7C0-B9AB442863D4}" destId="{DC715DE1-F4BD-4CB6-B328-8E442BE90B40}" srcOrd="7" destOrd="0" presId="urn:microsoft.com/office/officeart/2005/8/layout/hierarchy5"/>
    <dgm:cxn modelId="{1D15598A-0874-4D64-BF5B-D84DC283FE53}" type="presParOf" srcId="{DC715DE1-F4BD-4CB6-B328-8E442BE90B40}" destId="{858DDCE3-1A8F-4C38-8395-01E788A7F11C}" srcOrd="0" destOrd="0" presId="urn:microsoft.com/office/officeart/2005/8/layout/hierarchy5"/>
    <dgm:cxn modelId="{AA71429B-AC93-4B0C-89EF-ECC16E8920EF}" type="presOf" srcId="{F12B4073-13B7-4B42-B8CB-ECBA5B987E16}" destId="{858DDCE3-1A8F-4C38-8395-01E788A7F11C}" srcOrd="0" destOrd="0" presId="urn:microsoft.com/office/officeart/2005/8/layout/hierarchy5"/>
    <dgm:cxn modelId="{DE288989-E47D-496F-9BF5-DA98FAC5A319}" type="presParOf" srcId="{DC715DE1-F4BD-4CB6-B328-8E442BE90B40}" destId="{F79AEA9D-B77F-49EB-B4D1-FEC29673B94D}" srcOrd="1" destOrd="0" presId="urn:microsoft.com/office/officeart/2005/8/layout/hierarchy5"/>
    <dgm:cxn modelId="{3AEF6AAA-8374-41D5-B836-89F204AABBF3}" type="presParOf" srcId="{9A959162-7D29-46A9-A7C0-B9AB442863D4}" destId="{B21FA6A5-2AD0-44FF-BF49-B17C678D811D}" srcOrd="8" destOrd="0" presId="urn:microsoft.com/office/officeart/2005/8/layout/hierarchy5"/>
    <dgm:cxn modelId="{224FF2A6-05BD-4DCE-9027-DD0DEB1D4A3A}" type="presOf" srcId="{42F53B70-BD9A-407F-BE48-466EDC6A6E06}" destId="{B21FA6A5-2AD0-44FF-BF49-B17C678D811D}" srcOrd="0" destOrd="0" presId="urn:microsoft.com/office/officeart/2005/8/layout/hierarchy5"/>
    <dgm:cxn modelId="{9D0F9510-F554-42F4-9B80-68EEAD733503}" type="presParOf" srcId="{B21FA6A5-2AD0-44FF-BF49-B17C678D811D}" destId="{27D45257-B4FA-43DC-9887-EEE5C11BC3E7}" srcOrd="0" destOrd="0" presId="urn:microsoft.com/office/officeart/2005/8/layout/hierarchy5"/>
    <dgm:cxn modelId="{05EA0671-5E38-44C7-B079-7A8A3E727A4C}" type="presOf" srcId="{42F53B70-BD9A-407F-BE48-466EDC6A6E06}" destId="{27D45257-B4FA-43DC-9887-EEE5C11BC3E7}" srcOrd="1" destOrd="0" presId="urn:microsoft.com/office/officeart/2005/8/layout/hierarchy5"/>
    <dgm:cxn modelId="{9BF3BC46-668E-4E83-B363-4AE4E8EE651F}" type="presParOf" srcId="{9A959162-7D29-46A9-A7C0-B9AB442863D4}" destId="{FE8E6986-6E3C-4E33-81D3-03C0994FB5FD}" srcOrd="9" destOrd="0" presId="urn:microsoft.com/office/officeart/2005/8/layout/hierarchy5"/>
    <dgm:cxn modelId="{81192B80-AAE5-4E7C-B556-9344B7DEB0B9}" type="presParOf" srcId="{FE8E6986-6E3C-4E33-81D3-03C0994FB5FD}" destId="{772B49DA-BF2D-4550-A948-FE3AA3C108DC}" srcOrd="0" destOrd="0" presId="urn:microsoft.com/office/officeart/2005/8/layout/hierarchy5"/>
    <dgm:cxn modelId="{03D15858-1A98-4B6E-AFAC-579C4B8115DE}" type="presOf" srcId="{27903A1D-BEFB-4002-9AAB-E4EBFF8AB703}" destId="{772B49DA-BF2D-4550-A948-FE3AA3C108DC}" srcOrd="0" destOrd="0" presId="urn:microsoft.com/office/officeart/2005/8/layout/hierarchy5"/>
    <dgm:cxn modelId="{B11562BA-E367-409E-B1A2-5C086C1F36CE}" type="presParOf" srcId="{FE8E6986-6E3C-4E33-81D3-03C0994FB5FD}" destId="{40E9D500-B60D-47F2-B8C7-1668EB81357E}" srcOrd="1" destOrd="0" presId="urn:microsoft.com/office/officeart/2005/8/layout/hierarchy5"/>
    <dgm:cxn modelId="{81B31EE0-0F8C-4AC9-88D2-E85D4BDA9A69}" type="presParOf" srcId="{9A959162-7D29-46A9-A7C0-B9AB442863D4}" destId="{36819C9C-4A77-476F-A483-F787AF26CF4E}" srcOrd="10" destOrd="0" presId="urn:microsoft.com/office/officeart/2005/8/layout/hierarchy5"/>
    <dgm:cxn modelId="{7C4CEB52-7714-4CDE-9346-5518D2300A3A}" type="presOf" srcId="{8F2B496D-B4AE-4F18-9BF1-34B8CEF6AEFD}" destId="{36819C9C-4A77-476F-A483-F787AF26CF4E}" srcOrd="0" destOrd="0" presId="urn:microsoft.com/office/officeart/2005/8/layout/hierarchy5"/>
    <dgm:cxn modelId="{AAA0B01E-05AA-4C2A-9C28-B3B6DC151804}" type="presParOf" srcId="{36819C9C-4A77-476F-A483-F787AF26CF4E}" destId="{6DA40745-EA21-4483-A526-3769BF6203F6}" srcOrd="0" destOrd="0" presId="urn:microsoft.com/office/officeart/2005/8/layout/hierarchy5"/>
    <dgm:cxn modelId="{B6BC45F0-5047-446B-8B57-61D549E78355}" type="presOf" srcId="{8F2B496D-B4AE-4F18-9BF1-34B8CEF6AEFD}" destId="{6DA40745-EA21-4483-A526-3769BF6203F6}" srcOrd="1" destOrd="0" presId="urn:microsoft.com/office/officeart/2005/8/layout/hierarchy5"/>
    <dgm:cxn modelId="{D7C4228B-C9F9-4B26-B122-6B0EBD492EDB}" type="presParOf" srcId="{9A959162-7D29-46A9-A7C0-B9AB442863D4}" destId="{4A41F58D-EEC0-401E-B789-DD3B7D91A46E}" srcOrd="11" destOrd="0" presId="urn:microsoft.com/office/officeart/2005/8/layout/hierarchy5"/>
    <dgm:cxn modelId="{C2118027-54A2-421A-8593-917EDC68841F}" type="presParOf" srcId="{4A41F58D-EEC0-401E-B789-DD3B7D91A46E}" destId="{3D9F6C0B-DA68-46A8-A92E-6672A0428416}" srcOrd="0" destOrd="0" presId="urn:microsoft.com/office/officeart/2005/8/layout/hierarchy5"/>
    <dgm:cxn modelId="{AE22A074-20F2-4688-8DC8-6F13DFC25F97}" type="presOf" srcId="{A4E09B76-DDA9-480B-A862-18A610DE1C55}" destId="{3D9F6C0B-DA68-46A8-A92E-6672A0428416}" srcOrd="0" destOrd="0" presId="urn:microsoft.com/office/officeart/2005/8/layout/hierarchy5"/>
    <dgm:cxn modelId="{781DE5A3-BC71-4637-BC41-E9FD722FBDD9}" type="presParOf" srcId="{4A41F58D-EEC0-401E-B789-DD3B7D91A46E}" destId="{3CE5756F-00FF-421F-A4BD-8026DD99F9AE}" srcOrd="1" destOrd="0" presId="urn:microsoft.com/office/officeart/2005/8/layout/hierarchy5"/>
    <dgm:cxn modelId="{F8E7FFD2-E0F2-4FEF-B572-9020F8969963}" type="presParOf" srcId="{9A959162-7D29-46A9-A7C0-B9AB442863D4}" destId="{0A15BBF8-B8C4-4C73-A57A-DFE0573CFFEC}" srcOrd="12" destOrd="0" presId="urn:microsoft.com/office/officeart/2005/8/layout/hierarchy5"/>
    <dgm:cxn modelId="{695B9356-2909-4AC2-9C23-2611763FBF08}" type="presOf" srcId="{B3C01000-96C1-4D40-8E3E-ACA0563CA7EE}" destId="{0A15BBF8-B8C4-4C73-A57A-DFE0573CFFEC}" srcOrd="0" destOrd="0" presId="urn:microsoft.com/office/officeart/2005/8/layout/hierarchy5"/>
    <dgm:cxn modelId="{70C73B85-C6DD-4417-A0D6-007F080FD991}" type="presParOf" srcId="{0A15BBF8-B8C4-4C73-A57A-DFE0573CFFEC}" destId="{3B796296-9DD3-48EA-A95B-B0450A0C14E4}" srcOrd="0" destOrd="0" presId="urn:microsoft.com/office/officeart/2005/8/layout/hierarchy5"/>
    <dgm:cxn modelId="{9DFE5662-C27F-46EC-B4F5-5BF1CA15FC72}" type="presOf" srcId="{B3C01000-96C1-4D40-8E3E-ACA0563CA7EE}" destId="{3B796296-9DD3-48EA-A95B-B0450A0C14E4}" srcOrd="1" destOrd="0" presId="urn:microsoft.com/office/officeart/2005/8/layout/hierarchy5"/>
    <dgm:cxn modelId="{F566580A-6830-4504-BEC6-34E3BEE5B863}" type="presParOf" srcId="{9A959162-7D29-46A9-A7C0-B9AB442863D4}" destId="{A6CEFBBF-55C5-4FA5-A338-434A06303619}" srcOrd="13" destOrd="0" presId="urn:microsoft.com/office/officeart/2005/8/layout/hierarchy5"/>
    <dgm:cxn modelId="{604551DE-7CFF-4344-952D-02CC82602123}" type="presParOf" srcId="{A6CEFBBF-55C5-4FA5-A338-434A06303619}" destId="{BD5B3B04-8FE1-4993-9A55-3C81C45A98EF}" srcOrd="0" destOrd="0" presId="urn:microsoft.com/office/officeart/2005/8/layout/hierarchy5"/>
    <dgm:cxn modelId="{C13C454B-BDE5-4E81-8676-704368FA7F75}" type="presOf" srcId="{A06C470F-68FC-4838-8DE0-7D0F17CEBF0A}" destId="{BD5B3B04-8FE1-4993-9A55-3C81C45A98EF}" srcOrd="0" destOrd="0" presId="urn:microsoft.com/office/officeart/2005/8/layout/hierarchy5"/>
    <dgm:cxn modelId="{22A75554-87A5-48D0-B139-B943B84F320F}" type="presParOf" srcId="{A6CEFBBF-55C5-4FA5-A338-434A06303619}" destId="{9FB84B00-15BE-4DE8-AFA7-D2DA6AF97BEE}" srcOrd="1" destOrd="0" presId="urn:microsoft.com/office/officeart/2005/8/layout/hierarchy5"/>
    <dgm:cxn modelId="{5046F8CA-EB41-4896-9209-B96D29D933B0}" type="presParOf" srcId="{9A959162-7D29-46A9-A7C0-B9AB442863D4}" destId="{2FCA15EB-A40D-475A-BDE0-2DF7D1A0F551}" srcOrd="14" destOrd="0" presId="urn:microsoft.com/office/officeart/2005/8/layout/hierarchy5"/>
    <dgm:cxn modelId="{C3A9FA9F-117F-4E6B-A256-4F623A070093}" type="presOf" srcId="{5B4371BA-AB0D-4D7D-B0F6-DF60FE8FEC7F}" destId="{2FCA15EB-A40D-475A-BDE0-2DF7D1A0F551}" srcOrd="0" destOrd="0" presId="urn:microsoft.com/office/officeart/2005/8/layout/hierarchy5"/>
    <dgm:cxn modelId="{4B5F231D-2CA7-4FEA-8651-ECB2D3EBB93A}" type="presParOf" srcId="{2FCA15EB-A40D-475A-BDE0-2DF7D1A0F551}" destId="{E7F5D780-E598-4E0F-B97A-A213C2C673AF}" srcOrd="0" destOrd="0" presId="urn:microsoft.com/office/officeart/2005/8/layout/hierarchy5"/>
    <dgm:cxn modelId="{E09BDC03-07E3-483D-A6A7-4F536D69179F}" type="presOf" srcId="{5B4371BA-AB0D-4D7D-B0F6-DF60FE8FEC7F}" destId="{E7F5D780-E598-4E0F-B97A-A213C2C673AF}" srcOrd="1" destOrd="0" presId="urn:microsoft.com/office/officeart/2005/8/layout/hierarchy5"/>
    <dgm:cxn modelId="{502938AB-33BB-43F8-A215-D0A5B427CB6D}" type="presParOf" srcId="{9A959162-7D29-46A9-A7C0-B9AB442863D4}" destId="{970F59C8-4086-49F0-AAE3-28D33D12964D}" srcOrd="15" destOrd="0" presId="urn:microsoft.com/office/officeart/2005/8/layout/hierarchy5"/>
    <dgm:cxn modelId="{93B7F557-A2D2-4433-ADC7-1C5A137D3A46}" type="presParOf" srcId="{970F59C8-4086-49F0-AAE3-28D33D12964D}" destId="{F38DE0FA-CD23-4E85-B916-5607199D1DFD}" srcOrd="0" destOrd="0" presId="urn:microsoft.com/office/officeart/2005/8/layout/hierarchy5"/>
    <dgm:cxn modelId="{39D3FD33-DC83-44A7-8AAF-98D210E2494F}" type="presOf" srcId="{562D21AB-57AE-4767-B04A-19D71F1D26EE}" destId="{F38DE0FA-CD23-4E85-B916-5607199D1DFD}" srcOrd="0" destOrd="0" presId="urn:microsoft.com/office/officeart/2005/8/layout/hierarchy5"/>
    <dgm:cxn modelId="{2556D13D-C104-4AB8-80A2-59484E2C27E5}" type="presParOf" srcId="{970F59C8-4086-49F0-AAE3-28D33D12964D}" destId="{C1DDBA3A-0918-437E-B65D-057672C4168D}" srcOrd="1" destOrd="0" presId="urn:microsoft.com/office/officeart/2005/8/layout/hierarchy5"/>
    <dgm:cxn modelId="{608729D9-4B0A-4F69-9C05-3F1149FE3CE7}" type="presParOf" srcId="{9A959162-7D29-46A9-A7C0-B9AB442863D4}" destId="{2E863EFF-7B05-4708-85AC-66F6E7E331FA}" srcOrd="16" destOrd="0" presId="urn:microsoft.com/office/officeart/2005/8/layout/hierarchy5"/>
    <dgm:cxn modelId="{87BACEA3-8E57-4BC9-B3DE-8CEBCFA6240F}" type="presOf" srcId="{7E332AC2-56E4-42A2-AD26-D1F6943F8656}" destId="{2E863EFF-7B05-4708-85AC-66F6E7E331FA}" srcOrd="0" destOrd="0" presId="urn:microsoft.com/office/officeart/2005/8/layout/hierarchy5"/>
    <dgm:cxn modelId="{CBCAF6B4-8C64-487D-8F46-FB8228A463DE}" type="presParOf" srcId="{2E863EFF-7B05-4708-85AC-66F6E7E331FA}" destId="{F4B6F6BF-ED07-4F06-9C39-FDB4B1D854B7}" srcOrd="0" destOrd="0" presId="urn:microsoft.com/office/officeart/2005/8/layout/hierarchy5"/>
    <dgm:cxn modelId="{AA603AF1-67DA-4060-8FDB-9B12A34D2836}" type="presOf" srcId="{7E332AC2-56E4-42A2-AD26-D1F6943F8656}" destId="{F4B6F6BF-ED07-4F06-9C39-FDB4B1D854B7}" srcOrd="1" destOrd="0" presId="urn:microsoft.com/office/officeart/2005/8/layout/hierarchy5"/>
    <dgm:cxn modelId="{46EC2624-3FAD-40E0-A25E-BB8B0C76E936}" type="presParOf" srcId="{9A959162-7D29-46A9-A7C0-B9AB442863D4}" destId="{FFE094D0-A88C-496A-802E-1A5AC2E8BEF1}" srcOrd="17" destOrd="0" presId="urn:microsoft.com/office/officeart/2005/8/layout/hierarchy5"/>
    <dgm:cxn modelId="{1C08203C-B5BF-4BC5-8142-76833D63731C}" type="presParOf" srcId="{FFE094D0-A88C-496A-802E-1A5AC2E8BEF1}" destId="{60CE3AA2-F994-4ABA-A840-3DAEDAEE4934}" srcOrd="0" destOrd="0" presId="urn:microsoft.com/office/officeart/2005/8/layout/hierarchy5"/>
    <dgm:cxn modelId="{DAFA2965-0969-4E46-9C6C-3474940B1D2B}" type="presOf" srcId="{221A956D-2CD8-4EE7-A951-4B4446BAD4E9}" destId="{60CE3AA2-F994-4ABA-A840-3DAEDAEE4934}" srcOrd="0" destOrd="0" presId="urn:microsoft.com/office/officeart/2005/8/layout/hierarchy5"/>
    <dgm:cxn modelId="{16ED5679-50B5-488A-9B16-D9B2FC4D65C0}" type="presParOf" srcId="{FFE094D0-A88C-496A-802E-1A5AC2E8BEF1}" destId="{8A61A12E-920E-49CB-BDEB-D39AAC9C03AF}" srcOrd="1" destOrd="0" presId="urn:microsoft.com/office/officeart/2005/8/layout/hierarchy5"/>
    <dgm:cxn modelId="{F99972EB-828B-4C23-87E0-F8CE5697F152}" type="presParOf" srcId="{9A959162-7D29-46A9-A7C0-B9AB442863D4}" destId="{84F0F215-4887-43DB-8977-AFB512B3C0E5}" srcOrd="18" destOrd="0" presId="urn:microsoft.com/office/officeart/2005/8/layout/hierarchy5"/>
    <dgm:cxn modelId="{82A7621F-5392-4986-831C-D4786B681FBA}" type="presOf" srcId="{ED9910C9-703F-42C5-BA6A-0BF770A49B9D}" destId="{84F0F215-4887-43DB-8977-AFB512B3C0E5}" srcOrd="0" destOrd="0" presId="urn:microsoft.com/office/officeart/2005/8/layout/hierarchy5"/>
    <dgm:cxn modelId="{9BA5A6F4-84F0-4325-A662-3E975F54AC58}" type="presParOf" srcId="{84F0F215-4887-43DB-8977-AFB512B3C0E5}" destId="{EA6734AC-7FDE-412F-9E9C-80BE520B98CA}" srcOrd="0" destOrd="0" presId="urn:microsoft.com/office/officeart/2005/8/layout/hierarchy5"/>
    <dgm:cxn modelId="{D1CF6A25-98E1-4A11-A49F-F6E6F0B91F4E}" type="presOf" srcId="{ED9910C9-703F-42C5-BA6A-0BF770A49B9D}" destId="{EA6734AC-7FDE-412F-9E9C-80BE520B98CA}" srcOrd="1" destOrd="0" presId="urn:microsoft.com/office/officeart/2005/8/layout/hierarchy5"/>
    <dgm:cxn modelId="{AAAB21B6-7CEA-471E-863E-5A4BEBD144F9}" type="presParOf" srcId="{9A959162-7D29-46A9-A7C0-B9AB442863D4}" destId="{9CA123FE-5B50-4E3C-93CB-E2E5E12B7E21}" srcOrd="19" destOrd="0" presId="urn:microsoft.com/office/officeart/2005/8/layout/hierarchy5"/>
    <dgm:cxn modelId="{20E53AC5-1C0B-4FF2-BC14-4FE96158E979}" type="presParOf" srcId="{9CA123FE-5B50-4E3C-93CB-E2E5E12B7E21}" destId="{14C011FF-BE60-40CC-96F1-69B20C7AFC05}" srcOrd="0" destOrd="0" presId="urn:microsoft.com/office/officeart/2005/8/layout/hierarchy5"/>
    <dgm:cxn modelId="{72B33FAA-5A44-40C4-AA35-40D5FE250258}" type="presOf" srcId="{FBF76B79-B10D-4C53-82E2-2B1CC49FA3EF}" destId="{14C011FF-BE60-40CC-96F1-69B20C7AFC05}" srcOrd="0" destOrd="0" presId="urn:microsoft.com/office/officeart/2005/8/layout/hierarchy5"/>
    <dgm:cxn modelId="{091221B0-9384-44B0-90B0-7ABDFA6BB52A}" type="presParOf" srcId="{9CA123FE-5B50-4E3C-93CB-E2E5E12B7E21}" destId="{3AAD431C-0B10-4C32-9005-5FE9C05A1382}" srcOrd="1" destOrd="0" presId="urn:microsoft.com/office/officeart/2005/8/layout/hierarchy5"/>
    <dgm:cxn modelId="{80661A89-788A-4E76-85F8-AEB664732073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4A690E82-FFA2-4619-B741-4B8C0B9A728A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600" b="1" smtClean="0"/>
            <a:t>Iris Anette Olsen</a:t>
          </a:r>
        </a:p>
      </dgm:t>
    </dgm:pt>
    <dgm:pt modelId="{BE040E1A-F43E-47D7-B507-827B189DED1D}" type="parTrans" cxnId="{9C0C1875-32A0-4F0E-9F95-A4023DD451B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smtClean="0"/>
            <a:t>Poliklinikken SSA</a:t>
          </a:r>
        </a:p>
        <a:p>
          <a:pPr marL="176213" indent="0" algn="ctr"/>
          <a:r>
            <a:rPr lang="nb-NO" sz="800" b="0" baseline="0" smtClean="0"/>
            <a:t>Enhetsleder Lars Krogh-Stea/konst.enhetsleder Liv Mari Høgseth</a:t>
          </a:r>
          <a:endParaRPr lang="nb-NO" sz="800" b="0" i="1" baseline="0" smtClean="0"/>
        </a:p>
        <a:p>
          <a:pPr marL="176213" indent="0" algn="ctr"/>
          <a:r>
            <a:rPr lang="nb-NO" sz="800" i="1" baseline="0" smtClean="0"/>
            <a:t>Øst team, vest team, team Arendal</a:t>
          </a:r>
        </a:p>
        <a:p>
          <a:pPr marL="176213" indent="0" algn="ctr"/>
          <a:endParaRPr lang="nb-NO" sz="800" i="1" baseline="0"/>
        </a:p>
      </dgm:t>
    </dgm:pt>
    <dgm:pt modelId="{D0BCF9E2-DFBE-4F49-83D4-E7105C32F1FF}" type="sibTrans" cxnId="{9C0C1875-32A0-4F0E-9F95-A4023DD451B5}">
      <dgm:prSet/>
      <dgm:spPr/>
      <dgm:t>
        <a:bodyPr/>
        <a:lstStyle/>
        <a:p>
          <a:endParaRPr lang="nb-NO"/>
        </a:p>
      </dgm:t>
    </dgm:pt>
    <dgm:pt modelId="{62AEF582-AE4B-47EF-8C23-F0D54081DDED}" type="parTrans" cxnId="{618FBE42-D521-4476-8AD3-AEE548393837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smtClean="0"/>
            <a:t>Familieklinikken SSA</a:t>
          </a:r>
        </a:p>
        <a:p>
          <a:pPr marL="176213" indent="0" algn="ctr"/>
          <a:r>
            <a:rPr lang="nb-NO" sz="800" b="0" baseline="0" smtClean="0"/>
            <a:t>Enhetsleder Siri Vaaje</a:t>
          </a:r>
          <a:endParaRPr lang="nb-NO" sz="800" b="0" i="1" baseline="0" smtClean="0"/>
        </a:p>
        <a:p>
          <a:pPr marL="176213" indent="0" algn="ctr"/>
          <a:r>
            <a:rPr lang="nb-NO" sz="800" b="0" i="1" baseline="0" err="1" smtClean="0"/>
            <a:t>Spe-og småbarn, familieteam, akutt-ambulant team</a:t>
          </a:r>
        </a:p>
      </dgm:t>
    </dgm:pt>
    <dgm:pt modelId="{21C2637B-BB9A-4E9D-B9E0-F665A7003665}" type="sibTrans" cxnId="{618FBE42-D521-4476-8AD3-AEE548393837}">
      <dgm:prSet/>
      <dgm:spPr/>
      <dgm:t>
        <a:bodyPr/>
        <a:lstStyle/>
        <a:p>
          <a:endParaRPr lang="nb-NO"/>
        </a:p>
      </dgm:t>
    </dgm:pt>
    <dgm:pt modelId="{AED18DFA-9818-4155-AFD5-30FB1558C739}" type="parTrans" cxnId="{112F8A84-55CA-47E8-A814-16B9119C65F4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79600" indent="-1703388" algn="ctr"/>
          <a:r>
            <a:rPr lang="nb-NO" sz="800" b="1" i="1" baseline="0" smtClean="0"/>
            <a:t>Ungdomsklinikken</a:t>
          </a:r>
        </a:p>
        <a:p>
          <a:pPr marL="1879600" indent="-1703388" algn="ctr"/>
          <a:r>
            <a:rPr lang="nb-NO" sz="800" b="0" baseline="0" smtClean="0"/>
            <a:t>Enhetsleder Liv Mari Høgseth /konst enhetsleder Marianne Davidsen</a:t>
          </a:r>
        </a:p>
        <a:p>
          <a:pPr marL="1879600" indent="-1703388" algn="ctr"/>
          <a:endParaRPr lang="nb-NO" sz="800" b="0" i="1" baseline="0"/>
        </a:p>
      </dgm:t>
    </dgm:pt>
    <dgm:pt modelId="{4FD74651-2FEC-4204-8F47-DD99CC0CC709}" type="sibTrans" cxnId="{112F8A84-55CA-47E8-A814-16B9119C65F4}">
      <dgm:prSet/>
      <dgm:spPr/>
      <dgm:t>
        <a:bodyPr/>
        <a:lstStyle/>
        <a:p>
          <a:endParaRPr lang="nb-NO"/>
        </a:p>
      </dgm:t>
    </dgm:pt>
    <dgm:pt modelId="{C95631FB-9EC8-4E3D-9073-385785FF8438}" type="parTrans" cxnId="{F4C74C03-F3C3-4916-9A72-F22CE36DEB6E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Akutt ambulant enhet SSK</a:t>
          </a:r>
        </a:p>
        <a:p>
          <a:pPr marL="176213" indent="0" algn="ctr"/>
          <a:r>
            <a:rPr lang="nb-NO" sz="800" b="0" i="1" baseline="0" smtClean="0"/>
            <a:t>Enhetsleder Gunnar Oland Åsen/konst. enhetsleder Rita Bergestig</a:t>
          </a:r>
        </a:p>
        <a:p>
          <a:pPr marL="176213" indent="0" algn="ctr"/>
          <a:r>
            <a:rPr lang="nb-NO" sz="800" i="1" baseline="0" smtClean="0"/>
            <a:t>Akutt team, Ambulant team </a:t>
          </a:r>
          <a:endParaRPr lang="nb-NO" sz="800" i="1" baseline="0"/>
        </a:p>
      </dgm:t>
    </dgm:pt>
    <dgm:pt modelId="{B53E3734-12DF-4DD5-B2F5-F793DF0473AD}" type="sibTrans" cxnId="{F4C74C03-F3C3-4916-9A72-F22CE36DEB6E}">
      <dgm:prSet/>
      <dgm:spPr/>
      <dgm:t>
        <a:bodyPr/>
        <a:lstStyle/>
        <a:p>
          <a:endParaRPr lang="nb-NO"/>
        </a:p>
      </dgm:t>
    </dgm:pt>
    <dgm:pt modelId="{42F53B70-BD9A-407F-BE48-466EDC6A6E06}" type="parTrans" cxnId="{DDF9E22C-AA43-4CF0-8591-BACDC9F7854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Poliklinikken SSK</a:t>
          </a:r>
        </a:p>
        <a:p>
          <a:pPr marL="176213" indent="0" algn="ctr"/>
          <a:r>
            <a:rPr lang="nb-NO" sz="800" b="0" baseline="0" smtClean="0"/>
            <a:t>Enhetsleder Lise Bjørnsen </a:t>
          </a:r>
        </a:p>
        <a:p>
          <a:pPr marL="176213" indent="0" algn="ctr"/>
          <a:r>
            <a:rPr lang="nb-NO" sz="800" b="0" i="1" baseline="0" smtClean="0"/>
            <a:t>Team Mist/nord, team Øst/vest, Distrikts team </a:t>
          </a:r>
          <a:endParaRPr lang="nb-NO" sz="800" b="0" i="1" baseline="0"/>
        </a:p>
      </dgm:t>
    </dgm:pt>
    <dgm:pt modelId="{DA211D77-E714-4F5D-B316-AA9E2DBA1114}" type="sibTrans" cxnId="{DDF9E22C-AA43-4CF0-8591-BACDC9F78545}">
      <dgm:prSet/>
      <dgm:spPr/>
      <dgm:t>
        <a:bodyPr/>
        <a:lstStyle/>
        <a:p>
          <a:endParaRPr lang="nb-NO"/>
        </a:p>
      </dgm:t>
    </dgm:pt>
    <dgm:pt modelId="{8F2B496D-B4AE-4F18-9BF1-34B8CEF6AEFD}" type="parTrans" cxnId="{3BC1B870-18CA-47FA-9A6C-45DFFA6FA647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4E09B76-DDA9-480B-A862-18A610DE1C55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Familieenheten SSK</a:t>
          </a:r>
        </a:p>
        <a:p>
          <a:pPr marL="176213" indent="0" algn="ctr"/>
          <a:r>
            <a:rPr lang="nb-NO" sz="800" b="0" baseline="0" smtClean="0"/>
            <a:t>Enhetsleder Margit Langerak</a:t>
          </a:r>
          <a:endParaRPr lang="nb-NO" sz="800" b="0" i="1" baseline="0" smtClean="0"/>
        </a:p>
        <a:p>
          <a:pPr marL="176213" indent="0" algn="ctr"/>
          <a:r>
            <a:rPr lang="nb-NO" sz="800" i="1" baseline="0" err="1" smtClean="0"/>
            <a:t>Spe-og småbarn, familieteam, nevroteam </a:t>
          </a:r>
          <a:endParaRPr lang="nb-NO" sz="800" i="1" baseline="0"/>
        </a:p>
      </dgm:t>
    </dgm:pt>
    <dgm:pt modelId="{DFA0F376-0B5B-4951-8977-6A56889B9A26}" type="sibTrans" cxnId="{3BC1B870-18CA-47FA-9A6C-45DFFA6FA647}">
      <dgm:prSet/>
      <dgm:spPr/>
      <dgm:t>
        <a:bodyPr/>
        <a:lstStyle/>
        <a:p>
          <a:endParaRPr lang="nb-NO"/>
        </a:p>
      </dgm:t>
    </dgm:pt>
    <dgm:pt modelId="{B3C01000-96C1-4D40-8E3E-ACA0563CA7EE}" type="parTrans" cxnId="{C219D99E-2CDC-436E-8528-1FAD25FEED76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06C470F-68FC-4838-8DE0-7D0F17CEBF0A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FoU</a:t>
          </a:r>
        </a:p>
        <a:p>
          <a:pPr marL="176213" indent="0" algn="ctr"/>
          <a:r>
            <a:rPr lang="nb-NO" sz="800" baseline="0" smtClean="0"/>
            <a:t>Enhetsleder Åshild Tellefsen Håland/konst.enhetsleder Reidun Kerlefsen</a:t>
          </a:r>
          <a:endParaRPr lang="nb-NO" sz="800" i="1" baseline="0" smtClean="0"/>
        </a:p>
        <a:p>
          <a:pPr marL="176213" indent="0" algn="ctr"/>
          <a:r>
            <a:rPr lang="nb-NO" sz="800" i="1" baseline="0" smtClean="0"/>
            <a:t>Evt. team i enheten</a:t>
          </a:r>
          <a:endParaRPr lang="nb-NO" sz="800" i="1" baseline="0"/>
        </a:p>
      </dgm:t>
    </dgm:pt>
    <dgm:pt modelId="{DC602869-5E7C-4804-AA00-EF516D32BC7C}" type="sibTrans" cxnId="{C219D99E-2CDC-436E-8528-1FAD25FEED76}">
      <dgm:prSet/>
      <dgm:spPr/>
      <dgm:t>
        <a:bodyPr/>
        <a:lstStyle/>
        <a:p>
          <a:endParaRPr lang="nb-NO"/>
        </a:p>
      </dgm:t>
    </dgm:pt>
    <dgm:pt modelId="{5B4371BA-AB0D-4D7D-B0F6-DF60FE8FEC7F}" type="parTrans" cxnId="{1CBE22B0-DE3B-4C67-8E26-45CBBB540CA6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562D21AB-57AE-4767-B04A-19D71F1D26EE}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i="1" baseline="0" smtClean="0"/>
            <a:t>ABUP Lister </a:t>
          </a:r>
        </a:p>
        <a:p>
          <a:r>
            <a:rPr lang="nb-NO" baseline="0" smtClean="0"/>
            <a:t>Enhetsleder  Siv Sandnes</a:t>
          </a:r>
        </a:p>
        <a:p>
          <a:r>
            <a:rPr lang="nb-NO" i="1" baseline="0" smtClean="0"/>
            <a:t>Team Farsund, team Flekkefjord</a:t>
          </a:r>
          <a:endParaRPr lang="nb-NO" i="1" baseline="0"/>
        </a:p>
      </dgm:t>
    </dgm:pt>
    <dgm:pt modelId="{7106DFB7-005B-4B16-95DF-8200B01290E7}" type="sibTrans" cxnId="{1CBE22B0-DE3B-4C67-8E26-45CBBB540CA6}">
      <dgm:prSet/>
      <dgm:spPr/>
      <dgm:t>
        <a:bodyPr/>
        <a:lstStyle/>
        <a:p>
          <a:endParaRPr lang="nb-NO"/>
        </a:p>
      </dgm:t>
    </dgm:pt>
    <dgm:pt modelId="{7E332AC2-56E4-42A2-AD26-D1F6943F8656}" type="parTrans" cxnId="{0D720DB2-B537-4DDA-86EF-7376E1736101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221A956D-2CD8-4EE7-A951-4B4446BAD4E9}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i="1" baseline="0" smtClean="0"/>
            <a:t>Merkantil Enhet</a:t>
          </a:r>
        </a:p>
        <a:p>
          <a:r>
            <a:rPr lang="nb-NO" baseline="0" smtClean="0"/>
            <a:t>Enhetsleder Kirsti Bariås</a:t>
          </a:r>
          <a:endParaRPr lang="nb-NO" i="1" baseline="0" smtClean="0"/>
        </a:p>
      </dgm:t>
    </dgm:pt>
    <dgm:pt modelId="{B05B5B4C-853F-4B97-A815-4991B083F183}" type="sibTrans" cxnId="{0D720DB2-B537-4DDA-86EF-7376E1736101}">
      <dgm:prSet/>
      <dgm:spPr/>
      <dgm:t>
        <a:bodyPr/>
        <a:lstStyle/>
        <a:p>
          <a:endParaRPr lang="nb-NO"/>
        </a:p>
      </dgm:t>
    </dgm:pt>
    <dgm:pt modelId="{5241B17A-A1B5-492A-AEA6-9D035D056C7F}" type="sibTrans" cxnId="{4A690E82-FFA2-4619-B741-4B8C0B9A728A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9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9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349506" custScaleY="147421" custLinFactNeighborX="44561" custLinFactNeighborY="9947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9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9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0707BA35-95D8-4E1F-80D2-A5021114608B}" type="pres">
      <dgm:prSet presAssocID="{AED18DFA-9818-4155-AFD5-30FB1558C739}" presName="Name25" presStyleLbl="parChTrans1D2" presStyleIdx="2" presStyleCnt="9" custScaleX="2000000" custScaleY="66007"/>
      <dgm:spPr/>
      <dgm:t>
        <a:bodyPr/>
        <a:lstStyle/>
        <a:p>
          <a:endParaRPr lang="nb-NO"/>
        </a:p>
      </dgm:t>
    </dgm:pt>
    <dgm:pt modelId="{B5987E05-0A03-4504-8FB8-CE5EAD00AC4D}" type="pres">
      <dgm:prSet presAssocID="{AED18DFA-9818-4155-AFD5-30FB1558C739}" presName="connTx" presStyleLbl="parChTrans2D2" presStyleIdx="2" presStyleCnt="9"/>
      <dgm:spPr/>
      <dgm:t>
        <a:bodyPr/>
        <a:lstStyle/>
        <a:p>
          <a:endParaRPr lang="nb-NO"/>
        </a:p>
      </dgm:t>
    </dgm:pt>
    <dgm:pt modelId="{8963DF4C-FF9C-4AFA-ABE7-3EF6AA53D4CA}" type="pres">
      <dgm:prSet presAssocID="{CB401637-BCF9-4C62-8285-BDB690426045}" presName="Name30"/>
      <dgm:spPr/>
      <dgm:t>
        <a:bodyPr/>
        <a:lstStyle/>
        <a:p>
          <a:endParaRPr/>
        </a:p>
      </dgm:t>
    </dgm:pt>
    <dgm:pt modelId="{179309F5-5A2B-4A9D-BFD2-AF288B013793}" type="pres">
      <dgm:prSet presAssocID="{CB401637-BCF9-4C62-8285-BDB690426045}" presName="level2Shape" presStyleLbl="node2" presStyleCnt="7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729E3E08-40FA-44AA-84A2-AC71F7C1DFA4}" type="pres">
      <dgm:prSet presAssocID="{CB401637-BCF9-4C62-8285-BDB690426045}" presName="hierChild3"/>
      <dgm:spPr/>
      <dgm:t>
        <a:bodyPr/>
        <a:lstStyle/>
        <a:p>
          <a:endParaRPr/>
        </a:p>
      </dgm:t>
    </dgm:pt>
    <dgm:pt modelId="{578582F6-ABC2-4AB5-84A1-D7FB97D6379E}" type="pres">
      <dgm:prSet presAssocID="{C95631FB-9EC8-4E3D-9073-385785FF8438}" presName="Name25" presStyleLbl="parChTrans1D2" presStyleIdx="3" presStyleCnt="9" custScaleX="2000000" custScaleY="66007"/>
      <dgm:spPr/>
      <dgm:t>
        <a:bodyPr/>
        <a:lstStyle/>
        <a:p>
          <a:endParaRPr lang="nb-NO"/>
        </a:p>
      </dgm:t>
    </dgm:pt>
    <dgm:pt modelId="{77B5B43B-1CDA-44BE-A0DA-C02AF14BFCBB}" type="pres">
      <dgm:prSet presAssocID="{C95631FB-9EC8-4E3D-9073-385785FF8438}" presName="connTx" presStyleLbl="parChTrans2D2" presStyleIdx="3" presStyleCnt="9"/>
      <dgm:spPr/>
      <dgm:t>
        <a:bodyPr/>
        <a:lstStyle/>
        <a:p>
          <a:endParaRPr lang="nb-NO"/>
        </a:p>
      </dgm:t>
    </dgm:pt>
    <dgm:pt modelId="{DC715DE1-F4BD-4CB6-B328-8E442BE90B40}" type="pres">
      <dgm:prSet presAssocID="{F12B4073-13B7-4B42-B8CB-ECBA5B987E16}" presName="Name30"/>
      <dgm:spPr/>
      <dgm:t>
        <a:bodyPr/>
        <a:lstStyle/>
        <a:p>
          <a:endParaRPr/>
        </a:p>
      </dgm:t>
    </dgm:pt>
    <dgm:pt modelId="{858DDCE3-1A8F-4C38-8395-01E788A7F11C}" type="pres">
      <dgm:prSet presAssocID="{F12B4073-13B7-4B42-B8CB-ECBA5B987E16}" presName="level2Shape" presStyleLbl="node2" presStyleIdx="1" presStyleCnt="7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F79AEA9D-B77F-49EB-B4D1-FEC29673B94D}" type="pres">
      <dgm:prSet presAssocID="{F12B4073-13B7-4B42-B8CB-ECBA5B987E16}" presName="hierChild3"/>
      <dgm:spPr/>
      <dgm:t>
        <a:bodyPr/>
        <a:lstStyle/>
        <a:p>
          <a:endParaRPr/>
        </a:p>
      </dgm:t>
    </dgm:pt>
    <dgm:pt modelId="{B21FA6A5-2AD0-44FF-BF49-B17C678D811D}" type="pres">
      <dgm:prSet presAssocID="{42F53B70-BD9A-407F-BE48-466EDC6A6E06}" presName="Name25" presStyleLbl="parChTrans1D2" presStyleIdx="4" presStyleCnt="9" custScaleX="2000000" custScaleY="66007"/>
      <dgm:spPr/>
      <dgm:t>
        <a:bodyPr/>
        <a:lstStyle/>
        <a:p>
          <a:endParaRPr lang="nb-NO"/>
        </a:p>
      </dgm:t>
    </dgm:pt>
    <dgm:pt modelId="{27D45257-B4FA-43DC-9887-EEE5C11BC3E7}" type="pres">
      <dgm:prSet presAssocID="{42F53B70-BD9A-407F-BE48-466EDC6A6E06}" presName="connTx" presStyleLbl="parChTrans2D2" presStyleIdx="4" presStyleCnt="9"/>
      <dgm:spPr/>
      <dgm:t>
        <a:bodyPr/>
        <a:lstStyle/>
        <a:p>
          <a:endParaRPr lang="nb-NO"/>
        </a:p>
      </dgm:t>
    </dgm:pt>
    <dgm:pt modelId="{FE8E6986-6E3C-4E33-81D3-03C0994FB5FD}" type="pres">
      <dgm:prSet presAssocID="{27903A1D-BEFB-4002-9AAB-E4EBFF8AB703}" presName="Name30"/>
      <dgm:spPr/>
      <dgm:t>
        <a:bodyPr/>
        <a:lstStyle/>
        <a:p>
          <a:endParaRPr/>
        </a:p>
      </dgm:t>
    </dgm:pt>
    <dgm:pt modelId="{772B49DA-BF2D-4550-A948-FE3AA3C108DC}" type="pres">
      <dgm:prSet presAssocID="{27903A1D-BEFB-4002-9AAB-E4EBFF8AB703}" presName="level2Shape" presStyleLbl="node2" presStyleIdx="2" presStyleCnt="7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40E9D500-B60D-47F2-B8C7-1668EB81357E}" type="pres">
      <dgm:prSet presAssocID="{27903A1D-BEFB-4002-9AAB-E4EBFF8AB703}" presName="hierChild3"/>
      <dgm:spPr/>
      <dgm:t>
        <a:bodyPr/>
        <a:lstStyle/>
        <a:p>
          <a:endParaRPr/>
        </a:p>
      </dgm:t>
    </dgm:pt>
    <dgm:pt modelId="{36819C9C-4A77-476F-A483-F787AF26CF4E}" type="pres">
      <dgm:prSet presAssocID="{8F2B496D-B4AE-4F18-9BF1-34B8CEF6AEFD}" presName="Name25" presStyleLbl="parChTrans1D2" presStyleIdx="5" presStyleCnt="9" custScaleX="2000000" custScaleY="66007"/>
      <dgm:spPr/>
      <dgm:t>
        <a:bodyPr/>
        <a:lstStyle/>
        <a:p>
          <a:endParaRPr lang="nb-NO"/>
        </a:p>
      </dgm:t>
    </dgm:pt>
    <dgm:pt modelId="{6DA40745-EA21-4483-A526-3769BF6203F6}" type="pres">
      <dgm:prSet presAssocID="{8F2B496D-B4AE-4F18-9BF1-34B8CEF6AEFD}" presName="connTx" presStyleLbl="parChTrans2D2" presStyleIdx="5" presStyleCnt="9"/>
      <dgm:spPr/>
      <dgm:t>
        <a:bodyPr/>
        <a:lstStyle/>
        <a:p>
          <a:endParaRPr lang="nb-NO"/>
        </a:p>
      </dgm:t>
    </dgm:pt>
    <dgm:pt modelId="{4A41F58D-EEC0-401E-B789-DD3B7D91A46E}" type="pres">
      <dgm:prSet presAssocID="{A4E09B76-DDA9-480B-A862-18A610DE1C55}" presName="Name30"/>
      <dgm:spPr/>
      <dgm:t>
        <a:bodyPr/>
        <a:lstStyle/>
        <a:p>
          <a:endParaRPr/>
        </a:p>
      </dgm:t>
    </dgm:pt>
    <dgm:pt modelId="{3D9F6C0B-DA68-46A8-A92E-6672A0428416}" type="pres">
      <dgm:prSet presAssocID="{A4E09B76-DDA9-480B-A862-18A610DE1C55}" presName="level2Shape" presStyleLbl="node2" presStyleIdx="3" presStyleCnt="7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3CE5756F-00FF-421F-A4BD-8026DD99F9AE}" type="pres">
      <dgm:prSet presAssocID="{A4E09B76-DDA9-480B-A862-18A610DE1C55}" presName="hierChild3"/>
      <dgm:spPr/>
      <dgm:t>
        <a:bodyPr/>
        <a:lstStyle/>
        <a:p>
          <a:endParaRPr/>
        </a:p>
      </dgm:t>
    </dgm:pt>
    <dgm:pt modelId="{0A15BBF8-B8C4-4C73-A57A-DFE0573CFFEC}" type="pres">
      <dgm:prSet presAssocID="{B3C01000-96C1-4D40-8E3E-ACA0563CA7EE}" presName="Name25" presStyleLbl="parChTrans1D2" presStyleIdx="6" presStyleCnt="9" custScaleX="2000000" custScaleY="66007"/>
      <dgm:spPr/>
      <dgm:t>
        <a:bodyPr/>
        <a:lstStyle/>
        <a:p>
          <a:endParaRPr lang="nb-NO"/>
        </a:p>
      </dgm:t>
    </dgm:pt>
    <dgm:pt modelId="{3B796296-9DD3-48EA-A95B-B0450A0C14E4}" type="pres">
      <dgm:prSet presAssocID="{B3C01000-96C1-4D40-8E3E-ACA0563CA7EE}" presName="connTx" presStyleLbl="parChTrans2D2" presStyleIdx="6" presStyleCnt="9"/>
      <dgm:spPr/>
      <dgm:t>
        <a:bodyPr/>
        <a:lstStyle/>
        <a:p>
          <a:endParaRPr lang="nb-NO"/>
        </a:p>
      </dgm:t>
    </dgm:pt>
    <dgm:pt modelId="{A6CEFBBF-55C5-4FA5-A338-434A06303619}" type="pres">
      <dgm:prSet presAssocID="{A06C470F-68FC-4838-8DE0-7D0F17CEBF0A}" presName="Name30"/>
      <dgm:spPr/>
      <dgm:t>
        <a:bodyPr/>
        <a:lstStyle/>
        <a:p>
          <a:endParaRPr/>
        </a:p>
      </dgm:t>
    </dgm:pt>
    <dgm:pt modelId="{BD5B3B04-8FE1-4993-9A55-3C81C45A98EF}" type="pres">
      <dgm:prSet presAssocID="{A06C470F-68FC-4838-8DE0-7D0F17CEBF0A}" presName="level2Shape" presStyleLbl="node2" presStyleIdx="4" presStyleCnt="7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9FB84B00-15BE-4DE8-AFA7-D2DA6AF97BEE}" type="pres">
      <dgm:prSet presAssocID="{A06C470F-68FC-4838-8DE0-7D0F17CEBF0A}" presName="hierChild3"/>
      <dgm:spPr/>
      <dgm:t>
        <a:bodyPr/>
        <a:lstStyle/>
        <a:p>
          <a:endParaRPr/>
        </a:p>
      </dgm:t>
    </dgm:pt>
    <dgm:pt modelId="{2FCA15EB-A40D-475A-BDE0-2DF7D1A0F551}" type="pres">
      <dgm:prSet presAssocID="{5B4371BA-AB0D-4D7D-B0F6-DF60FE8FEC7F}" presName="Name25" presStyleLbl="parChTrans1D2" presStyleIdx="7" presStyleCnt="9" custScaleX="2000000" custScaleY="66007"/>
      <dgm:spPr/>
      <dgm:t>
        <a:bodyPr/>
        <a:lstStyle/>
        <a:p>
          <a:endParaRPr lang="nb-NO"/>
        </a:p>
      </dgm:t>
    </dgm:pt>
    <dgm:pt modelId="{E7F5D780-E598-4E0F-B97A-A213C2C673AF}" type="pres">
      <dgm:prSet presAssocID="{5B4371BA-AB0D-4D7D-B0F6-DF60FE8FEC7F}" presName="connTx" presStyleLbl="parChTrans2D2" presStyleIdx="7" presStyleCnt="9"/>
      <dgm:spPr/>
      <dgm:t>
        <a:bodyPr/>
        <a:lstStyle/>
        <a:p>
          <a:endParaRPr lang="nb-NO"/>
        </a:p>
      </dgm:t>
    </dgm:pt>
    <dgm:pt modelId="{970F59C8-4086-49F0-AAE3-28D33D12964D}" type="pres">
      <dgm:prSet presAssocID="{562D21AB-57AE-4767-B04A-19D71F1D26EE}" presName="Name30"/>
      <dgm:spPr/>
      <dgm:t>
        <a:bodyPr/>
        <a:lstStyle/>
        <a:p>
          <a:endParaRPr/>
        </a:p>
      </dgm:t>
    </dgm:pt>
    <dgm:pt modelId="{F38DE0FA-CD23-4E85-B916-5607199D1DFD}" type="pres">
      <dgm:prSet presAssocID="{562D21AB-57AE-4767-B04A-19D71F1D26EE}" presName="level2Shape" presStyleLbl="node2" presStyleIdx="5" presStyleCnt="7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C1DDBA3A-0918-437E-B65D-057672C4168D}" type="pres">
      <dgm:prSet presAssocID="{562D21AB-57AE-4767-B04A-19D71F1D26EE}" presName="hierChild3"/>
      <dgm:spPr/>
      <dgm:t>
        <a:bodyPr/>
        <a:lstStyle/>
        <a:p>
          <a:endParaRPr/>
        </a:p>
      </dgm:t>
    </dgm:pt>
    <dgm:pt modelId="{2E863EFF-7B05-4708-85AC-66F6E7E331FA}" type="pres">
      <dgm:prSet presAssocID="{7E332AC2-56E4-42A2-AD26-D1F6943F8656}" presName="Name25" presStyleLbl="parChTrans1D2" presStyleIdx="8" presStyleCnt="9"/>
      <dgm:spPr/>
      <dgm:t>
        <a:bodyPr/>
        <a:lstStyle/>
        <a:p>
          <a:endParaRPr lang="nb-NO"/>
        </a:p>
      </dgm:t>
    </dgm:pt>
    <dgm:pt modelId="{F4B6F6BF-ED07-4F06-9C39-FDB4B1D854B7}" type="pres">
      <dgm:prSet presAssocID="{7E332AC2-56E4-42A2-AD26-D1F6943F8656}" presName="connTx" presStyleLbl="parChTrans2D2" presStyleIdx="8" presStyleCnt="9"/>
      <dgm:spPr/>
      <dgm:t>
        <a:bodyPr/>
        <a:lstStyle/>
        <a:p>
          <a:endParaRPr lang="nb-NO"/>
        </a:p>
      </dgm:t>
    </dgm:pt>
    <dgm:pt modelId="{FFE094D0-A88C-496A-802E-1A5AC2E8BEF1}" type="pres">
      <dgm:prSet presAssocID="{221A956D-2CD8-4EE7-A951-4B4446BAD4E9}" presName="Name30"/>
      <dgm:spPr/>
      <dgm:t>
        <a:bodyPr/>
        <a:lstStyle/>
        <a:p>
          <a:endParaRPr/>
        </a:p>
      </dgm:t>
    </dgm:pt>
    <dgm:pt modelId="{60CE3AA2-F994-4ABA-A840-3DAEDAEE4934}" type="pres">
      <dgm:prSet presAssocID="{221A956D-2CD8-4EE7-A951-4B4446BAD4E9}" presName="level2Shape" presStyleLbl="node2" presStyleIdx="6" presStyleCnt="7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8A61A12E-920E-49CB-BDEB-D39AAC9C03AF}" type="pres">
      <dgm:prSet presAssocID="{221A956D-2CD8-4EE7-A951-4B4446BAD4E9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4A690E82-FFA2-4619-B741-4B8C0B9A728A}" srcId="{DF27154E-8352-4F60-836F-97B8A0AE981A}" destId="{9A6D052A-DA11-4A7B-95E8-637E0F34C3A1}" srcOrd="0" destOrd="0" parTransId="{5616FAA1-6A27-4F51-9B1C-1AFCE47B5D06}" sibTransId="{5241B17A-A1B5-492A-AEA6-9D035D056C7F}"/>
    <dgm:cxn modelId="{9C0C1875-32A0-4F0E-9F95-A4023DD451B5}" srcId="{9A6D052A-DA11-4A7B-95E8-637E0F34C3A1}" destId="{4423AF8E-556E-46DB-A095-2B644F82DFF2}" srcOrd="0" destOrd="0" parTransId="{BE040E1A-F43E-47D7-B507-827B189DED1D}" sibTransId="{D0BCF9E2-DFBE-4F49-83D4-E7105C32F1FF}"/>
    <dgm:cxn modelId="{618FBE42-D521-4476-8AD3-AEE548393837}" srcId="{9A6D052A-DA11-4A7B-95E8-637E0F34C3A1}" destId="{C21C84F2-017F-485E-9FAF-71D088915A5D}" srcOrd="1" destOrd="0" parTransId="{62AEF582-AE4B-47EF-8C23-F0D54081DDED}" sibTransId="{21C2637B-BB9A-4E9D-B9E0-F665A7003665}"/>
    <dgm:cxn modelId="{112F8A84-55CA-47E8-A814-16B9119C65F4}" srcId="{9A6D052A-DA11-4A7B-95E8-637E0F34C3A1}" destId="{CB401637-BCF9-4C62-8285-BDB690426045}" srcOrd="2" destOrd="0" parTransId="{AED18DFA-9818-4155-AFD5-30FB1558C739}" sibTransId="{4FD74651-2FEC-4204-8F47-DD99CC0CC709}"/>
    <dgm:cxn modelId="{F4C74C03-F3C3-4916-9A72-F22CE36DEB6E}" srcId="{9A6D052A-DA11-4A7B-95E8-637E0F34C3A1}" destId="{F12B4073-13B7-4B42-B8CB-ECBA5B987E16}" srcOrd="3" destOrd="0" parTransId="{C95631FB-9EC8-4E3D-9073-385785FF8438}" sibTransId="{B53E3734-12DF-4DD5-B2F5-F793DF0473AD}"/>
    <dgm:cxn modelId="{DDF9E22C-AA43-4CF0-8591-BACDC9F78545}" srcId="{9A6D052A-DA11-4A7B-95E8-637E0F34C3A1}" destId="{27903A1D-BEFB-4002-9AAB-E4EBFF8AB703}" srcOrd="4" destOrd="0" parTransId="{42F53B70-BD9A-407F-BE48-466EDC6A6E06}" sibTransId="{DA211D77-E714-4F5D-B316-AA9E2DBA1114}"/>
    <dgm:cxn modelId="{3BC1B870-18CA-47FA-9A6C-45DFFA6FA647}" srcId="{9A6D052A-DA11-4A7B-95E8-637E0F34C3A1}" destId="{A4E09B76-DDA9-480B-A862-18A610DE1C55}" srcOrd="5" destOrd="0" parTransId="{8F2B496D-B4AE-4F18-9BF1-34B8CEF6AEFD}" sibTransId="{DFA0F376-0B5B-4951-8977-6A56889B9A26}"/>
    <dgm:cxn modelId="{C219D99E-2CDC-436E-8528-1FAD25FEED76}" srcId="{9A6D052A-DA11-4A7B-95E8-637E0F34C3A1}" destId="{A06C470F-68FC-4838-8DE0-7D0F17CEBF0A}" srcOrd="6" destOrd="0" parTransId="{B3C01000-96C1-4D40-8E3E-ACA0563CA7EE}" sibTransId="{DC602869-5E7C-4804-AA00-EF516D32BC7C}"/>
    <dgm:cxn modelId="{1CBE22B0-DE3B-4C67-8E26-45CBBB540CA6}" srcId="{9A6D052A-DA11-4A7B-95E8-637E0F34C3A1}" destId="{562D21AB-57AE-4767-B04A-19D71F1D26EE}" srcOrd="7" destOrd="0" parTransId="{5B4371BA-AB0D-4D7D-B0F6-DF60FE8FEC7F}" sibTransId="{7106DFB7-005B-4B16-95DF-8200B01290E7}"/>
    <dgm:cxn modelId="{0D720DB2-B537-4DDA-86EF-7376E1736101}" srcId="{9A6D052A-DA11-4A7B-95E8-637E0F34C3A1}" destId="{221A956D-2CD8-4EE7-A951-4B4446BAD4E9}" srcOrd="8" destOrd="0" parTransId="{7E332AC2-56E4-42A2-AD26-D1F6943F8656}" sibTransId="{B05B5B4C-853F-4B97-A815-4991B083F183}"/>
    <dgm:cxn modelId="{4D609D50-0FFE-4EFF-A288-25592D4C2A91}" type="presOf" srcId="{DF27154E-8352-4F60-836F-97B8A0AE981A}" destId="{CC94504A-80C2-49DA-864D-85511BE17F79}" srcOrd="0" destOrd="0" presId="urn:microsoft.com/office/officeart/2005/8/layout/hierarchy5"/>
    <dgm:cxn modelId="{062C24E2-074B-4570-85F4-087D155F3735}" type="presParOf" srcId="{CC94504A-80C2-49DA-864D-85511BE17F79}" destId="{B0745ACE-8EF7-4B8D-BE44-8524F788CC72}" srcOrd="0" destOrd="0" presId="urn:microsoft.com/office/officeart/2005/8/layout/hierarchy5"/>
    <dgm:cxn modelId="{0D3F47A5-0BB4-43CE-B67B-F8A90C86156C}" type="presParOf" srcId="{B0745ACE-8EF7-4B8D-BE44-8524F788CC72}" destId="{F8669505-2FB4-44C5-B0A1-CEC0C9E5FEE6}" srcOrd="0" destOrd="0" presId="urn:microsoft.com/office/officeart/2005/8/layout/hierarchy5"/>
    <dgm:cxn modelId="{53A3E64B-C17C-4153-9B70-C93FF15CFDBA}" type="presParOf" srcId="{F8669505-2FB4-44C5-B0A1-CEC0C9E5FEE6}" destId="{BDAFBAB7-8360-49DF-9EA4-286B8A377335}" srcOrd="0" destOrd="0" presId="urn:microsoft.com/office/officeart/2005/8/layout/hierarchy5"/>
    <dgm:cxn modelId="{6082667E-9961-4C84-A1EC-9D76B84B1369}" type="presParOf" srcId="{BDAFBAB7-8360-49DF-9EA4-286B8A377335}" destId="{D3FA83E0-78F7-44E0-BDA0-9F89A1BF460A}" srcOrd="0" destOrd="0" presId="urn:microsoft.com/office/officeart/2005/8/layout/hierarchy5"/>
    <dgm:cxn modelId="{FB2B4D97-9CA7-4B70-A982-26E040E7DFC5}" type="presOf" srcId="{9A6D052A-DA11-4A7B-95E8-637E0F34C3A1}" destId="{D3FA83E0-78F7-44E0-BDA0-9F89A1BF460A}" srcOrd="0" destOrd="0" presId="urn:microsoft.com/office/officeart/2005/8/layout/hierarchy5"/>
    <dgm:cxn modelId="{85AD1D43-A7DE-479D-8DC7-8EF1AC6D5E49}" type="presParOf" srcId="{BDAFBAB7-8360-49DF-9EA4-286B8A377335}" destId="{9A959162-7D29-46A9-A7C0-B9AB442863D4}" srcOrd="1" destOrd="0" presId="urn:microsoft.com/office/officeart/2005/8/layout/hierarchy5"/>
    <dgm:cxn modelId="{291A895C-D4F4-4914-8C43-5AB7E25B7771}" type="presParOf" srcId="{9A959162-7D29-46A9-A7C0-B9AB442863D4}" destId="{79C3C7EA-4475-4164-BDCD-9F6E0DDED5D3}" srcOrd="0" destOrd="0" presId="urn:microsoft.com/office/officeart/2005/8/layout/hierarchy5"/>
    <dgm:cxn modelId="{674F7A6A-F833-4B32-9B58-1747CFA40D9E}" type="presOf" srcId="{BE040E1A-F43E-47D7-B507-827B189DED1D}" destId="{79C3C7EA-4475-4164-BDCD-9F6E0DDED5D3}" srcOrd="0" destOrd="0" presId="urn:microsoft.com/office/officeart/2005/8/layout/hierarchy5"/>
    <dgm:cxn modelId="{461B4CDD-1292-45E8-9FA8-BE353A8C550D}" type="presParOf" srcId="{79C3C7EA-4475-4164-BDCD-9F6E0DDED5D3}" destId="{808B3503-2161-4748-9E04-27D668E0D0F7}" srcOrd="0" destOrd="0" presId="urn:microsoft.com/office/officeart/2005/8/layout/hierarchy5"/>
    <dgm:cxn modelId="{B2A0526A-36E8-46EC-BF53-91E9B46B1E63}" type="presOf" srcId="{BE040E1A-F43E-47D7-B507-827B189DED1D}" destId="{808B3503-2161-4748-9E04-27D668E0D0F7}" srcOrd="1" destOrd="0" presId="urn:microsoft.com/office/officeart/2005/8/layout/hierarchy5"/>
    <dgm:cxn modelId="{E01D26AE-9770-4110-B3B0-2F2875EB0D08}" type="presParOf" srcId="{9A959162-7D29-46A9-A7C0-B9AB442863D4}" destId="{9E96655F-EC46-475D-A136-E2D432548CE8}" srcOrd="1" destOrd="0" presId="urn:microsoft.com/office/officeart/2005/8/layout/hierarchy5"/>
    <dgm:cxn modelId="{CCE99E83-932A-47AA-A45E-40E5E1AC865A}" type="presParOf" srcId="{9E96655F-EC46-475D-A136-E2D432548CE8}" destId="{C76A70C6-8BA9-4437-887E-F98838286179}" srcOrd="0" destOrd="0" presId="urn:microsoft.com/office/officeart/2005/8/layout/hierarchy5"/>
    <dgm:cxn modelId="{213440F6-A990-4A09-88E0-8EDF4AF082FE}" type="presOf" srcId="{4423AF8E-556E-46DB-A095-2B644F82DFF2}" destId="{C76A70C6-8BA9-4437-887E-F98838286179}" srcOrd="0" destOrd="0" presId="urn:microsoft.com/office/officeart/2005/8/layout/hierarchy5"/>
    <dgm:cxn modelId="{10E4D9DB-F20C-41C1-A517-0F92293228E1}" type="presParOf" srcId="{9E96655F-EC46-475D-A136-E2D432548CE8}" destId="{D4A90E65-FA17-44F9-BB6F-72AB3A234DE3}" srcOrd="1" destOrd="0" presId="urn:microsoft.com/office/officeart/2005/8/layout/hierarchy5"/>
    <dgm:cxn modelId="{3C1BDE3C-9F2C-4BF7-A986-10EF44AA462E}" type="presParOf" srcId="{9A959162-7D29-46A9-A7C0-B9AB442863D4}" destId="{AF33B3E8-5E13-4019-8ABF-1894356C0EEA}" srcOrd="2" destOrd="0" presId="urn:microsoft.com/office/officeart/2005/8/layout/hierarchy5"/>
    <dgm:cxn modelId="{5AB0F84C-C86A-4366-A333-0AC1361BE181}" type="presOf" srcId="{62AEF582-AE4B-47EF-8C23-F0D54081DDED}" destId="{AF33B3E8-5E13-4019-8ABF-1894356C0EEA}" srcOrd="0" destOrd="0" presId="urn:microsoft.com/office/officeart/2005/8/layout/hierarchy5"/>
    <dgm:cxn modelId="{0041B507-74D2-4231-8E12-6D9BC6BECFF6}" type="presParOf" srcId="{AF33B3E8-5E13-4019-8ABF-1894356C0EEA}" destId="{741EA6A8-FF60-470F-8606-813F25A0B51B}" srcOrd="0" destOrd="0" presId="urn:microsoft.com/office/officeart/2005/8/layout/hierarchy5"/>
    <dgm:cxn modelId="{E0D71EA9-14FF-48F3-99B4-AA7B7FD77921}" type="presOf" srcId="{62AEF582-AE4B-47EF-8C23-F0D54081DDED}" destId="{741EA6A8-FF60-470F-8606-813F25A0B51B}" srcOrd="1" destOrd="0" presId="urn:microsoft.com/office/officeart/2005/8/layout/hierarchy5"/>
    <dgm:cxn modelId="{9D171C83-84B4-4FDC-BBF8-8295FDA5C145}" type="presParOf" srcId="{9A959162-7D29-46A9-A7C0-B9AB442863D4}" destId="{C4564236-64E3-4C3A-87B0-7603065BF97C}" srcOrd="3" destOrd="0" presId="urn:microsoft.com/office/officeart/2005/8/layout/hierarchy5"/>
    <dgm:cxn modelId="{0F3E1466-E322-4F8C-9880-889AAC772836}" type="presParOf" srcId="{C4564236-64E3-4C3A-87B0-7603065BF97C}" destId="{B30B9B5B-C374-4816-9D8D-E65BA9D89446}" srcOrd="0" destOrd="0" presId="urn:microsoft.com/office/officeart/2005/8/layout/hierarchy5"/>
    <dgm:cxn modelId="{2ADC1A1D-A560-4294-8623-E2478CDC66C1}" type="presOf" srcId="{C21C84F2-017F-485E-9FAF-71D088915A5D}" destId="{B30B9B5B-C374-4816-9D8D-E65BA9D89446}" srcOrd="0" destOrd="0" presId="urn:microsoft.com/office/officeart/2005/8/layout/hierarchy5"/>
    <dgm:cxn modelId="{3D8EA003-3161-434C-9527-82DC92BFCDB3}" type="presParOf" srcId="{C4564236-64E3-4C3A-87B0-7603065BF97C}" destId="{29357F7B-5211-4FF5-ADB1-16C04D8100AF}" srcOrd="1" destOrd="0" presId="urn:microsoft.com/office/officeart/2005/8/layout/hierarchy5"/>
    <dgm:cxn modelId="{A64DF324-0506-4C8F-964A-27FCFF3162CA}" type="presParOf" srcId="{9A959162-7D29-46A9-A7C0-B9AB442863D4}" destId="{0707BA35-95D8-4E1F-80D2-A5021114608B}" srcOrd="4" destOrd="0" presId="urn:microsoft.com/office/officeart/2005/8/layout/hierarchy5"/>
    <dgm:cxn modelId="{C4810496-5185-46A7-98DE-B83954508307}" type="presOf" srcId="{AED18DFA-9818-4155-AFD5-30FB1558C739}" destId="{0707BA35-95D8-4E1F-80D2-A5021114608B}" srcOrd="0" destOrd="0" presId="urn:microsoft.com/office/officeart/2005/8/layout/hierarchy5"/>
    <dgm:cxn modelId="{261AAF4D-69C2-4B4D-B73E-7942F8DA9B41}" type="presParOf" srcId="{0707BA35-95D8-4E1F-80D2-A5021114608B}" destId="{B5987E05-0A03-4504-8FB8-CE5EAD00AC4D}" srcOrd="0" destOrd="0" presId="urn:microsoft.com/office/officeart/2005/8/layout/hierarchy5"/>
    <dgm:cxn modelId="{F77B53DF-F99D-4D92-9A26-A81C80B1F2E7}" type="presOf" srcId="{AED18DFA-9818-4155-AFD5-30FB1558C739}" destId="{B5987E05-0A03-4504-8FB8-CE5EAD00AC4D}" srcOrd="1" destOrd="0" presId="urn:microsoft.com/office/officeart/2005/8/layout/hierarchy5"/>
    <dgm:cxn modelId="{DC43A98D-BE0C-43CA-AC57-36A90E8D0698}" type="presParOf" srcId="{9A959162-7D29-46A9-A7C0-B9AB442863D4}" destId="{8963DF4C-FF9C-4AFA-ABE7-3EF6AA53D4CA}" srcOrd="5" destOrd="0" presId="urn:microsoft.com/office/officeart/2005/8/layout/hierarchy5"/>
    <dgm:cxn modelId="{A040480C-6533-4D68-84ED-DE3336F29E96}" type="presParOf" srcId="{8963DF4C-FF9C-4AFA-ABE7-3EF6AA53D4CA}" destId="{179309F5-5A2B-4A9D-BFD2-AF288B013793}" srcOrd="0" destOrd="0" presId="urn:microsoft.com/office/officeart/2005/8/layout/hierarchy5"/>
    <dgm:cxn modelId="{1BA8C36E-A66A-4A8F-9EEC-DB85E30B533C}" type="presOf" srcId="{CB401637-BCF9-4C62-8285-BDB690426045}" destId="{179309F5-5A2B-4A9D-BFD2-AF288B013793}" srcOrd="0" destOrd="0" presId="urn:microsoft.com/office/officeart/2005/8/layout/hierarchy5"/>
    <dgm:cxn modelId="{DDD4D0E2-F4CE-4E64-9E1B-C1BC2425A0DE}" type="presParOf" srcId="{8963DF4C-FF9C-4AFA-ABE7-3EF6AA53D4CA}" destId="{729E3E08-40FA-44AA-84A2-AC71F7C1DFA4}" srcOrd="1" destOrd="0" presId="urn:microsoft.com/office/officeart/2005/8/layout/hierarchy5"/>
    <dgm:cxn modelId="{2E147280-157F-497D-89C4-995EAD4C6EE5}" type="presParOf" srcId="{9A959162-7D29-46A9-A7C0-B9AB442863D4}" destId="{578582F6-ABC2-4AB5-84A1-D7FB97D6379E}" srcOrd="6" destOrd="0" presId="urn:microsoft.com/office/officeart/2005/8/layout/hierarchy5"/>
    <dgm:cxn modelId="{71AEAB1F-9078-41D5-AFDA-F77118C32C8F}" type="presOf" srcId="{C95631FB-9EC8-4E3D-9073-385785FF8438}" destId="{578582F6-ABC2-4AB5-84A1-D7FB97D6379E}" srcOrd="0" destOrd="0" presId="urn:microsoft.com/office/officeart/2005/8/layout/hierarchy5"/>
    <dgm:cxn modelId="{FD221175-B9C5-42E7-AAE9-3021ACB787DF}" type="presParOf" srcId="{578582F6-ABC2-4AB5-84A1-D7FB97D6379E}" destId="{77B5B43B-1CDA-44BE-A0DA-C02AF14BFCBB}" srcOrd="0" destOrd="0" presId="urn:microsoft.com/office/officeart/2005/8/layout/hierarchy5"/>
    <dgm:cxn modelId="{05017FA7-6C8D-43A5-B138-E1E93BEDE280}" type="presOf" srcId="{C95631FB-9EC8-4E3D-9073-385785FF8438}" destId="{77B5B43B-1CDA-44BE-A0DA-C02AF14BFCBB}" srcOrd="1" destOrd="0" presId="urn:microsoft.com/office/officeart/2005/8/layout/hierarchy5"/>
    <dgm:cxn modelId="{6D5F906A-F5B5-4D59-B99B-2BC9BFCFA3A8}" type="presParOf" srcId="{9A959162-7D29-46A9-A7C0-B9AB442863D4}" destId="{DC715DE1-F4BD-4CB6-B328-8E442BE90B40}" srcOrd="7" destOrd="0" presId="urn:microsoft.com/office/officeart/2005/8/layout/hierarchy5"/>
    <dgm:cxn modelId="{1ED1D437-3AB1-4E1D-BB17-45F04BCDEF28}" type="presParOf" srcId="{DC715DE1-F4BD-4CB6-B328-8E442BE90B40}" destId="{858DDCE3-1A8F-4C38-8395-01E788A7F11C}" srcOrd="0" destOrd="0" presId="urn:microsoft.com/office/officeart/2005/8/layout/hierarchy5"/>
    <dgm:cxn modelId="{879DD5CB-34C0-41CE-B601-C7C02FD75458}" type="presOf" srcId="{F12B4073-13B7-4B42-B8CB-ECBA5B987E16}" destId="{858DDCE3-1A8F-4C38-8395-01E788A7F11C}" srcOrd="0" destOrd="0" presId="urn:microsoft.com/office/officeart/2005/8/layout/hierarchy5"/>
    <dgm:cxn modelId="{8142BD4C-54B5-452C-8534-8D7AC1FB06B6}" type="presParOf" srcId="{DC715DE1-F4BD-4CB6-B328-8E442BE90B40}" destId="{F79AEA9D-B77F-49EB-B4D1-FEC29673B94D}" srcOrd="1" destOrd="0" presId="urn:microsoft.com/office/officeart/2005/8/layout/hierarchy5"/>
    <dgm:cxn modelId="{1EC6BAAB-F73C-49B2-86FC-9B1A439F5D8F}" type="presParOf" srcId="{9A959162-7D29-46A9-A7C0-B9AB442863D4}" destId="{B21FA6A5-2AD0-44FF-BF49-B17C678D811D}" srcOrd="8" destOrd="0" presId="urn:microsoft.com/office/officeart/2005/8/layout/hierarchy5"/>
    <dgm:cxn modelId="{EC4874CB-4CCB-45C0-8F52-CA89EE5C4CBC}" type="presOf" srcId="{42F53B70-BD9A-407F-BE48-466EDC6A6E06}" destId="{B21FA6A5-2AD0-44FF-BF49-B17C678D811D}" srcOrd="0" destOrd="0" presId="urn:microsoft.com/office/officeart/2005/8/layout/hierarchy5"/>
    <dgm:cxn modelId="{D4AF32F1-AF42-470F-AB5C-ACC33514D368}" type="presParOf" srcId="{B21FA6A5-2AD0-44FF-BF49-B17C678D811D}" destId="{27D45257-B4FA-43DC-9887-EEE5C11BC3E7}" srcOrd="0" destOrd="0" presId="urn:microsoft.com/office/officeart/2005/8/layout/hierarchy5"/>
    <dgm:cxn modelId="{BB04BFDB-8015-461C-B6F8-388C471563A6}" type="presOf" srcId="{42F53B70-BD9A-407F-BE48-466EDC6A6E06}" destId="{27D45257-B4FA-43DC-9887-EEE5C11BC3E7}" srcOrd="1" destOrd="0" presId="urn:microsoft.com/office/officeart/2005/8/layout/hierarchy5"/>
    <dgm:cxn modelId="{EC33AE97-E3D6-45D4-A276-66BDD19D0B11}" type="presParOf" srcId="{9A959162-7D29-46A9-A7C0-B9AB442863D4}" destId="{FE8E6986-6E3C-4E33-81D3-03C0994FB5FD}" srcOrd="9" destOrd="0" presId="urn:microsoft.com/office/officeart/2005/8/layout/hierarchy5"/>
    <dgm:cxn modelId="{037CF469-C2A3-4EE5-AB50-6C1C19B49145}" type="presParOf" srcId="{FE8E6986-6E3C-4E33-81D3-03C0994FB5FD}" destId="{772B49DA-BF2D-4550-A948-FE3AA3C108DC}" srcOrd="0" destOrd="0" presId="urn:microsoft.com/office/officeart/2005/8/layout/hierarchy5"/>
    <dgm:cxn modelId="{5D08DC41-60D0-49BD-A996-194850ED4833}" type="presOf" srcId="{27903A1D-BEFB-4002-9AAB-E4EBFF8AB703}" destId="{772B49DA-BF2D-4550-A948-FE3AA3C108DC}" srcOrd="0" destOrd="0" presId="urn:microsoft.com/office/officeart/2005/8/layout/hierarchy5"/>
    <dgm:cxn modelId="{E761B78A-BFEC-42DF-B383-E8E8BE384DC2}" type="presParOf" srcId="{FE8E6986-6E3C-4E33-81D3-03C0994FB5FD}" destId="{40E9D500-B60D-47F2-B8C7-1668EB81357E}" srcOrd="1" destOrd="0" presId="urn:microsoft.com/office/officeart/2005/8/layout/hierarchy5"/>
    <dgm:cxn modelId="{914DCD23-5678-428C-98CA-75C56A6C06F1}" type="presParOf" srcId="{9A959162-7D29-46A9-A7C0-B9AB442863D4}" destId="{36819C9C-4A77-476F-A483-F787AF26CF4E}" srcOrd="10" destOrd="0" presId="urn:microsoft.com/office/officeart/2005/8/layout/hierarchy5"/>
    <dgm:cxn modelId="{83D35FEC-7254-417F-99B9-0136F5F22F4B}" type="presOf" srcId="{8F2B496D-B4AE-4F18-9BF1-34B8CEF6AEFD}" destId="{36819C9C-4A77-476F-A483-F787AF26CF4E}" srcOrd="0" destOrd="0" presId="urn:microsoft.com/office/officeart/2005/8/layout/hierarchy5"/>
    <dgm:cxn modelId="{CC0F4162-9651-4E15-8F84-0B19CBAE9E99}" type="presParOf" srcId="{36819C9C-4A77-476F-A483-F787AF26CF4E}" destId="{6DA40745-EA21-4483-A526-3769BF6203F6}" srcOrd="0" destOrd="0" presId="urn:microsoft.com/office/officeart/2005/8/layout/hierarchy5"/>
    <dgm:cxn modelId="{45D6ABED-BDC6-41B7-BC2E-95F3D664F6E7}" type="presOf" srcId="{8F2B496D-B4AE-4F18-9BF1-34B8CEF6AEFD}" destId="{6DA40745-EA21-4483-A526-3769BF6203F6}" srcOrd="1" destOrd="0" presId="urn:microsoft.com/office/officeart/2005/8/layout/hierarchy5"/>
    <dgm:cxn modelId="{6214D2FC-84C3-4B30-9E96-B292713AB28A}" type="presParOf" srcId="{9A959162-7D29-46A9-A7C0-B9AB442863D4}" destId="{4A41F58D-EEC0-401E-B789-DD3B7D91A46E}" srcOrd="11" destOrd="0" presId="urn:microsoft.com/office/officeart/2005/8/layout/hierarchy5"/>
    <dgm:cxn modelId="{56D2782A-B631-4268-865C-5127D75CDE6E}" type="presParOf" srcId="{4A41F58D-EEC0-401E-B789-DD3B7D91A46E}" destId="{3D9F6C0B-DA68-46A8-A92E-6672A0428416}" srcOrd="0" destOrd="0" presId="urn:microsoft.com/office/officeart/2005/8/layout/hierarchy5"/>
    <dgm:cxn modelId="{33C8146C-5366-45CB-9787-4E4686B10367}" type="presOf" srcId="{A4E09B76-DDA9-480B-A862-18A610DE1C55}" destId="{3D9F6C0B-DA68-46A8-A92E-6672A0428416}" srcOrd="0" destOrd="0" presId="urn:microsoft.com/office/officeart/2005/8/layout/hierarchy5"/>
    <dgm:cxn modelId="{EADFA798-5DF9-4FD6-9414-C24CF1FD6D2B}" type="presParOf" srcId="{4A41F58D-EEC0-401E-B789-DD3B7D91A46E}" destId="{3CE5756F-00FF-421F-A4BD-8026DD99F9AE}" srcOrd="1" destOrd="0" presId="urn:microsoft.com/office/officeart/2005/8/layout/hierarchy5"/>
    <dgm:cxn modelId="{F5B54CBB-3F17-41A3-B48C-9CF48DED1CC8}" type="presParOf" srcId="{9A959162-7D29-46A9-A7C0-B9AB442863D4}" destId="{0A15BBF8-B8C4-4C73-A57A-DFE0573CFFEC}" srcOrd="12" destOrd="0" presId="urn:microsoft.com/office/officeart/2005/8/layout/hierarchy5"/>
    <dgm:cxn modelId="{BB78D32D-55F2-43EB-83EC-99203FC380B2}" type="presOf" srcId="{B3C01000-96C1-4D40-8E3E-ACA0563CA7EE}" destId="{0A15BBF8-B8C4-4C73-A57A-DFE0573CFFEC}" srcOrd="0" destOrd="0" presId="urn:microsoft.com/office/officeart/2005/8/layout/hierarchy5"/>
    <dgm:cxn modelId="{C2626C9C-7AF5-4B90-957B-0765F8E27B9B}" type="presParOf" srcId="{0A15BBF8-B8C4-4C73-A57A-DFE0573CFFEC}" destId="{3B796296-9DD3-48EA-A95B-B0450A0C14E4}" srcOrd="0" destOrd="0" presId="urn:microsoft.com/office/officeart/2005/8/layout/hierarchy5"/>
    <dgm:cxn modelId="{ED1C9265-CA8C-433C-8E1D-B7AF2A958F87}" type="presOf" srcId="{B3C01000-96C1-4D40-8E3E-ACA0563CA7EE}" destId="{3B796296-9DD3-48EA-A95B-B0450A0C14E4}" srcOrd="1" destOrd="0" presId="urn:microsoft.com/office/officeart/2005/8/layout/hierarchy5"/>
    <dgm:cxn modelId="{D5389828-C9EF-4A91-B9B2-C6617AFE16CA}" type="presParOf" srcId="{9A959162-7D29-46A9-A7C0-B9AB442863D4}" destId="{A6CEFBBF-55C5-4FA5-A338-434A06303619}" srcOrd="13" destOrd="0" presId="urn:microsoft.com/office/officeart/2005/8/layout/hierarchy5"/>
    <dgm:cxn modelId="{6EA521E8-4DB4-4A13-B044-68F370852DD2}" type="presParOf" srcId="{A6CEFBBF-55C5-4FA5-A338-434A06303619}" destId="{BD5B3B04-8FE1-4993-9A55-3C81C45A98EF}" srcOrd="0" destOrd="0" presId="urn:microsoft.com/office/officeart/2005/8/layout/hierarchy5"/>
    <dgm:cxn modelId="{AEED9DAE-8AC1-413F-9DC4-E6FBF455E5C0}" type="presOf" srcId="{A06C470F-68FC-4838-8DE0-7D0F17CEBF0A}" destId="{BD5B3B04-8FE1-4993-9A55-3C81C45A98EF}" srcOrd="0" destOrd="0" presId="urn:microsoft.com/office/officeart/2005/8/layout/hierarchy5"/>
    <dgm:cxn modelId="{890BA511-FF5E-4BF6-BC30-33F002B9A631}" type="presParOf" srcId="{A6CEFBBF-55C5-4FA5-A338-434A06303619}" destId="{9FB84B00-15BE-4DE8-AFA7-D2DA6AF97BEE}" srcOrd="1" destOrd="0" presId="urn:microsoft.com/office/officeart/2005/8/layout/hierarchy5"/>
    <dgm:cxn modelId="{156950B2-F8F0-4D82-A473-C8D17EA1397F}" type="presParOf" srcId="{9A959162-7D29-46A9-A7C0-B9AB442863D4}" destId="{2FCA15EB-A40D-475A-BDE0-2DF7D1A0F551}" srcOrd="14" destOrd="0" presId="urn:microsoft.com/office/officeart/2005/8/layout/hierarchy5"/>
    <dgm:cxn modelId="{7D61A418-B10E-43BC-B576-0EF9A8F5FE91}" type="presOf" srcId="{5B4371BA-AB0D-4D7D-B0F6-DF60FE8FEC7F}" destId="{2FCA15EB-A40D-475A-BDE0-2DF7D1A0F551}" srcOrd="0" destOrd="0" presId="urn:microsoft.com/office/officeart/2005/8/layout/hierarchy5"/>
    <dgm:cxn modelId="{1D010A10-C904-42E9-9858-D3A2E1A139AE}" type="presParOf" srcId="{2FCA15EB-A40D-475A-BDE0-2DF7D1A0F551}" destId="{E7F5D780-E598-4E0F-B97A-A213C2C673AF}" srcOrd="0" destOrd="0" presId="urn:microsoft.com/office/officeart/2005/8/layout/hierarchy5"/>
    <dgm:cxn modelId="{BF59C60A-3135-4EE1-A22C-70C4C0012709}" type="presOf" srcId="{5B4371BA-AB0D-4D7D-B0F6-DF60FE8FEC7F}" destId="{E7F5D780-E598-4E0F-B97A-A213C2C673AF}" srcOrd="1" destOrd="0" presId="urn:microsoft.com/office/officeart/2005/8/layout/hierarchy5"/>
    <dgm:cxn modelId="{7277CDEA-F880-4A84-8CBB-FB7DCC82D9DA}" type="presParOf" srcId="{9A959162-7D29-46A9-A7C0-B9AB442863D4}" destId="{970F59C8-4086-49F0-AAE3-28D33D12964D}" srcOrd="15" destOrd="0" presId="urn:microsoft.com/office/officeart/2005/8/layout/hierarchy5"/>
    <dgm:cxn modelId="{6C99A3A5-537F-4FCC-A776-7956225A71A6}" type="presParOf" srcId="{970F59C8-4086-49F0-AAE3-28D33D12964D}" destId="{F38DE0FA-CD23-4E85-B916-5607199D1DFD}" srcOrd="0" destOrd="0" presId="urn:microsoft.com/office/officeart/2005/8/layout/hierarchy5"/>
    <dgm:cxn modelId="{1CA0E264-34A1-4922-A2A1-6286F0865058}" type="presOf" srcId="{562D21AB-57AE-4767-B04A-19D71F1D26EE}" destId="{F38DE0FA-CD23-4E85-B916-5607199D1DFD}" srcOrd="0" destOrd="0" presId="urn:microsoft.com/office/officeart/2005/8/layout/hierarchy5"/>
    <dgm:cxn modelId="{9C1ECC42-2BE1-48C4-8F44-72496AC4809F}" type="presParOf" srcId="{970F59C8-4086-49F0-AAE3-28D33D12964D}" destId="{C1DDBA3A-0918-437E-B65D-057672C4168D}" srcOrd="1" destOrd="0" presId="urn:microsoft.com/office/officeart/2005/8/layout/hierarchy5"/>
    <dgm:cxn modelId="{3A4CDBD9-868A-4E37-AE55-D44074400845}" type="presParOf" srcId="{9A959162-7D29-46A9-A7C0-B9AB442863D4}" destId="{2E863EFF-7B05-4708-85AC-66F6E7E331FA}" srcOrd="16" destOrd="0" presId="urn:microsoft.com/office/officeart/2005/8/layout/hierarchy5"/>
    <dgm:cxn modelId="{91AA4D1D-4558-40EF-8D06-F875DD5885ED}" type="presOf" srcId="{7E332AC2-56E4-42A2-AD26-D1F6943F8656}" destId="{2E863EFF-7B05-4708-85AC-66F6E7E331FA}" srcOrd="0" destOrd="0" presId="urn:microsoft.com/office/officeart/2005/8/layout/hierarchy5"/>
    <dgm:cxn modelId="{27B5F7F1-D31F-4840-AFD7-1FF17AC9479F}" type="presParOf" srcId="{2E863EFF-7B05-4708-85AC-66F6E7E331FA}" destId="{F4B6F6BF-ED07-4F06-9C39-FDB4B1D854B7}" srcOrd="0" destOrd="0" presId="urn:microsoft.com/office/officeart/2005/8/layout/hierarchy5"/>
    <dgm:cxn modelId="{C9C1E887-4408-4FAB-8E05-C0FC519CBBE8}" type="presOf" srcId="{7E332AC2-56E4-42A2-AD26-D1F6943F8656}" destId="{F4B6F6BF-ED07-4F06-9C39-FDB4B1D854B7}" srcOrd="1" destOrd="0" presId="urn:microsoft.com/office/officeart/2005/8/layout/hierarchy5"/>
    <dgm:cxn modelId="{5135B399-F455-45F7-A4F1-8F2A5D8D4ABA}" type="presParOf" srcId="{9A959162-7D29-46A9-A7C0-B9AB442863D4}" destId="{FFE094D0-A88C-496A-802E-1A5AC2E8BEF1}" srcOrd="17" destOrd="0" presId="urn:microsoft.com/office/officeart/2005/8/layout/hierarchy5"/>
    <dgm:cxn modelId="{83F468CF-B082-4DE1-B4E2-7C3F0C0FB008}" type="presParOf" srcId="{FFE094D0-A88C-496A-802E-1A5AC2E8BEF1}" destId="{60CE3AA2-F994-4ABA-A840-3DAEDAEE4934}" srcOrd="0" destOrd="0" presId="urn:microsoft.com/office/officeart/2005/8/layout/hierarchy5"/>
    <dgm:cxn modelId="{8B65834C-1DDE-4FF6-821F-CCBE3A961517}" type="presOf" srcId="{221A956D-2CD8-4EE7-A951-4B4446BAD4E9}" destId="{60CE3AA2-F994-4ABA-A840-3DAEDAEE4934}" srcOrd="0" destOrd="0" presId="urn:microsoft.com/office/officeart/2005/8/layout/hierarchy5"/>
    <dgm:cxn modelId="{81066250-6690-4353-8CB4-D0675244643D}" type="presParOf" srcId="{FFE094D0-A88C-496A-802E-1A5AC2E8BEF1}" destId="{8A61A12E-920E-49CB-BDEB-D39AAC9C03AF}" srcOrd="1" destOrd="0" presId="urn:microsoft.com/office/officeart/2005/8/layout/hierarchy5"/>
    <dgm:cxn modelId="{13865B30-ACC9-439C-AC0A-AED7F2D3EC8A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5BAE6892-B5E7-4AB8-8E09-D42851CDF38F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800" b="1" smtClean="0"/>
            <a:t>Klinikkdirektør</a:t>
          </a:r>
        </a:p>
        <a:p>
          <a:r>
            <a:rPr lang="nb-NO" sz="1800" b="0" smtClean="0"/>
            <a:t>Vegard Øksendal Haaland</a:t>
          </a:r>
          <a:endParaRPr lang="nb-NO" sz="1800" b="0"/>
        </a:p>
      </dgm:t>
    </dgm:pt>
    <dgm:pt modelId="{BE040E1A-F43E-47D7-B507-827B189DED1D}" type="parTrans" cxnId="{43CD2C57-D70E-4E7F-B1F8-4E3FF5D47C50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endParaRPr lang="nb-NO" sz="1200" b="1" smtClean="0"/>
        </a:p>
        <a:p>
          <a:pPr marL="176213" indent="0" algn="ctr"/>
          <a:r>
            <a:rPr lang="nb-NO" sz="1200" b="1" smtClean="0"/>
            <a:t>Psykiatrisk sykehusavdeling</a:t>
          </a:r>
        </a:p>
        <a:p>
          <a:pPr marL="176213" indent="0" algn="ctr"/>
          <a:r>
            <a:rPr lang="nb-NO" sz="1200" b="0" smtClean="0"/>
            <a:t>Avdelingssjef Ole Kristian Drange</a:t>
          </a:r>
        </a:p>
        <a:p>
          <a:pPr marL="176213" indent="0" algn="ctr"/>
          <a:endParaRPr lang="nb-NO" sz="1200" b="0"/>
        </a:p>
      </dgm:t>
    </dgm:pt>
    <dgm:pt modelId="{D0BCF9E2-DFBE-4F49-83D4-E7105C32F1FF}" type="sibTrans" cxnId="{43CD2C57-D70E-4E7F-B1F8-4E3FF5D47C50}">
      <dgm:prSet/>
      <dgm:spPr/>
      <dgm:t>
        <a:bodyPr/>
        <a:lstStyle/>
        <a:p>
          <a:endParaRPr lang="nb-NO"/>
        </a:p>
      </dgm:t>
    </dgm:pt>
    <dgm:pt modelId="{547A5D0C-EDA2-45D3-A40C-83D446E1B582}" type="parTrans" cxnId="{BDD66593-6ACB-4DDF-8D03-09202D955CBD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9FD2B5D-28FC-4A06-A538-5005C07C72E1}" type="asst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smtClean="0"/>
            <a:t>DPS Strømme</a:t>
          </a:r>
        </a:p>
        <a:p>
          <a:pPr marL="176213" indent="0" algn="ctr"/>
          <a:r>
            <a:rPr lang="nb-NO" sz="1200" b="0" smtClean="0"/>
            <a:t>Avdelingssjef Arne Thomassen</a:t>
          </a:r>
          <a:endParaRPr lang="nb-NO" sz="1200" b="0"/>
        </a:p>
      </dgm:t>
    </dgm:pt>
    <dgm:pt modelId="{1606AB74-139A-4755-8437-3374E87E2D21}" type="sibTrans" cxnId="{BDD66593-6ACB-4DDF-8D03-09202D955CBD}">
      <dgm:prSet/>
      <dgm:spPr/>
      <dgm:t>
        <a:bodyPr/>
        <a:lstStyle/>
        <a:p>
          <a:endParaRPr lang="nb-NO"/>
        </a:p>
      </dgm:t>
    </dgm:pt>
    <dgm:pt modelId="{AED18DFA-9818-4155-AFD5-30FB1558C739}" type="parTrans" cxnId="{C8C61FB6-8C96-40CA-8A30-3A4066001390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smtClean="0"/>
            <a:t>DPS Solvang</a:t>
          </a:r>
          <a:endParaRPr lang="nb-NO" sz="1200" smtClean="0"/>
        </a:p>
        <a:p>
          <a:pPr marL="176213" indent="0" algn="ctr"/>
          <a:r>
            <a:rPr lang="nb-NO" sz="1200" b="0" smtClean="0"/>
            <a:t>Avdelingssjef Per Egeland</a:t>
          </a:r>
          <a:endParaRPr lang="nb-NO" sz="1200" b="0"/>
        </a:p>
      </dgm:t>
    </dgm:pt>
    <dgm:pt modelId="{4FD74651-2FEC-4204-8F47-DD99CC0CC709}" type="sibTrans" cxnId="{C8C61FB6-8C96-40CA-8A30-3A4066001390}">
      <dgm:prSet/>
      <dgm:spPr/>
      <dgm:t>
        <a:bodyPr/>
        <a:lstStyle/>
        <a:p>
          <a:endParaRPr lang="nb-NO"/>
        </a:p>
      </dgm:t>
    </dgm:pt>
    <dgm:pt modelId="{DA9193A0-FA28-45F0-B1DF-AB2752F5DCE3}" type="parTrans" cxnId="{556E48C4-4BB1-4026-9A25-450D6A613A3D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A269420-D5DD-4E7E-B132-A154B500C1A7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smtClean="0"/>
            <a:t>DPS Lister</a:t>
          </a:r>
        </a:p>
        <a:p>
          <a:pPr marL="176213" indent="0" algn="ctr"/>
          <a:r>
            <a:rPr lang="nb-NO" sz="1200" b="0" smtClean="0"/>
            <a:t>Avdelingssjef  Elisabeth Urstad </a:t>
          </a:r>
          <a:endParaRPr lang="nb-NO" sz="1200" b="0"/>
        </a:p>
      </dgm:t>
    </dgm:pt>
    <dgm:pt modelId="{9E13E84C-86C2-43FE-AE8C-5C29E10DAF1B}" type="sibTrans" cxnId="{556E48C4-4BB1-4026-9A25-450D6A613A3D}">
      <dgm:prSet/>
      <dgm:spPr/>
      <dgm:t>
        <a:bodyPr/>
        <a:lstStyle/>
        <a:p>
          <a:endParaRPr lang="nb-NO"/>
        </a:p>
      </dgm:t>
    </dgm:pt>
    <dgm:pt modelId="{0D86F526-80BC-4BCB-AE3D-4AD672AD9B31}" type="parTrans" cxnId="{D9F62AED-46DC-4256-9ED6-6105287ED690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E00FA539-0EDB-4467-823A-DF3D01CA93F3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smtClean="0"/>
            <a:t>DPS Østre-Agder</a:t>
          </a:r>
        </a:p>
        <a:p>
          <a:pPr marL="176213" indent="0" algn="ctr"/>
          <a:r>
            <a:rPr lang="nb-NO" sz="1200" b="0" smtClean="0"/>
            <a:t>Avdelingssjef Joyce Pigao</a:t>
          </a:r>
          <a:endParaRPr lang="nb-NO" sz="1200" b="0"/>
        </a:p>
      </dgm:t>
    </dgm:pt>
    <dgm:pt modelId="{667A2E40-68D1-4D50-BDCF-6457A9FF13C9}" type="sibTrans" cxnId="{D9F62AED-46DC-4256-9ED6-6105287ED690}">
      <dgm:prSet/>
      <dgm:spPr/>
      <dgm:t>
        <a:bodyPr/>
        <a:lstStyle/>
        <a:p>
          <a:endParaRPr lang="nb-NO"/>
        </a:p>
      </dgm:t>
    </dgm:pt>
    <dgm:pt modelId="{C95631FB-9EC8-4E3D-9073-385785FF8438}" type="parTrans" cxnId="{D68797FC-F159-45C1-84E6-A6F1CA7898D3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smtClean="0"/>
            <a:t>Spesialisert pol.kl. for psykosomatikk og traumer</a:t>
          </a:r>
        </a:p>
        <a:p>
          <a:pPr marL="176213" indent="0" algn="ctr"/>
          <a:r>
            <a:rPr lang="nb-NO" sz="1200" b="0" smtClean="0"/>
            <a:t>Avdelingssjef Birgit Lie</a:t>
          </a:r>
          <a:endParaRPr lang="nb-NO" sz="1200" b="0"/>
        </a:p>
      </dgm:t>
    </dgm:pt>
    <dgm:pt modelId="{B53E3734-12DF-4DD5-B2F5-F793DF0473AD}" type="sibTrans" cxnId="{D68797FC-F159-45C1-84E6-A6F1CA7898D3}">
      <dgm:prSet/>
      <dgm:spPr/>
      <dgm:t>
        <a:bodyPr/>
        <a:lstStyle/>
        <a:p>
          <a:endParaRPr lang="nb-NO"/>
        </a:p>
      </dgm:t>
    </dgm:pt>
    <dgm:pt modelId="{42F53B70-BD9A-407F-BE48-466EDC6A6E06}" type="parTrans" cxnId="{BCC77B1F-E9E2-4EC1-8AC1-F427B464988B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smtClean="0"/>
            <a:t>Avdeling for rus- og avhengighetsbehandling</a:t>
          </a:r>
        </a:p>
        <a:p>
          <a:pPr marL="176213" indent="0" algn="ctr"/>
          <a:r>
            <a:rPr lang="nb-NO" sz="1200" b="0" smtClean="0"/>
            <a:t>Avdelingssjef Frode Dunsæd</a:t>
          </a:r>
          <a:endParaRPr lang="nb-NO" sz="1200" b="0"/>
        </a:p>
      </dgm:t>
    </dgm:pt>
    <dgm:pt modelId="{DA211D77-E714-4F5D-B316-AA9E2DBA1114}" type="sibTrans" cxnId="{BCC77B1F-E9E2-4EC1-8AC1-F427B464988B}">
      <dgm:prSet/>
      <dgm:spPr/>
      <dgm:t>
        <a:bodyPr/>
        <a:lstStyle/>
        <a:p>
          <a:endParaRPr lang="nb-NO"/>
        </a:p>
      </dgm:t>
    </dgm:pt>
    <dgm:pt modelId="{A4F9D036-B089-47B7-B9F8-631E94448234}" type="parTrans" cxnId="{3947F898-9630-409D-A7BF-F0ECF22DC1CB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63F4BEB6-09A3-45FC-B567-F1F834BC2600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smtClean="0"/>
            <a:t>Avdeling for barn og unges psykiske helse</a:t>
          </a:r>
        </a:p>
        <a:p>
          <a:pPr marL="176213" indent="0" algn="ctr"/>
          <a:r>
            <a:rPr lang="nb-NO" sz="1200" b="0" smtClean="0"/>
            <a:t>Avdelingssjef Iris Anette Olsen</a:t>
          </a:r>
          <a:endParaRPr lang="nb-NO" sz="1200" b="0"/>
        </a:p>
      </dgm:t>
    </dgm:pt>
    <dgm:pt modelId="{D0686FF3-37C8-4A49-ACB9-61889513C626}" type="sibTrans" cxnId="{3947F898-9630-409D-A7BF-F0ECF22DC1CB}">
      <dgm:prSet/>
      <dgm:spPr/>
      <dgm:t>
        <a:bodyPr/>
        <a:lstStyle/>
        <a:p>
          <a:endParaRPr lang="nb-NO"/>
        </a:p>
      </dgm:t>
    </dgm:pt>
    <dgm:pt modelId="{5241B17A-A1B5-492A-AEA6-9D035D056C7F}" type="sibTrans" cxnId="{5BAE6892-B5E7-4AB8-8E09-D42851CDF38F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112367" custScaleY="94188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8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8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178339" custScaleY="65807" custLinFactY="100000" custLinFactNeighborX="9990" custLinFactNeighborY="124083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87DF2D6D-FA49-4895-A815-8B96DF622802}" type="pres">
      <dgm:prSet presAssocID="{547A5D0C-EDA2-45D3-A40C-83D446E1B582}" presName="Name25" presStyleLbl="parChTrans1D2" presStyleIdx="1" presStyleCnt="8" custScaleX="2000000" custScaleY="66007"/>
      <dgm:spPr/>
      <dgm:t>
        <a:bodyPr/>
        <a:lstStyle/>
        <a:p>
          <a:endParaRPr lang="nb-NO"/>
        </a:p>
      </dgm:t>
    </dgm:pt>
    <dgm:pt modelId="{AE1201B8-B050-414C-82BA-F9A1EFD3B0DC}" type="pres">
      <dgm:prSet presAssocID="{547A5D0C-EDA2-45D3-A40C-83D446E1B582}" presName="connTx" presStyleLbl="parChTrans2D2" presStyleIdx="1" presStyleCnt="8"/>
      <dgm:spPr/>
      <dgm:t>
        <a:bodyPr/>
        <a:lstStyle/>
        <a:p>
          <a:endParaRPr lang="nb-NO"/>
        </a:p>
      </dgm:t>
    </dgm:pt>
    <dgm:pt modelId="{F18AE062-5B9F-402D-A143-CF9715946312}" type="pres">
      <dgm:prSet presAssocID="{F9FD2B5D-28FC-4A06-A538-5005C07C72E1}" presName="Name30"/>
      <dgm:spPr/>
      <dgm:t>
        <a:bodyPr/>
        <a:lstStyle/>
        <a:p>
          <a:endParaRPr/>
        </a:p>
      </dgm:t>
    </dgm:pt>
    <dgm:pt modelId="{7C0DEA27-F375-4EBF-92F7-14C2031D28F4}" type="pres">
      <dgm:prSet presAssocID="{F9FD2B5D-28FC-4A06-A538-5005C07C72E1}" presName="level2Shape" presStyleLbl="asst1" presStyleIdx="1" presStyleCnt="2" custScaleX="172581" custScaleY="40129" custLinFactNeighborX="9997" custLinFactNeighborY="-8609"/>
      <dgm:spPr/>
      <dgm:t>
        <a:bodyPr/>
        <a:lstStyle/>
        <a:p>
          <a:endParaRPr lang="nb-NO"/>
        </a:p>
      </dgm:t>
    </dgm:pt>
    <dgm:pt modelId="{C734A85A-A921-4603-80FD-E63C48D395C8}" type="pres">
      <dgm:prSet presAssocID="{F9FD2B5D-28FC-4A06-A538-5005C07C72E1}" presName="hierChild3"/>
      <dgm:spPr/>
      <dgm:t>
        <a:bodyPr/>
        <a:lstStyle/>
        <a:p>
          <a:endParaRPr/>
        </a:p>
      </dgm:t>
    </dgm:pt>
    <dgm:pt modelId="{0707BA35-95D8-4E1F-80D2-A5021114608B}" type="pres">
      <dgm:prSet presAssocID="{AED18DFA-9818-4155-AFD5-30FB1558C739}" presName="Name25" presStyleLbl="parChTrans1D2" presStyleIdx="2" presStyleCnt="8" custScaleX="2000000" custScaleY="66007"/>
      <dgm:spPr/>
      <dgm:t>
        <a:bodyPr/>
        <a:lstStyle/>
        <a:p>
          <a:endParaRPr lang="nb-NO"/>
        </a:p>
      </dgm:t>
    </dgm:pt>
    <dgm:pt modelId="{B5987E05-0A03-4504-8FB8-CE5EAD00AC4D}" type="pres">
      <dgm:prSet presAssocID="{AED18DFA-9818-4155-AFD5-30FB1558C739}" presName="connTx" presStyleLbl="parChTrans2D2" presStyleIdx="2" presStyleCnt="8"/>
      <dgm:spPr/>
      <dgm:t>
        <a:bodyPr/>
        <a:lstStyle/>
        <a:p>
          <a:endParaRPr lang="nb-NO"/>
        </a:p>
      </dgm:t>
    </dgm:pt>
    <dgm:pt modelId="{8963DF4C-FF9C-4AFA-ABE7-3EF6AA53D4CA}" type="pres">
      <dgm:prSet presAssocID="{CB401637-BCF9-4C62-8285-BDB690426045}" presName="Name30"/>
      <dgm:spPr/>
      <dgm:t>
        <a:bodyPr/>
        <a:lstStyle/>
        <a:p>
          <a:endParaRPr/>
        </a:p>
      </dgm:t>
    </dgm:pt>
    <dgm:pt modelId="{179309F5-5A2B-4A9D-BFD2-AF288B013793}" type="pres">
      <dgm:prSet presAssocID="{CB401637-BCF9-4C62-8285-BDB690426045}" presName="level2Shape" presStyleLbl="node2" presStyleCnt="6" custScaleX="172581" custScaleY="40129" custLinFactY="-14957" custLinFactNeighborX="9997" custLinFactNeighborY="-100000"/>
      <dgm:spPr/>
      <dgm:t>
        <a:bodyPr/>
        <a:lstStyle/>
        <a:p>
          <a:endParaRPr lang="nb-NO"/>
        </a:p>
      </dgm:t>
    </dgm:pt>
    <dgm:pt modelId="{729E3E08-40FA-44AA-84A2-AC71F7C1DFA4}" type="pres">
      <dgm:prSet presAssocID="{CB401637-BCF9-4C62-8285-BDB690426045}" presName="hierChild3"/>
      <dgm:spPr/>
      <dgm:t>
        <a:bodyPr/>
        <a:lstStyle/>
        <a:p>
          <a:endParaRPr/>
        </a:p>
      </dgm:t>
    </dgm:pt>
    <dgm:pt modelId="{1A61E35A-5B7B-47D6-85D6-1D060261A504}" type="pres">
      <dgm:prSet presAssocID="{DA9193A0-FA28-45F0-B1DF-AB2752F5DCE3}" presName="Name25" presStyleLbl="parChTrans1D2" presStyleIdx="3" presStyleCnt="8" custScaleX="2000000" custScaleY="66007"/>
      <dgm:spPr/>
      <dgm:t>
        <a:bodyPr/>
        <a:lstStyle/>
        <a:p>
          <a:endParaRPr lang="nb-NO"/>
        </a:p>
      </dgm:t>
    </dgm:pt>
    <dgm:pt modelId="{71258478-1EAA-4C5D-A4B4-2CF49BA32519}" type="pres">
      <dgm:prSet presAssocID="{DA9193A0-FA28-45F0-B1DF-AB2752F5DCE3}" presName="connTx" presStyleLbl="parChTrans2D2" presStyleIdx="3" presStyleCnt="8"/>
      <dgm:spPr/>
      <dgm:t>
        <a:bodyPr/>
        <a:lstStyle/>
        <a:p>
          <a:endParaRPr lang="nb-NO"/>
        </a:p>
      </dgm:t>
    </dgm:pt>
    <dgm:pt modelId="{553AEC37-EDBF-4F3F-B0EA-F90C57106A4F}" type="pres">
      <dgm:prSet presAssocID="{2A269420-D5DD-4E7E-B132-A154B500C1A7}" presName="Name30"/>
      <dgm:spPr/>
      <dgm:t>
        <a:bodyPr/>
        <a:lstStyle/>
        <a:p>
          <a:endParaRPr/>
        </a:p>
      </dgm:t>
    </dgm:pt>
    <dgm:pt modelId="{79066DB7-6C05-4184-927D-B731B1ECD92F}" type="pres">
      <dgm:prSet presAssocID="{2A269420-D5DD-4E7E-B132-A154B500C1A7}" presName="level2Shape" presStyleLbl="node2" presStyleIdx="1" presStyleCnt="6" custScaleX="172581" custScaleY="40129" custLinFactNeighborX="9997" custLinFactNeighborY="-72258"/>
      <dgm:spPr/>
      <dgm:t>
        <a:bodyPr/>
        <a:lstStyle/>
        <a:p>
          <a:endParaRPr lang="nb-NO"/>
        </a:p>
      </dgm:t>
    </dgm:pt>
    <dgm:pt modelId="{4FCCB69C-E78C-4385-96CB-7999AB8ECDCD}" type="pres">
      <dgm:prSet presAssocID="{2A269420-D5DD-4E7E-B132-A154B500C1A7}" presName="hierChild3"/>
      <dgm:spPr/>
      <dgm:t>
        <a:bodyPr/>
        <a:lstStyle/>
        <a:p>
          <a:endParaRPr/>
        </a:p>
      </dgm:t>
    </dgm:pt>
    <dgm:pt modelId="{71942FA3-F3F1-4A01-A9EE-B3FB54625061}" type="pres">
      <dgm:prSet presAssocID="{0D86F526-80BC-4BCB-AE3D-4AD672AD9B31}" presName="Name25" presStyleLbl="parChTrans1D2" presStyleIdx="4" presStyleCnt="8" custScaleX="2000000" custScaleY="66007"/>
      <dgm:spPr/>
      <dgm:t>
        <a:bodyPr/>
        <a:lstStyle/>
        <a:p>
          <a:endParaRPr lang="nb-NO"/>
        </a:p>
      </dgm:t>
    </dgm:pt>
    <dgm:pt modelId="{2B013723-6B76-422A-B3BB-D03DB80AF48F}" type="pres">
      <dgm:prSet presAssocID="{0D86F526-80BC-4BCB-AE3D-4AD672AD9B31}" presName="connTx" presStyleLbl="parChTrans2D2" presStyleIdx="4" presStyleCnt="8"/>
      <dgm:spPr/>
      <dgm:t>
        <a:bodyPr/>
        <a:lstStyle/>
        <a:p>
          <a:endParaRPr lang="nb-NO"/>
        </a:p>
      </dgm:t>
    </dgm:pt>
    <dgm:pt modelId="{AF2519D0-CDD4-44E0-8416-8A287AE57823}" type="pres">
      <dgm:prSet presAssocID="{E00FA539-0EDB-4467-823A-DF3D01CA93F3}" presName="Name30"/>
      <dgm:spPr/>
      <dgm:t>
        <a:bodyPr/>
        <a:lstStyle/>
        <a:p>
          <a:endParaRPr/>
        </a:p>
      </dgm:t>
    </dgm:pt>
    <dgm:pt modelId="{7CBE1D6A-BA66-4A1F-A2E2-E48377A0930E}" type="pres">
      <dgm:prSet presAssocID="{E00FA539-0EDB-4467-823A-DF3D01CA93F3}" presName="level2Shape" presStyleLbl="node2" presStyleIdx="2" presStyleCnt="6" custScaleX="172581" custScaleY="40129" custLinFactNeighborX="9997" custLinFactNeighborY="-75544"/>
      <dgm:spPr/>
      <dgm:t>
        <a:bodyPr/>
        <a:lstStyle/>
        <a:p>
          <a:endParaRPr lang="nb-NO"/>
        </a:p>
      </dgm:t>
    </dgm:pt>
    <dgm:pt modelId="{5F55F61C-B291-4410-82AD-51BB6E35D4C3}" type="pres">
      <dgm:prSet presAssocID="{E00FA539-0EDB-4467-823A-DF3D01CA93F3}" presName="hierChild3"/>
      <dgm:spPr/>
      <dgm:t>
        <a:bodyPr/>
        <a:lstStyle/>
        <a:p>
          <a:endParaRPr/>
        </a:p>
      </dgm:t>
    </dgm:pt>
    <dgm:pt modelId="{578582F6-ABC2-4AB5-84A1-D7FB97D6379E}" type="pres">
      <dgm:prSet presAssocID="{C95631FB-9EC8-4E3D-9073-385785FF8438}" presName="Name25" presStyleLbl="parChTrans1D2" presStyleIdx="5" presStyleCnt="8" custScaleX="2000000" custScaleY="66007"/>
      <dgm:spPr/>
      <dgm:t>
        <a:bodyPr/>
        <a:lstStyle/>
        <a:p>
          <a:endParaRPr lang="nb-NO"/>
        </a:p>
      </dgm:t>
    </dgm:pt>
    <dgm:pt modelId="{77B5B43B-1CDA-44BE-A0DA-C02AF14BFCBB}" type="pres">
      <dgm:prSet presAssocID="{C95631FB-9EC8-4E3D-9073-385785FF8438}" presName="connTx" presStyleLbl="parChTrans2D2" presStyleIdx="5" presStyleCnt="8"/>
      <dgm:spPr/>
      <dgm:t>
        <a:bodyPr/>
        <a:lstStyle/>
        <a:p>
          <a:endParaRPr lang="nb-NO"/>
        </a:p>
      </dgm:t>
    </dgm:pt>
    <dgm:pt modelId="{DC715DE1-F4BD-4CB6-B328-8E442BE90B40}" type="pres">
      <dgm:prSet presAssocID="{F12B4073-13B7-4B42-B8CB-ECBA5B987E16}" presName="Name30"/>
      <dgm:spPr/>
      <dgm:t>
        <a:bodyPr/>
        <a:lstStyle/>
        <a:p>
          <a:endParaRPr/>
        </a:p>
      </dgm:t>
    </dgm:pt>
    <dgm:pt modelId="{858DDCE3-1A8F-4C38-8395-01E788A7F11C}" type="pres">
      <dgm:prSet presAssocID="{F12B4073-13B7-4B42-B8CB-ECBA5B987E16}" presName="level2Shape" presStyleLbl="node2" presStyleIdx="3" presStyleCnt="6" custScaleX="172581" custScaleY="57205" custLinFactNeighborX="8635" custLinFactNeighborY="1812"/>
      <dgm:spPr/>
      <dgm:t>
        <a:bodyPr/>
        <a:lstStyle/>
        <a:p>
          <a:endParaRPr lang="nb-NO"/>
        </a:p>
      </dgm:t>
    </dgm:pt>
    <dgm:pt modelId="{F79AEA9D-B77F-49EB-B4D1-FEC29673B94D}" type="pres">
      <dgm:prSet presAssocID="{F12B4073-13B7-4B42-B8CB-ECBA5B987E16}" presName="hierChild3"/>
      <dgm:spPr/>
      <dgm:t>
        <a:bodyPr/>
        <a:lstStyle/>
        <a:p>
          <a:endParaRPr/>
        </a:p>
      </dgm:t>
    </dgm:pt>
    <dgm:pt modelId="{B21FA6A5-2AD0-44FF-BF49-B17C678D811D}" type="pres">
      <dgm:prSet presAssocID="{42F53B70-BD9A-407F-BE48-466EDC6A6E06}" presName="Name25" presStyleLbl="parChTrans1D2" presStyleIdx="6" presStyleCnt="8" custScaleX="2000000" custScaleY="66007"/>
      <dgm:spPr/>
      <dgm:t>
        <a:bodyPr/>
        <a:lstStyle/>
        <a:p>
          <a:endParaRPr lang="nb-NO"/>
        </a:p>
      </dgm:t>
    </dgm:pt>
    <dgm:pt modelId="{27D45257-B4FA-43DC-9887-EEE5C11BC3E7}" type="pres">
      <dgm:prSet presAssocID="{42F53B70-BD9A-407F-BE48-466EDC6A6E06}" presName="connTx" presStyleLbl="parChTrans2D2" presStyleIdx="6" presStyleCnt="8"/>
      <dgm:spPr/>
      <dgm:t>
        <a:bodyPr/>
        <a:lstStyle/>
        <a:p>
          <a:endParaRPr lang="nb-NO"/>
        </a:p>
      </dgm:t>
    </dgm:pt>
    <dgm:pt modelId="{FE8E6986-6E3C-4E33-81D3-03C0994FB5FD}" type="pres">
      <dgm:prSet presAssocID="{27903A1D-BEFB-4002-9AAB-E4EBFF8AB703}" presName="Name30"/>
      <dgm:spPr/>
      <dgm:t>
        <a:bodyPr/>
        <a:lstStyle/>
        <a:p>
          <a:endParaRPr/>
        </a:p>
      </dgm:t>
    </dgm:pt>
    <dgm:pt modelId="{772B49DA-BF2D-4550-A948-FE3AA3C108DC}" type="pres">
      <dgm:prSet presAssocID="{27903A1D-BEFB-4002-9AAB-E4EBFF8AB703}" presName="level2Shape" presStyleLbl="node2" presStyleIdx="4" presStyleCnt="6" custScaleX="172581" custScaleY="40129" custLinFactNeighborX="8635" custLinFactNeighborY="1812"/>
      <dgm:spPr/>
      <dgm:t>
        <a:bodyPr/>
        <a:lstStyle/>
        <a:p>
          <a:endParaRPr lang="nb-NO"/>
        </a:p>
      </dgm:t>
    </dgm:pt>
    <dgm:pt modelId="{40E9D500-B60D-47F2-B8C7-1668EB81357E}" type="pres">
      <dgm:prSet presAssocID="{27903A1D-BEFB-4002-9AAB-E4EBFF8AB703}" presName="hierChild3"/>
      <dgm:spPr/>
      <dgm:t>
        <a:bodyPr/>
        <a:lstStyle/>
        <a:p>
          <a:endParaRPr/>
        </a:p>
      </dgm:t>
    </dgm:pt>
    <dgm:pt modelId="{7D174F9F-38D0-4286-95E2-D918E501514C}" type="pres">
      <dgm:prSet presAssocID="{A4F9D036-B089-47B7-B9F8-631E94448234}" presName="Name25" presStyleLbl="parChTrans1D2" presStyleIdx="7" presStyleCnt="8" custScaleX="2000000" custScaleY="66007"/>
      <dgm:spPr/>
      <dgm:t>
        <a:bodyPr/>
        <a:lstStyle/>
        <a:p>
          <a:endParaRPr lang="nb-NO"/>
        </a:p>
      </dgm:t>
    </dgm:pt>
    <dgm:pt modelId="{23D8927F-51E9-4401-B8BA-F3F6F9D84D48}" type="pres">
      <dgm:prSet presAssocID="{A4F9D036-B089-47B7-B9F8-631E94448234}" presName="connTx" presStyleLbl="parChTrans2D2" presStyleIdx="7" presStyleCnt="8"/>
      <dgm:spPr/>
      <dgm:t>
        <a:bodyPr/>
        <a:lstStyle/>
        <a:p>
          <a:endParaRPr lang="nb-NO"/>
        </a:p>
      </dgm:t>
    </dgm:pt>
    <dgm:pt modelId="{0D79526E-B751-4E71-9916-35587E446931}" type="pres">
      <dgm:prSet presAssocID="{63F4BEB6-09A3-45FC-B567-F1F834BC2600}" presName="Name30"/>
      <dgm:spPr/>
      <dgm:t>
        <a:bodyPr/>
        <a:lstStyle/>
        <a:p>
          <a:endParaRPr/>
        </a:p>
      </dgm:t>
    </dgm:pt>
    <dgm:pt modelId="{270F252A-415B-4696-AFDB-3998F66B91A3}" type="pres">
      <dgm:prSet presAssocID="{63F4BEB6-09A3-45FC-B567-F1F834BC2600}" presName="level2Shape" presStyleLbl="node2" presStyleIdx="5" presStyleCnt="6" custScaleX="172581" custScaleY="40129" custLinFactNeighborX="8635" custLinFactNeighborY="1812"/>
      <dgm:spPr/>
      <dgm:t>
        <a:bodyPr/>
        <a:lstStyle/>
        <a:p>
          <a:endParaRPr lang="nb-NO"/>
        </a:p>
      </dgm:t>
    </dgm:pt>
    <dgm:pt modelId="{625F8295-C7F8-4008-AF23-FD93002E81F0}" type="pres">
      <dgm:prSet presAssocID="{63F4BEB6-09A3-45FC-B567-F1F834BC2600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5BAE6892-B5E7-4AB8-8E09-D42851CDF38F}" srcId="{DF27154E-8352-4F60-836F-97B8A0AE981A}" destId="{9A6D052A-DA11-4A7B-95E8-637E0F34C3A1}" srcOrd="0" destOrd="0" parTransId="{5616FAA1-6A27-4F51-9B1C-1AFCE47B5D06}" sibTransId="{5241B17A-A1B5-492A-AEA6-9D035D056C7F}"/>
    <dgm:cxn modelId="{43CD2C57-D70E-4E7F-B1F8-4E3FF5D47C50}" srcId="{9A6D052A-DA11-4A7B-95E8-637E0F34C3A1}" destId="{4423AF8E-556E-46DB-A095-2B644F82DFF2}" srcOrd="0" destOrd="0" parTransId="{BE040E1A-F43E-47D7-B507-827B189DED1D}" sibTransId="{D0BCF9E2-DFBE-4F49-83D4-E7105C32F1FF}"/>
    <dgm:cxn modelId="{BDD66593-6ACB-4DDF-8D03-09202D955CBD}" srcId="{9A6D052A-DA11-4A7B-95E8-637E0F34C3A1}" destId="{F9FD2B5D-28FC-4A06-A538-5005C07C72E1}" srcOrd="1" destOrd="0" parTransId="{547A5D0C-EDA2-45D3-A40C-83D446E1B582}" sibTransId="{1606AB74-139A-4755-8437-3374E87E2D21}"/>
    <dgm:cxn modelId="{C8C61FB6-8C96-40CA-8A30-3A4066001390}" srcId="{9A6D052A-DA11-4A7B-95E8-637E0F34C3A1}" destId="{CB401637-BCF9-4C62-8285-BDB690426045}" srcOrd="2" destOrd="0" parTransId="{AED18DFA-9818-4155-AFD5-30FB1558C739}" sibTransId="{4FD74651-2FEC-4204-8F47-DD99CC0CC709}"/>
    <dgm:cxn modelId="{556E48C4-4BB1-4026-9A25-450D6A613A3D}" srcId="{9A6D052A-DA11-4A7B-95E8-637E0F34C3A1}" destId="{2A269420-D5DD-4E7E-B132-A154B500C1A7}" srcOrd="3" destOrd="0" parTransId="{DA9193A0-FA28-45F0-B1DF-AB2752F5DCE3}" sibTransId="{9E13E84C-86C2-43FE-AE8C-5C29E10DAF1B}"/>
    <dgm:cxn modelId="{D9F62AED-46DC-4256-9ED6-6105287ED690}" srcId="{9A6D052A-DA11-4A7B-95E8-637E0F34C3A1}" destId="{E00FA539-0EDB-4467-823A-DF3D01CA93F3}" srcOrd="4" destOrd="0" parTransId="{0D86F526-80BC-4BCB-AE3D-4AD672AD9B31}" sibTransId="{667A2E40-68D1-4D50-BDCF-6457A9FF13C9}"/>
    <dgm:cxn modelId="{D68797FC-F159-45C1-84E6-A6F1CA7898D3}" srcId="{9A6D052A-DA11-4A7B-95E8-637E0F34C3A1}" destId="{F12B4073-13B7-4B42-B8CB-ECBA5B987E16}" srcOrd="5" destOrd="0" parTransId="{C95631FB-9EC8-4E3D-9073-385785FF8438}" sibTransId="{B53E3734-12DF-4DD5-B2F5-F793DF0473AD}"/>
    <dgm:cxn modelId="{BCC77B1F-E9E2-4EC1-8AC1-F427B464988B}" srcId="{9A6D052A-DA11-4A7B-95E8-637E0F34C3A1}" destId="{27903A1D-BEFB-4002-9AAB-E4EBFF8AB703}" srcOrd="6" destOrd="0" parTransId="{42F53B70-BD9A-407F-BE48-466EDC6A6E06}" sibTransId="{DA211D77-E714-4F5D-B316-AA9E2DBA1114}"/>
    <dgm:cxn modelId="{3947F898-9630-409D-A7BF-F0ECF22DC1CB}" srcId="{9A6D052A-DA11-4A7B-95E8-637E0F34C3A1}" destId="{63F4BEB6-09A3-45FC-B567-F1F834BC2600}" srcOrd="7" destOrd="0" parTransId="{A4F9D036-B089-47B7-B9F8-631E94448234}" sibTransId="{D0686FF3-37C8-4A49-ACB9-61889513C626}"/>
    <dgm:cxn modelId="{A447A021-C334-4261-AA51-C4CCB0C2C1FC}" type="presOf" srcId="{DF27154E-8352-4F60-836F-97B8A0AE981A}" destId="{CC94504A-80C2-49DA-864D-85511BE17F79}" srcOrd="0" destOrd="0" presId="urn:microsoft.com/office/officeart/2005/8/layout/hierarchy5"/>
    <dgm:cxn modelId="{546868C9-4427-4B01-93BF-EA84C539A277}" type="presParOf" srcId="{CC94504A-80C2-49DA-864D-85511BE17F79}" destId="{B0745ACE-8EF7-4B8D-BE44-8524F788CC72}" srcOrd="0" destOrd="0" presId="urn:microsoft.com/office/officeart/2005/8/layout/hierarchy5"/>
    <dgm:cxn modelId="{87A0538C-6E97-484A-B212-6ACC869376CC}" type="presParOf" srcId="{B0745ACE-8EF7-4B8D-BE44-8524F788CC72}" destId="{F8669505-2FB4-44C5-B0A1-CEC0C9E5FEE6}" srcOrd="0" destOrd="0" presId="urn:microsoft.com/office/officeart/2005/8/layout/hierarchy5"/>
    <dgm:cxn modelId="{13C33762-9B96-4A84-B9C6-3A408C531468}" type="presParOf" srcId="{F8669505-2FB4-44C5-B0A1-CEC0C9E5FEE6}" destId="{BDAFBAB7-8360-49DF-9EA4-286B8A377335}" srcOrd="0" destOrd="0" presId="urn:microsoft.com/office/officeart/2005/8/layout/hierarchy5"/>
    <dgm:cxn modelId="{90D88976-5F3A-4F5D-975D-2FFC9304D0AF}" type="presParOf" srcId="{BDAFBAB7-8360-49DF-9EA4-286B8A377335}" destId="{D3FA83E0-78F7-44E0-BDA0-9F89A1BF460A}" srcOrd="0" destOrd="0" presId="urn:microsoft.com/office/officeart/2005/8/layout/hierarchy5"/>
    <dgm:cxn modelId="{550CEEA6-A868-432A-A54D-E37E496EC4FC}" type="presOf" srcId="{9A6D052A-DA11-4A7B-95E8-637E0F34C3A1}" destId="{D3FA83E0-78F7-44E0-BDA0-9F89A1BF460A}" srcOrd="0" destOrd="0" presId="urn:microsoft.com/office/officeart/2005/8/layout/hierarchy5"/>
    <dgm:cxn modelId="{42DA29E6-5177-4ECE-A3D7-FCFCA5902E29}" type="presParOf" srcId="{BDAFBAB7-8360-49DF-9EA4-286B8A377335}" destId="{9A959162-7D29-46A9-A7C0-B9AB442863D4}" srcOrd="1" destOrd="0" presId="urn:microsoft.com/office/officeart/2005/8/layout/hierarchy5"/>
    <dgm:cxn modelId="{CAB631EF-BDA3-4703-874F-F411A09F2BEB}" type="presParOf" srcId="{9A959162-7D29-46A9-A7C0-B9AB442863D4}" destId="{79C3C7EA-4475-4164-BDCD-9F6E0DDED5D3}" srcOrd="0" destOrd="0" presId="urn:microsoft.com/office/officeart/2005/8/layout/hierarchy5"/>
    <dgm:cxn modelId="{19DE9F2A-8AE2-4E3A-B36A-1143AD9FBE72}" type="presOf" srcId="{BE040E1A-F43E-47D7-B507-827B189DED1D}" destId="{79C3C7EA-4475-4164-BDCD-9F6E0DDED5D3}" srcOrd="0" destOrd="0" presId="urn:microsoft.com/office/officeart/2005/8/layout/hierarchy5"/>
    <dgm:cxn modelId="{DF0098B0-4C5D-4986-B6C7-5A079FF51DC2}" type="presParOf" srcId="{79C3C7EA-4475-4164-BDCD-9F6E0DDED5D3}" destId="{808B3503-2161-4748-9E04-27D668E0D0F7}" srcOrd="0" destOrd="0" presId="urn:microsoft.com/office/officeart/2005/8/layout/hierarchy5"/>
    <dgm:cxn modelId="{BD80289E-C545-4E94-A04C-94D768AC86A4}" type="presOf" srcId="{BE040E1A-F43E-47D7-B507-827B189DED1D}" destId="{808B3503-2161-4748-9E04-27D668E0D0F7}" srcOrd="1" destOrd="0" presId="urn:microsoft.com/office/officeart/2005/8/layout/hierarchy5"/>
    <dgm:cxn modelId="{7D3C6199-2845-4FDC-8FC1-3ABD80777C57}" type="presParOf" srcId="{9A959162-7D29-46A9-A7C0-B9AB442863D4}" destId="{9E96655F-EC46-475D-A136-E2D432548CE8}" srcOrd="1" destOrd="0" presId="urn:microsoft.com/office/officeart/2005/8/layout/hierarchy5"/>
    <dgm:cxn modelId="{0A1B4F06-86D1-4785-8D9A-E3E26A9FF8E3}" type="presParOf" srcId="{9E96655F-EC46-475D-A136-E2D432548CE8}" destId="{C76A70C6-8BA9-4437-887E-F98838286179}" srcOrd="0" destOrd="0" presId="urn:microsoft.com/office/officeart/2005/8/layout/hierarchy5"/>
    <dgm:cxn modelId="{85465E25-23D7-471A-8532-D912B2D8821E}" type="presOf" srcId="{4423AF8E-556E-46DB-A095-2B644F82DFF2}" destId="{C76A70C6-8BA9-4437-887E-F98838286179}" srcOrd="0" destOrd="0" presId="urn:microsoft.com/office/officeart/2005/8/layout/hierarchy5"/>
    <dgm:cxn modelId="{BA27F8B5-FE89-4B8F-9C3A-42AAB5C503BD}" type="presParOf" srcId="{9E96655F-EC46-475D-A136-E2D432548CE8}" destId="{D4A90E65-FA17-44F9-BB6F-72AB3A234DE3}" srcOrd="1" destOrd="0" presId="urn:microsoft.com/office/officeart/2005/8/layout/hierarchy5"/>
    <dgm:cxn modelId="{3D03DFA2-1669-4474-9123-89739CFF4D0B}" type="presParOf" srcId="{9A959162-7D29-46A9-A7C0-B9AB442863D4}" destId="{87DF2D6D-FA49-4895-A815-8B96DF622802}" srcOrd="2" destOrd="0" presId="urn:microsoft.com/office/officeart/2005/8/layout/hierarchy5"/>
    <dgm:cxn modelId="{8EA055F3-7E10-4693-B166-FB4282B00891}" type="presOf" srcId="{547A5D0C-EDA2-45D3-A40C-83D446E1B582}" destId="{87DF2D6D-FA49-4895-A815-8B96DF622802}" srcOrd="0" destOrd="0" presId="urn:microsoft.com/office/officeart/2005/8/layout/hierarchy5"/>
    <dgm:cxn modelId="{C4081350-5EA3-4FA2-9375-F6CF8D3286DF}" type="presParOf" srcId="{87DF2D6D-FA49-4895-A815-8B96DF622802}" destId="{AE1201B8-B050-414C-82BA-F9A1EFD3B0DC}" srcOrd="0" destOrd="0" presId="urn:microsoft.com/office/officeart/2005/8/layout/hierarchy5"/>
    <dgm:cxn modelId="{9D26D1E3-7443-4E42-80CF-4D3D0064532C}" type="presOf" srcId="{547A5D0C-EDA2-45D3-A40C-83D446E1B582}" destId="{AE1201B8-B050-414C-82BA-F9A1EFD3B0DC}" srcOrd="1" destOrd="0" presId="urn:microsoft.com/office/officeart/2005/8/layout/hierarchy5"/>
    <dgm:cxn modelId="{290014EF-07C3-4EFA-823F-5AEE6B6FC5D4}" type="presParOf" srcId="{9A959162-7D29-46A9-A7C0-B9AB442863D4}" destId="{F18AE062-5B9F-402D-A143-CF9715946312}" srcOrd="3" destOrd="0" presId="urn:microsoft.com/office/officeart/2005/8/layout/hierarchy5"/>
    <dgm:cxn modelId="{1C87DA53-9EF3-4054-AAB0-2239D034B390}" type="presParOf" srcId="{F18AE062-5B9F-402D-A143-CF9715946312}" destId="{7C0DEA27-F375-4EBF-92F7-14C2031D28F4}" srcOrd="0" destOrd="0" presId="urn:microsoft.com/office/officeart/2005/8/layout/hierarchy5"/>
    <dgm:cxn modelId="{A236B8BA-DF09-432E-8DF5-A6D8AF201677}" type="presOf" srcId="{F9FD2B5D-28FC-4A06-A538-5005C07C72E1}" destId="{7C0DEA27-F375-4EBF-92F7-14C2031D28F4}" srcOrd="0" destOrd="0" presId="urn:microsoft.com/office/officeart/2005/8/layout/hierarchy5"/>
    <dgm:cxn modelId="{585AD4ED-5C32-4DDC-A4AB-866902E28CB4}" type="presParOf" srcId="{F18AE062-5B9F-402D-A143-CF9715946312}" destId="{C734A85A-A921-4603-80FD-E63C48D395C8}" srcOrd="1" destOrd="0" presId="urn:microsoft.com/office/officeart/2005/8/layout/hierarchy5"/>
    <dgm:cxn modelId="{FA79D275-21E0-43AD-850E-8B02EE75AB05}" type="presParOf" srcId="{9A959162-7D29-46A9-A7C0-B9AB442863D4}" destId="{0707BA35-95D8-4E1F-80D2-A5021114608B}" srcOrd="4" destOrd="0" presId="urn:microsoft.com/office/officeart/2005/8/layout/hierarchy5"/>
    <dgm:cxn modelId="{2B2FE56A-C192-4D8A-9B1C-4D5C82BE5AEB}" type="presOf" srcId="{AED18DFA-9818-4155-AFD5-30FB1558C739}" destId="{0707BA35-95D8-4E1F-80D2-A5021114608B}" srcOrd="0" destOrd="0" presId="urn:microsoft.com/office/officeart/2005/8/layout/hierarchy5"/>
    <dgm:cxn modelId="{AC57F79A-F8CD-48D4-BD23-91ECF71C07C6}" type="presParOf" srcId="{0707BA35-95D8-4E1F-80D2-A5021114608B}" destId="{B5987E05-0A03-4504-8FB8-CE5EAD00AC4D}" srcOrd="0" destOrd="0" presId="urn:microsoft.com/office/officeart/2005/8/layout/hierarchy5"/>
    <dgm:cxn modelId="{21BC9B72-1DFF-4ADD-8474-53AB1C8BD2AD}" type="presOf" srcId="{AED18DFA-9818-4155-AFD5-30FB1558C739}" destId="{B5987E05-0A03-4504-8FB8-CE5EAD00AC4D}" srcOrd="1" destOrd="0" presId="urn:microsoft.com/office/officeart/2005/8/layout/hierarchy5"/>
    <dgm:cxn modelId="{2C21D57C-E5F5-416E-A6D9-195E97E72E7D}" type="presParOf" srcId="{9A959162-7D29-46A9-A7C0-B9AB442863D4}" destId="{8963DF4C-FF9C-4AFA-ABE7-3EF6AA53D4CA}" srcOrd="5" destOrd="0" presId="urn:microsoft.com/office/officeart/2005/8/layout/hierarchy5"/>
    <dgm:cxn modelId="{F731B177-BB43-4B8C-9B01-DA4BE57C8E20}" type="presParOf" srcId="{8963DF4C-FF9C-4AFA-ABE7-3EF6AA53D4CA}" destId="{179309F5-5A2B-4A9D-BFD2-AF288B013793}" srcOrd="0" destOrd="0" presId="urn:microsoft.com/office/officeart/2005/8/layout/hierarchy5"/>
    <dgm:cxn modelId="{56804726-F30C-4E9F-BA16-2013B28702DE}" type="presOf" srcId="{CB401637-BCF9-4C62-8285-BDB690426045}" destId="{179309F5-5A2B-4A9D-BFD2-AF288B013793}" srcOrd="0" destOrd="0" presId="urn:microsoft.com/office/officeart/2005/8/layout/hierarchy5"/>
    <dgm:cxn modelId="{7F3361C6-F7F5-4960-8B10-90AB48EA08CC}" type="presParOf" srcId="{8963DF4C-FF9C-4AFA-ABE7-3EF6AA53D4CA}" destId="{729E3E08-40FA-44AA-84A2-AC71F7C1DFA4}" srcOrd="1" destOrd="0" presId="urn:microsoft.com/office/officeart/2005/8/layout/hierarchy5"/>
    <dgm:cxn modelId="{2E823DCB-D6A9-40C4-BE0B-7592C9C3891F}" type="presParOf" srcId="{9A959162-7D29-46A9-A7C0-B9AB442863D4}" destId="{1A61E35A-5B7B-47D6-85D6-1D060261A504}" srcOrd="6" destOrd="0" presId="urn:microsoft.com/office/officeart/2005/8/layout/hierarchy5"/>
    <dgm:cxn modelId="{E1CF40A5-ABC2-432D-AE76-334AD07F0775}" type="presOf" srcId="{DA9193A0-FA28-45F0-B1DF-AB2752F5DCE3}" destId="{1A61E35A-5B7B-47D6-85D6-1D060261A504}" srcOrd="0" destOrd="0" presId="urn:microsoft.com/office/officeart/2005/8/layout/hierarchy5"/>
    <dgm:cxn modelId="{0BDB2009-9DA7-49CA-9CEE-7B479ABF5FB9}" type="presParOf" srcId="{1A61E35A-5B7B-47D6-85D6-1D060261A504}" destId="{71258478-1EAA-4C5D-A4B4-2CF49BA32519}" srcOrd="0" destOrd="0" presId="urn:microsoft.com/office/officeart/2005/8/layout/hierarchy5"/>
    <dgm:cxn modelId="{259E7A5F-6CA3-4690-9DF9-B612D1BE4A29}" type="presOf" srcId="{DA9193A0-FA28-45F0-B1DF-AB2752F5DCE3}" destId="{71258478-1EAA-4C5D-A4B4-2CF49BA32519}" srcOrd="1" destOrd="0" presId="urn:microsoft.com/office/officeart/2005/8/layout/hierarchy5"/>
    <dgm:cxn modelId="{9C977C17-4A6F-40C5-8782-D78A5C960132}" type="presParOf" srcId="{9A959162-7D29-46A9-A7C0-B9AB442863D4}" destId="{553AEC37-EDBF-4F3F-B0EA-F90C57106A4F}" srcOrd="7" destOrd="0" presId="urn:microsoft.com/office/officeart/2005/8/layout/hierarchy5"/>
    <dgm:cxn modelId="{FE118933-E0C3-4C46-9851-AB32D7D9E4B4}" type="presParOf" srcId="{553AEC37-EDBF-4F3F-B0EA-F90C57106A4F}" destId="{79066DB7-6C05-4184-927D-B731B1ECD92F}" srcOrd="0" destOrd="0" presId="urn:microsoft.com/office/officeart/2005/8/layout/hierarchy5"/>
    <dgm:cxn modelId="{6DA305BB-CA7E-4C6B-BC39-BEB362A98B50}" type="presOf" srcId="{2A269420-D5DD-4E7E-B132-A154B500C1A7}" destId="{79066DB7-6C05-4184-927D-B731B1ECD92F}" srcOrd="0" destOrd="0" presId="urn:microsoft.com/office/officeart/2005/8/layout/hierarchy5"/>
    <dgm:cxn modelId="{3BBB2999-4F36-4235-86F4-D268DF0EFFEC}" type="presParOf" srcId="{553AEC37-EDBF-4F3F-B0EA-F90C57106A4F}" destId="{4FCCB69C-E78C-4385-96CB-7999AB8ECDCD}" srcOrd="1" destOrd="0" presId="urn:microsoft.com/office/officeart/2005/8/layout/hierarchy5"/>
    <dgm:cxn modelId="{4E65F987-2630-4397-B5C3-19AD174BB197}" type="presParOf" srcId="{9A959162-7D29-46A9-A7C0-B9AB442863D4}" destId="{71942FA3-F3F1-4A01-A9EE-B3FB54625061}" srcOrd="8" destOrd="0" presId="urn:microsoft.com/office/officeart/2005/8/layout/hierarchy5"/>
    <dgm:cxn modelId="{57DD238E-A2DA-4505-924B-48DC65B5CEE6}" type="presOf" srcId="{0D86F526-80BC-4BCB-AE3D-4AD672AD9B31}" destId="{71942FA3-F3F1-4A01-A9EE-B3FB54625061}" srcOrd="0" destOrd="0" presId="urn:microsoft.com/office/officeart/2005/8/layout/hierarchy5"/>
    <dgm:cxn modelId="{F7DE8F6C-2E3C-4774-9D97-7DBCA7F57BF7}" type="presParOf" srcId="{71942FA3-F3F1-4A01-A9EE-B3FB54625061}" destId="{2B013723-6B76-422A-B3BB-D03DB80AF48F}" srcOrd="0" destOrd="0" presId="urn:microsoft.com/office/officeart/2005/8/layout/hierarchy5"/>
    <dgm:cxn modelId="{B2632E9D-76A1-4286-8F85-E2B256114140}" type="presOf" srcId="{0D86F526-80BC-4BCB-AE3D-4AD672AD9B31}" destId="{2B013723-6B76-422A-B3BB-D03DB80AF48F}" srcOrd="1" destOrd="0" presId="urn:microsoft.com/office/officeart/2005/8/layout/hierarchy5"/>
    <dgm:cxn modelId="{7718A886-DAFF-4499-8F3C-3E99CB47EAB4}" type="presParOf" srcId="{9A959162-7D29-46A9-A7C0-B9AB442863D4}" destId="{AF2519D0-CDD4-44E0-8416-8A287AE57823}" srcOrd="9" destOrd="0" presId="urn:microsoft.com/office/officeart/2005/8/layout/hierarchy5"/>
    <dgm:cxn modelId="{A5621665-1FBE-497D-87A5-58827F73C3F3}" type="presParOf" srcId="{AF2519D0-CDD4-44E0-8416-8A287AE57823}" destId="{7CBE1D6A-BA66-4A1F-A2E2-E48377A0930E}" srcOrd="0" destOrd="0" presId="urn:microsoft.com/office/officeart/2005/8/layout/hierarchy5"/>
    <dgm:cxn modelId="{A446C120-236F-45BF-A00A-1B8F7FE80966}" type="presOf" srcId="{E00FA539-0EDB-4467-823A-DF3D01CA93F3}" destId="{7CBE1D6A-BA66-4A1F-A2E2-E48377A0930E}" srcOrd="0" destOrd="0" presId="urn:microsoft.com/office/officeart/2005/8/layout/hierarchy5"/>
    <dgm:cxn modelId="{4549F7D3-61EC-4EB2-B0B8-866DBAD0E2E7}" type="presParOf" srcId="{AF2519D0-CDD4-44E0-8416-8A287AE57823}" destId="{5F55F61C-B291-4410-82AD-51BB6E35D4C3}" srcOrd="1" destOrd="0" presId="urn:microsoft.com/office/officeart/2005/8/layout/hierarchy5"/>
    <dgm:cxn modelId="{483B8617-AACA-47AC-92BF-0561C165F623}" type="presParOf" srcId="{9A959162-7D29-46A9-A7C0-B9AB442863D4}" destId="{578582F6-ABC2-4AB5-84A1-D7FB97D6379E}" srcOrd="10" destOrd="0" presId="urn:microsoft.com/office/officeart/2005/8/layout/hierarchy5"/>
    <dgm:cxn modelId="{3E0E514D-FF31-4338-B5AA-7BFD71BAB70F}" type="presOf" srcId="{C95631FB-9EC8-4E3D-9073-385785FF8438}" destId="{578582F6-ABC2-4AB5-84A1-D7FB97D6379E}" srcOrd="0" destOrd="0" presId="urn:microsoft.com/office/officeart/2005/8/layout/hierarchy5"/>
    <dgm:cxn modelId="{3BFBDA42-0568-40EB-9E3B-2103C966FA16}" type="presParOf" srcId="{578582F6-ABC2-4AB5-84A1-D7FB97D6379E}" destId="{77B5B43B-1CDA-44BE-A0DA-C02AF14BFCBB}" srcOrd="0" destOrd="0" presId="urn:microsoft.com/office/officeart/2005/8/layout/hierarchy5"/>
    <dgm:cxn modelId="{3784AC8C-10AE-49FB-BEAE-3BB85C888249}" type="presOf" srcId="{C95631FB-9EC8-4E3D-9073-385785FF8438}" destId="{77B5B43B-1CDA-44BE-A0DA-C02AF14BFCBB}" srcOrd="1" destOrd="0" presId="urn:microsoft.com/office/officeart/2005/8/layout/hierarchy5"/>
    <dgm:cxn modelId="{E38F0E0D-6AAF-426C-B867-696DA200F26A}" type="presParOf" srcId="{9A959162-7D29-46A9-A7C0-B9AB442863D4}" destId="{DC715DE1-F4BD-4CB6-B328-8E442BE90B40}" srcOrd="11" destOrd="0" presId="urn:microsoft.com/office/officeart/2005/8/layout/hierarchy5"/>
    <dgm:cxn modelId="{B8AD471A-BE6F-4474-85C4-7F2ADADA590C}" type="presParOf" srcId="{DC715DE1-F4BD-4CB6-B328-8E442BE90B40}" destId="{858DDCE3-1A8F-4C38-8395-01E788A7F11C}" srcOrd="0" destOrd="0" presId="urn:microsoft.com/office/officeart/2005/8/layout/hierarchy5"/>
    <dgm:cxn modelId="{BAD5E651-92A5-49C8-8F95-73A8DDF476F4}" type="presOf" srcId="{F12B4073-13B7-4B42-B8CB-ECBA5B987E16}" destId="{858DDCE3-1A8F-4C38-8395-01E788A7F11C}" srcOrd="0" destOrd="0" presId="urn:microsoft.com/office/officeart/2005/8/layout/hierarchy5"/>
    <dgm:cxn modelId="{2C4D6E17-1D1A-42C7-B9F7-DD388792DFAC}" type="presParOf" srcId="{DC715DE1-F4BD-4CB6-B328-8E442BE90B40}" destId="{F79AEA9D-B77F-49EB-B4D1-FEC29673B94D}" srcOrd="1" destOrd="0" presId="urn:microsoft.com/office/officeart/2005/8/layout/hierarchy5"/>
    <dgm:cxn modelId="{FE5C1766-9929-4410-B71D-6AF1D876318B}" type="presParOf" srcId="{9A959162-7D29-46A9-A7C0-B9AB442863D4}" destId="{B21FA6A5-2AD0-44FF-BF49-B17C678D811D}" srcOrd="12" destOrd="0" presId="urn:microsoft.com/office/officeart/2005/8/layout/hierarchy5"/>
    <dgm:cxn modelId="{BC66FFA8-A172-465A-AA15-5565B71ABB22}" type="presOf" srcId="{42F53B70-BD9A-407F-BE48-466EDC6A6E06}" destId="{B21FA6A5-2AD0-44FF-BF49-B17C678D811D}" srcOrd="0" destOrd="0" presId="urn:microsoft.com/office/officeart/2005/8/layout/hierarchy5"/>
    <dgm:cxn modelId="{9556ADFB-2FB9-423A-ABAD-07CD2D6C33B4}" type="presParOf" srcId="{B21FA6A5-2AD0-44FF-BF49-B17C678D811D}" destId="{27D45257-B4FA-43DC-9887-EEE5C11BC3E7}" srcOrd="0" destOrd="0" presId="urn:microsoft.com/office/officeart/2005/8/layout/hierarchy5"/>
    <dgm:cxn modelId="{50422C2C-2C40-40D1-A970-990B4E151CF2}" type="presOf" srcId="{42F53B70-BD9A-407F-BE48-466EDC6A6E06}" destId="{27D45257-B4FA-43DC-9887-EEE5C11BC3E7}" srcOrd="1" destOrd="0" presId="urn:microsoft.com/office/officeart/2005/8/layout/hierarchy5"/>
    <dgm:cxn modelId="{FFD0B264-14BF-4024-AC1C-03ED5220E000}" type="presParOf" srcId="{9A959162-7D29-46A9-A7C0-B9AB442863D4}" destId="{FE8E6986-6E3C-4E33-81D3-03C0994FB5FD}" srcOrd="13" destOrd="0" presId="urn:microsoft.com/office/officeart/2005/8/layout/hierarchy5"/>
    <dgm:cxn modelId="{6FF516C3-7C52-4CDC-893D-CF8DAB74F586}" type="presParOf" srcId="{FE8E6986-6E3C-4E33-81D3-03C0994FB5FD}" destId="{772B49DA-BF2D-4550-A948-FE3AA3C108DC}" srcOrd="0" destOrd="0" presId="urn:microsoft.com/office/officeart/2005/8/layout/hierarchy5"/>
    <dgm:cxn modelId="{56EB7383-0688-4D8C-8C83-7D6F6D8D016D}" type="presOf" srcId="{27903A1D-BEFB-4002-9AAB-E4EBFF8AB703}" destId="{772B49DA-BF2D-4550-A948-FE3AA3C108DC}" srcOrd="0" destOrd="0" presId="urn:microsoft.com/office/officeart/2005/8/layout/hierarchy5"/>
    <dgm:cxn modelId="{696412F2-9992-47EE-9D54-96966EAD4098}" type="presParOf" srcId="{FE8E6986-6E3C-4E33-81D3-03C0994FB5FD}" destId="{40E9D500-B60D-47F2-B8C7-1668EB81357E}" srcOrd="1" destOrd="0" presId="urn:microsoft.com/office/officeart/2005/8/layout/hierarchy5"/>
    <dgm:cxn modelId="{FA8A7546-7626-4B50-AA24-047299839C02}" type="presParOf" srcId="{9A959162-7D29-46A9-A7C0-B9AB442863D4}" destId="{7D174F9F-38D0-4286-95E2-D918E501514C}" srcOrd="14" destOrd="0" presId="urn:microsoft.com/office/officeart/2005/8/layout/hierarchy5"/>
    <dgm:cxn modelId="{0A98E022-2343-4969-A869-E019D5CA238A}" type="presOf" srcId="{A4F9D036-B089-47B7-B9F8-631E94448234}" destId="{7D174F9F-38D0-4286-95E2-D918E501514C}" srcOrd="0" destOrd="0" presId="urn:microsoft.com/office/officeart/2005/8/layout/hierarchy5"/>
    <dgm:cxn modelId="{2D7AD509-BDAD-4259-BA3B-18383DF13F20}" type="presParOf" srcId="{7D174F9F-38D0-4286-95E2-D918E501514C}" destId="{23D8927F-51E9-4401-B8BA-F3F6F9D84D48}" srcOrd="0" destOrd="0" presId="urn:microsoft.com/office/officeart/2005/8/layout/hierarchy5"/>
    <dgm:cxn modelId="{C3F20A34-561E-41A9-838A-2259CAA6A2CE}" type="presOf" srcId="{A4F9D036-B089-47B7-B9F8-631E94448234}" destId="{23D8927F-51E9-4401-B8BA-F3F6F9D84D48}" srcOrd="1" destOrd="0" presId="urn:microsoft.com/office/officeart/2005/8/layout/hierarchy5"/>
    <dgm:cxn modelId="{DA6DA44D-BCF6-46D9-988B-CCE038640063}" type="presParOf" srcId="{9A959162-7D29-46A9-A7C0-B9AB442863D4}" destId="{0D79526E-B751-4E71-9916-35587E446931}" srcOrd="15" destOrd="0" presId="urn:microsoft.com/office/officeart/2005/8/layout/hierarchy5"/>
    <dgm:cxn modelId="{9E811C14-84DB-4C66-9E7E-413832E968D4}" type="presParOf" srcId="{0D79526E-B751-4E71-9916-35587E446931}" destId="{270F252A-415B-4696-AFDB-3998F66B91A3}" srcOrd="0" destOrd="0" presId="urn:microsoft.com/office/officeart/2005/8/layout/hierarchy5"/>
    <dgm:cxn modelId="{5661CCFC-CAAF-4521-A2C1-236F428B3145}" type="presOf" srcId="{63F4BEB6-09A3-45FC-B567-F1F834BC2600}" destId="{270F252A-415B-4696-AFDB-3998F66B91A3}" srcOrd="0" destOrd="0" presId="urn:microsoft.com/office/officeart/2005/8/layout/hierarchy5"/>
    <dgm:cxn modelId="{F3D4DB84-AB95-4020-AF2E-936DB39827F0}" type="presParOf" srcId="{0D79526E-B751-4E71-9916-35587E446931}" destId="{625F8295-C7F8-4008-AF23-FD93002E81F0}" srcOrd="1" destOrd="0" presId="urn:microsoft.com/office/officeart/2005/8/layout/hierarchy5"/>
    <dgm:cxn modelId="{27D18552-FDED-4DB1-92BF-859AB3CA739D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4F51A9FE-81E9-48B6-8E53-C3D038BF929E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600" i="1" smtClean="0"/>
            <a:t>Per Egeland</a:t>
          </a:r>
          <a:endParaRPr lang="nb-NO" sz="1600" i="1"/>
        </a:p>
      </dgm:t>
    </dgm:pt>
    <dgm:pt modelId="{7E332AC2-56E4-42A2-AD26-D1F6943F8656}" type="parTrans" cxnId="{A5881855-1E0E-4580-BBE2-0CEF82277692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221A956D-2CD8-4EE7-A951-4B4446BAD4E9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000" b="1" i="1" baseline="0" smtClean="0"/>
            <a:t>Døgnenheten</a:t>
          </a:r>
        </a:p>
        <a:p>
          <a:r>
            <a:rPr lang="nb-NO" sz="1000" i="1" baseline="0" smtClean="0"/>
            <a:t>Lene Gundersen Peersen</a:t>
          </a:r>
        </a:p>
        <a:p>
          <a:endParaRPr lang="nb-NO" sz="1400"/>
        </a:p>
      </dgm:t>
    </dgm:pt>
    <dgm:pt modelId="{B05B5B4C-853F-4B97-A815-4991B083F183}" type="sibTrans" cxnId="{A5881855-1E0E-4580-BBE2-0CEF82277692}">
      <dgm:prSet/>
      <dgm:spPr/>
      <dgm:t>
        <a:bodyPr/>
        <a:lstStyle/>
        <a:p>
          <a:endParaRPr lang="nb-NO"/>
        </a:p>
      </dgm:t>
    </dgm:pt>
    <dgm:pt modelId="{ED9910C9-703F-42C5-BA6A-0BF770A49B9D}" type="parTrans" cxnId="{D1B02AC2-21C5-4B81-BFB3-5B401972FEAA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BF76B79-B10D-4C53-82E2-2B1CC49FA3EF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000" b="1" i="1" baseline="0" smtClean="0"/>
            <a:t>Psykoseenheten</a:t>
          </a:r>
        </a:p>
        <a:p>
          <a:r>
            <a:rPr lang="nb-NO" sz="1000" i="1" baseline="0" smtClean="0"/>
            <a:t>Ove Lunden</a:t>
          </a:r>
        </a:p>
        <a:p>
          <a:r>
            <a:rPr lang="nb-NO" sz="900" smtClean="0"/>
            <a:t>FACT-forsterket</a:t>
          </a:r>
        </a:p>
        <a:p>
          <a:r>
            <a:rPr lang="nb-NO" sz="900" smtClean="0"/>
            <a:t>FACT</a:t>
          </a:r>
          <a:endParaRPr lang="nb-NO" sz="900"/>
        </a:p>
      </dgm:t>
    </dgm:pt>
    <dgm:pt modelId="{3051B1AB-61BE-4998-B4A2-6B416D699531}" type="sibTrans" cxnId="{D1B02AC2-21C5-4B81-BFB3-5B401972FEAA}">
      <dgm:prSet/>
      <dgm:spPr/>
      <dgm:t>
        <a:bodyPr/>
        <a:lstStyle/>
        <a:p>
          <a:endParaRPr lang="nb-NO"/>
        </a:p>
      </dgm:t>
    </dgm:pt>
    <dgm:pt modelId="{AD1FC15C-C518-48D6-85FB-1AE96117116C}" type="parTrans" cxnId="{5AD11F65-6A0C-4AE9-9650-2E20A3E6E4B5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4ABC9C9C-606F-4728-B350-D0F629E437F8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000" b="1" i="1" baseline="0" smtClean="0"/>
        </a:p>
        <a:p>
          <a:r>
            <a:rPr lang="nb-NO" sz="1000" b="1" i="1" baseline="0" smtClean="0"/>
            <a:t>Poliklinikken</a:t>
          </a:r>
          <a:endParaRPr lang="nb-NO" sz="900" b="1" i="1" baseline="0" smtClean="0"/>
        </a:p>
        <a:p>
          <a:r>
            <a:rPr lang="nb-NO" sz="1000" i="1" baseline="0" smtClean="0"/>
            <a:t>Marianne</a:t>
          </a:r>
          <a:r>
            <a:rPr lang="nb-NO" sz="900" i="1" baseline="0" smtClean="0"/>
            <a:t> Rønberg</a:t>
          </a:r>
        </a:p>
        <a:p>
          <a:r>
            <a:rPr lang="nb-NO" sz="900" smtClean="0"/>
            <a:t>Allmenteamet</a:t>
          </a:r>
        </a:p>
        <a:p>
          <a:r>
            <a:rPr lang="nb-NO" sz="800" smtClean="0"/>
            <a:t>- OCD-teamet</a:t>
          </a:r>
        </a:p>
        <a:p>
          <a:r>
            <a:rPr lang="nb-NO" sz="900" smtClean="0"/>
            <a:t>Gruppeteamet</a:t>
          </a:r>
        </a:p>
        <a:p>
          <a:r>
            <a:rPr lang="nb-NO" sz="900" smtClean="0"/>
            <a:t>IPS/JmO</a:t>
          </a:r>
        </a:p>
        <a:p>
          <a:endParaRPr lang="nb-NO" sz="900"/>
        </a:p>
      </dgm:t>
    </dgm:pt>
    <dgm:pt modelId="{4DF99598-356E-4740-9109-465D011BEBF0}" type="sibTrans" cxnId="{5AD11F65-6A0C-4AE9-9650-2E20A3E6E4B5}">
      <dgm:prSet/>
      <dgm:spPr/>
      <dgm:t>
        <a:bodyPr/>
        <a:lstStyle/>
        <a:p>
          <a:endParaRPr lang="nb-NO"/>
        </a:p>
      </dgm:t>
    </dgm:pt>
    <dgm:pt modelId="{5241B17A-A1B5-492A-AEA6-9D035D056C7F}" type="sibTrans" cxnId="{4F51A9FE-81E9-48B6-8E53-C3D038BF929E}">
      <dgm:prSet/>
      <dgm:spPr/>
      <dgm:t>
        <a:bodyPr/>
        <a:lstStyle/>
        <a:p>
          <a:endParaRPr lang="nb-NO"/>
        </a:p>
      </dgm:t>
    </dgm:pt>
    <dgm:pt modelId="{AB40131F-02A0-454B-A471-C27BE5FF2DA1}" type="parTrans" cxnId="{77F35717-A9F2-41F2-B71A-DC5D1E45081B}">
      <dgm:prSet custScaleX="2000000" custScaleY="66007"/>
      <dgm:spPr/>
      <dgm:t>
        <a:bodyPr/>
        <a:lstStyle/>
        <a:p>
          <a:endParaRPr lang="nb-NO"/>
        </a:p>
      </dgm:t>
    </dgm:pt>
    <dgm:pt modelId="{ACAECC79-306A-4F91-9B48-29550CBCE207}" type="asst">
      <dgm:prSet custT="1"/>
      <dgm:spPr>
        <a:solidFill>
          <a:srgbClr val="00338D">
            <a:alpha val="80000"/>
          </a:srgbClr>
        </a:solidFill>
      </dgm:spPr>
      <dgm:t>
        <a:bodyPr anchor="t"/>
        <a:lstStyle/>
        <a:p>
          <a:endParaRPr lang="nb-NO" sz="1000" b="1" i="1" baseline="0" smtClean="0">
            <a:solidFill>
              <a:schemeClr val="bg1"/>
            </a:solidFill>
          </a:endParaRPr>
        </a:p>
        <a:p>
          <a:r>
            <a:rPr lang="nb-NO" sz="1000" b="1" i="1" baseline="0" smtClean="0">
              <a:solidFill>
                <a:schemeClr val="bg1"/>
              </a:solidFill>
            </a:rPr>
            <a:t>Merkantil enhet</a:t>
          </a:r>
        </a:p>
        <a:p>
          <a:r>
            <a:rPr lang="nb-NO" sz="900" b="0" i="1" baseline="0" smtClean="0">
              <a:solidFill>
                <a:schemeClr val="bg1"/>
              </a:solidFill>
            </a:rPr>
            <a:t>Anne M. Austgulen</a:t>
          </a:r>
          <a:endParaRPr lang="nb-NO" sz="900" b="0" i="1" baseline="0">
            <a:solidFill>
              <a:schemeClr val="bg1"/>
            </a:solidFill>
          </a:endParaRPr>
        </a:p>
      </dgm:t>
    </dgm:pt>
    <dgm:pt modelId="{035E56F3-CC5A-464C-B0F1-17A51A7FC3F3}" type="sibTrans" cxnId="{77F35717-A9F2-41F2-B71A-DC5D1E45081B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620EDE7D-9AA7-48A2-B2D6-6677B1BC4C6E}" type="pres">
      <dgm:prSet presAssocID="{DF27154E-8352-4F60-836F-97B8A0AE981A}" presName="firstBuf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35" custLinFactNeighborY="-781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2E863EFF-7B05-4708-85AC-66F6E7E331FA}" type="pres">
      <dgm:prSet presAssocID="{7E332AC2-56E4-42A2-AD26-D1F6943F8656}" presName="Name25" presStyleLbl="parChTrans1D2" presStyleCnt="3"/>
      <dgm:spPr/>
      <dgm:t>
        <a:bodyPr/>
        <a:lstStyle/>
        <a:p>
          <a:endParaRPr lang="nb-NO"/>
        </a:p>
      </dgm:t>
    </dgm:pt>
    <dgm:pt modelId="{F4B6F6BF-ED07-4F06-9C39-FDB4B1D854B7}" type="pres">
      <dgm:prSet presAssocID="{7E332AC2-56E4-42A2-AD26-D1F6943F8656}" presName="connTx" presStyleLbl="parChTrans2D2" presStyleCnt="3"/>
      <dgm:spPr/>
      <dgm:t>
        <a:bodyPr/>
        <a:lstStyle/>
        <a:p>
          <a:endParaRPr lang="nb-NO"/>
        </a:p>
      </dgm:t>
    </dgm:pt>
    <dgm:pt modelId="{FFE094D0-A88C-496A-802E-1A5AC2E8BEF1}" type="pres">
      <dgm:prSet presAssocID="{221A956D-2CD8-4EE7-A951-4B4446BAD4E9}" presName="Name30"/>
      <dgm:spPr/>
      <dgm:t>
        <a:bodyPr/>
        <a:lstStyle/>
        <a:p>
          <a:endParaRPr/>
        </a:p>
      </dgm:t>
    </dgm:pt>
    <dgm:pt modelId="{60CE3AA2-F994-4ABA-A840-3DAEDAEE4934}" type="pres">
      <dgm:prSet presAssocID="{221A956D-2CD8-4EE7-A951-4B4446BAD4E9}" presName="level2Shape" presStyleLbl="node2" presStyleCnt="3" custScaleX="359423" custScaleY="121462" custLinFactNeighborX="3932" custLinFactNeighborY="602"/>
      <dgm:spPr/>
      <dgm:t>
        <a:bodyPr/>
        <a:lstStyle/>
        <a:p>
          <a:endParaRPr lang="nb-NO"/>
        </a:p>
      </dgm:t>
    </dgm:pt>
    <dgm:pt modelId="{8A61A12E-920E-49CB-BDEB-D39AAC9C03AF}" type="pres">
      <dgm:prSet presAssocID="{221A956D-2CD8-4EE7-A951-4B4446BAD4E9}" presName="hierChild3"/>
      <dgm:spPr/>
      <dgm:t>
        <a:bodyPr/>
        <a:lstStyle/>
        <a:p>
          <a:endParaRPr/>
        </a:p>
      </dgm:t>
    </dgm:pt>
    <dgm:pt modelId="{84F0F215-4887-43DB-8977-AFB512B3C0E5}" type="pres">
      <dgm:prSet presAssocID="{ED9910C9-703F-42C5-BA6A-0BF770A49B9D}" presName="Name25" presStyleLbl="parChTrans1D2" presStyleIdx="1" presStyleCnt="3"/>
      <dgm:spPr/>
      <dgm:t>
        <a:bodyPr/>
        <a:lstStyle/>
        <a:p>
          <a:endParaRPr lang="nb-NO"/>
        </a:p>
      </dgm:t>
    </dgm:pt>
    <dgm:pt modelId="{EA6734AC-7FDE-412F-9E9C-80BE520B98CA}" type="pres">
      <dgm:prSet presAssocID="{ED9910C9-703F-42C5-BA6A-0BF770A49B9D}" presName="connTx" presStyleLbl="parChTrans2D2" presStyleIdx="1" presStyleCnt="3"/>
      <dgm:spPr/>
      <dgm:t>
        <a:bodyPr/>
        <a:lstStyle/>
        <a:p>
          <a:endParaRPr lang="nb-NO"/>
        </a:p>
      </dgm:t>
    </dgm:pt>
    <dgm:pt modelId="{9CA123FE-5B50-4E3C-93CB-E2E5E12B7E21}" type="pres">
      <dgm:prSet presAssocID="{FBF76B79-B10D-4C53-82E2-2B1CC49FA3EF}" presName="Name30"/>
      <dgm:spPr/>
      <dgm:t>
        <a:bodyPr/>
        <a:lstStyle/>
        <a:p>
          <a:endParaRPr/>
        </a:p>
      </dgm:t>
    </dgm:pt>
    <dgm:pt modelId="{14C011FF-BE60-40CC-96F1-69B20C7AFC05}" type="pres">
      <dgm:prSet presAssocID="{FBF76B79-B10D-4C53-82E2-2B1CC49FA3EF}" presName="level2Shape" presStyleLbl="node2" presStyleIdx="1" presStyleCnt="3" custScaleX="359423" custScaleY="134790" custLinFactNeighborX="3932" custLinFactNeighborY="-21249"/>
      <dgm:spPr/>
      <dgm:t>
        <a:bodyPr/>
        <a:lstStyle/>
        <a:p>
          <a:endParaRPr lang="nb-NO"/>
        </a:p>
      </dgm:t>
    </dgm:pt>
    <dgm:pt modelId="{3AAD431C-0B10-4C32-9005-5FE9C05A1382}" type="pres">
      <dgm:prSet presAssocID="{FBF76B79-B10D-4C53-82E2-2B1CC49FA3EF}" presName="hierChild3"/>
      <dgm:spPr/>
      <dgm:t>
        <a:bodyPr/>
        <a:lstStyle/>
        <a:p>
          <a:endParaRPr/>
        </a:p>
      </dgm:t>
    </dgm:pt>
    <dgm:pt modelId="{27BAD787-D090-4F15-8C03-45AD578E98EF}" type="pres">
      <dgm:prSet presAssocID="{AD1FC15C-C518-48D6-85FB-1AE96117116C}" presName="Name25" presStyleLbl="parChTrans1D2" presStyleIdx="2" presStyleCnt="3"/>
      <dgm:spPr/>
      <dgm:t>
        <a:bodyPr/>
        <a:lstStyle/>
        <a:p>
          <a:endParaRPr lang="nb-NO"/>
        </a:p>
      </dgm:t>
    </dgm:pt>
    <dgm:pt modelId="{DC30244F-52E0-4435-A8C4-0232FA5A2413}" type="pres">
      <dgm:prSet presAssocID="{AD1FC15C-C518-48D6-85FB-1AE96117116C}" presName="connTx" presStyleLbl="parChTrans2D2" presStyleIdx="2" presStyleCnt="3"/>
      <dgm:spPr/>
      <dgm:t>
        <a:bodyPr/>
        <a:lstStyle/>
        <a:p>
          <a:endParaRPr lang="nb-NO"/>
        </a:p>
      </dgm:t>
    </dgm:pt>
    <dgm:pt modelId="{2D9FA08C-9E46-46EA-B1F4-09FC31DB2F62}" type="pres">
      <dgm:prSet presAssocID="{4ABC9C9C-606F-4728-B350-D0F629E437F8}" presName="Name30"/>
      <dgm:spPr/>
      <dgm:t>
        <a:bodyPr/>
        <a:lstStyle/>
        <a:p>
          <a:endParaRPr/>
        </a:p>
      </dgm:t>
    </dgm:pt>
    <dgm:pt modelId="{CA30C63D-74CC-434A-816E-AEC9DBD8E02D}" type="pres">
      <dgm:prSet presAssocID="{4ABC9C9C-606F-4728-B350-D0F629E437F8}" presName="level2Shape" presStyleLbl="node2" presStyleIdx="2" presStyleCnt="3" custScaleX="355248" custScaleY="173397" custLinFactNeighborX="6188" custLinFactNeighborY="-35831"/>
      <dgm:spPr/>
      <dgm:t>
        <a:bodyPr/>
        <a:lstStyle/>
        <a:p>
          <a:endParaRPr lang="nb-NO"/>
        </a:p>
      </dgm:t>
    </dgm:pt>
    <dgm:pt modelId="{6100D9F1-4B5B-49D5-A45D-A03ED1D14755}" type="pres">
      <dgm:prSet presAssocID="{4ABC9C9C-606F-4728-B350-D0F629E437F8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  <dgm:pt modelId="{A4D77C67-CB1A-4E73-8F47-2BE04AFC824E}" type="pres">
      <dgm:prSet presAssocID="{ACAECC79-306A-4F91-9B48-29550CBCE207}" presName="rectComp"/>
      <dgm:spPr/>
      <dgm:t>
        <a:bodyPr/>
        <a:lstStyle/>
        <a:p>
          <a:endParaRPr/>
        </a:p>
      </dgm:t>
    </dgm:pt>
    <dgm:pt modelId="{E820CEC7-8F52-4C42-8950-9C4533337556}" type="pres">
      <dgm:prSet presAssocID="{ACAECC79-306A-4F91-9B48-29550CBCE207}" presName="bgRect" presStyleLbl="bgShp" presStyleCnt="1" custScaleX="296040" custScaleY="14287" custLinFactX="100000" custLinFactNeighborX="113550" custLinFactNeighborY="42763"/>
      <dgm:spPr/>
      <dgm:t>
        <a:bodyPr/>
        <a:lstStyle/>
        <a:p>
          <a:endParaRPr lang="nb-NO"/>
        </a:p>
      </dgm:t>
    </dgm:pt>
    <dgm:pt modelId="{46ABD019-05CE-40EF-9FA6-898EF23A571F}" type="pres">
      <dgm:prSet presAssocID="{ACAECC79-306A-4F91-9B48-29550CBCE207}" presName="bgRectTx" presStyleLbl="bgShp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F51A9FE-81E9-48B6-8E53-C3D038BF929E}" srcId="{DF27154E-8352-4F60-836F-97B8A0AE981A}" destId="{9A6D052A-DA11-4A7B-95E8-637E0F34C3A1}" srcOrd="0" destOrd="0" parTransId="{5616FAA1-6A27-4F51-9B1C-1AFCE47B5D06}" sibTransId="{5241B17A-A1B5-492A-AEA6-9D035D056C7F}"/>
    <dgm:cxn modelId="{A5881855-1E0E-4580-BBE2-0CEF82277692}" srcId="{9A6D052A-DA11-4A7B-95E8-637E0F34C3A1}" destId="{221A956D-2CD8-4EE7-A951-4B4446BAD4E9}" srcOrd="0" destOrd="0" parTransId="{7E332AC2-56E4-42A2-AD26-D1F6943F8656}" sibTransId="{B05B5B4C-853F-4B97-A815-4991B083F183}"/>
    <dgm:cxn modelId="{D1B02AC2-21C5-4B81-BFB3-5B401972FEAA}" srcId="{9A6D052A-DA11-4A7B-95E8-637E0F34C3A1}" destId="{FBF76B79-B10D-4C53-82E2-2B1CC49FA3EF}" srcOrd="1" destOrd="0" parTransId="{ED9910C9-703F-42C5-BA6A-0BF770A49B9D}" sibTransId="{3051B1AB-61BE-4998-B4A2-6B416D699531}"/>
    <dgm:cxn modelId="{5AD11F65-6A0C-4AE9-9650-2E20A3E6E4B5}" srcId="{9A6D052A-DA11-4A7B-95E8-637E0F34C3A1}" destId="{4ABC9C9C-606F-4728-B350-D0F629E437F8}" srcOrd="2" destOrd="0" parTransId="{AD1FC15C-C518-48D6-85FB-1AE96117116C}" sibTransId="{4DF99598-356E-4740-9109-465D011BEBF0}"/>
    <dgm:cxn modelId="{77F35717-A9F2-41F2-B71A-DC5D1E45081B}" srcId="{DF27154E-8352-4F60-836F-97B8A0AE981A}" destId="{ACAECC79-306A-4F91-9B48-29550CBCE207}" srcOrd="1" destOrd="0" parTransId="{AB40131F-02A0-454B-A471-C27BE5FF2DA1}" sibTransId="{035E56F3-CC5A-464C-B0F1-17A51A7FC3F3}"/>
    <dgm:cxn modelId="{E719A6A3-724A-4256-9949-50F11A72CFC2}" type="presOf" srcId="{DF27154E-8352-4F60-836F-97B8A0AE981A}" destId="{CC94504A-80C2-49DA-864D-85511BE17F79}" srcOrd="0" destOrd="0" presId="urn:microsoft.com/office/officeart/2005/8/layout/hierarchy5"/>
    <dgm:cxn modelId="{F2FC4FE6-412B-4F2A-A80F-7C92E8001084}" type="presParOf" srcId="{CC94504A-80C2-49DA-864D-85511BE17F79}" destId="{B0745ACE-8EF7-4B8D-BE44-8524F788CC72}" srcOrd="0" destOrd="0" presId="urn:microsoft.com/office/officeart/2005/8/layout/hierarchy5"/>
    <dgm:cxn modelId="{A7BA0D50-DCD0-4C4C-8D18-CAF0D0C00AFA}" type="presParOf" srcId="{B0745ACE-8EF7-4B8D-BE44-8524F788CC72}" destId="{620EDE7D-9AA7-48A2-B2D6-6677B1BC4C6E}" srcOrd="0" destOrd="0" presId="urn:microsoft.com/office/officeart/2005/8/layout/hierarchy5"/>
    <dgm:cxn modelId="{49BCE2DC-0A52-47EA-8010-24340349E40A}" type="presParOf" srcId="{B0745ACE-8EF7-4B8D-BE44-8524F788CC72}" destId="{F8669505-2FB4-44C5-B0A1-CEC0C9E5FEE6}" srcOrd="1" destOrd="0" presId="urn:microsoft.com/office/officeart/2005/8/layout/hierarchy5"/>
    <dgm:cxn modelId="{4E4D5B9B-F583-4375-AAA5-51A6853080D5}" type="presParOf" srcId="{F8669505-2FB4-44C5-B0A1-CEC0C9E5FEE6}" destId="{BDAFBAB7-8360-49DF-9EA4-286B8A377335}" srcOrd="0" destOrd="0" presId="urn:microsoft.com/office/officeart/2005/8/layout/hierarchy5"/>
    <dgm:cxn modelId="{754813DD-032E-47D8-AAA6-3B5F7FDBFF89}" type="presParOf" srcId="{BDAFBAB7-8360-49DF-9EA4-286B8A377335}" destId="{D3FA83E0-78F7-44E0-BDA0-9F89A1BF460A}" srcOrd="0" destOrd="0" presId="urn:microsoft.com/office/officeart/2005/8/layout/hierarchy5"/>
    <dgm:cxn modelId="{8D45840C-346B-4BB0-BAEB-98ED70478957}" type="presOf" srcId="{9A6D052A-DA11-4A7B-95E8-637E0F34C3A1}" destId="{D3FA83E0-78F7-44E0-BDA0-9F89A1BF460A}" srcOrd="0" destOrd="0" presId="urn:microsoft.com/office/officeart/2005/8/layout/hierarchy5"/>
    <dgm:cxn modelId="{776EC0EB-0565-472D-9B75-DB9EF0842D76}" type="presParOf" srcId="{BDAFBAB7-8360-49DF-9EA4-286B8A377335}" destId="{9A959162-7D29-46A9-A7C0-B9AB442863D4}" srcOrd="1" destOrd="0" presId="urn:microsoft.com/office/officeart/2005/8/layout/hierarchy5"/>
    <dgm:cxn modelId="{906D9F6C-D821-48D0-B2B2-8D5943A4818D}" type="presParOf" srcId="{9A959162-7D29-46A9-A7C0-B9AB442863D4}" destId="{2E863EFF-7B05-4708-85AC-66F6E7E331FA}" srcOrd="0" destOrd="0" presId="urn:microsoft.com/office/officeart/2005/8/layout/hierarchy5"/>
    <dgm:cxn modelId="{029DAE14-D4BB-42CA-931E-D70E5C5CB3EE}" type="presOf" srcId="{7E332AC2-56E4-42A2-AD26-D1F6943F8656}" destId="{2E863EFF-7B05-4708-85AC-66F6E7E331FA}" srcOrd="0" destOrd="0" presId="urn:microsoft.com/office/officeart/2005/8/layout/hierarchy5"/>
    <dgm:cxn modelId="{62EE3C36-08FA-4010-9D04-AC6A6C978AE3}" type="presParOf" srcId="{2E863EFF-7B05-4708-85AC-66F6E7E331FA}" destId="{F4B6F6BF-ED07-4F06-9C39-FDB4B1D854B7}" srcOrd="0" destOrd="0" presId="urn:microsoft.com/office/officeart/2005/8/layout/hierarchy5"/>
    <dgm:cxn modelId="{644E0733-378B-4FD9-9734-EBEE215672E5}" type="presOf" srcId="{7E332AC2-56E4-42A2-AD26-D1F6943F8656}" destId="{F4B6F6BF-ED07-4F06-9C39-FDB4B1D854B7}" srcOrd="1" destOrd="0" presId="urn:microsoft.com/office/officeart/2005/8/layout/hierarchy5"/>
    <dgm:cxn modelId="{759F25D2-667E-460D-86A3-83FE871C54AC}" type="presParOf" srcId="{9A959162-7D29-46A9-A7C0-B9AB442863D4}" destId="{FFE094D0-A88C-496A-802E-1A5AC2E8BEF1}" srcOrd="1" destOrd="0" presId="urn:microsoft.com/office/officeart/2005/8/layout/hierarchy5"/>
    <dgm:cxn modelId="{84FBD7EB-AE8D-4C51-B08E-A947A598B821}" type="presParOf" srcId="{FFE094D0-A88C-496A-802E-1A5AC2E8BEF1}" destId="{60CE3AA2-F994-4ABA-A840-3DAEDAEE4934}" srcOrd="0" destOrd="0" presId="urn:microsoft.com/office/officeart/2005/8/layout/hierarchy5"/>
    <dgm:cxn modelId="{CDC9E7AD-68BE-4132-A035-5AB67F57CB31}" type="presOf" srcId="{221A956D-2CD8-4EE7-A951-4B4446BAD4E9}" destId="{60CE3AA2-F994-4ABA-A840-3DAEDAEE4934}" srcOrd="0" destOrd="0" presId="urn:microsoft.com/office/officeart/2005/8/layout/hierarchy5"/>
    <dgm:cxn modelId="{532A1FE5-6263-4B0F-8B79-020A9503614A}" type="presParOf" srcId="{FFE094D0-A88C-496A-802E-1A5AC2E8BEF1}" destId="{8A61A12E-920E-49CB-BDEB-D39AAC9C03AF}" srcOrd="1" destOrd="0" presId="urn:microsoft.com/office/officeart/2005/8/layout/hierarchy5"/>
    <dgm:cxn modelId="{3F664FC3-B6AB-42C9-9D46-B5E766F6DC8E}" type="presParOf" srcId="{9A959162-7D29-46A9-A7C0-B9AB442863D4}" destId="{84F0F215-4887-43DB-8977-AFB512B3C0E5}" srcOrd="2" destOrd="0" presId="urn:microsoft.com/office/officeart/2005/8/layout/hierarchy5"/>
    <dgm:cxn modelId="{495879EA-2349-4E9F-BE4C-708D06B625B8}" type="presOf" srcId="{ED9910C9-703F-42C5-BA6A-0BF770A49B9D}" destId="{84F0F215-4887-43DB-8977-AFB512B3C0E5}" srcOrd="0" destOrd="0" presId="urn:microsoft.com/office/officeart/2005/8/layout/hierarchy5"/>
    <dgm:cxn modelId="{59484C7A-1E1F-42F2-B0EE-8C19630B1D49}" type="presParOf" srcId="{84F0F215-4887-43DB-8977-AFB512B3C0E5}" destId="{EA6734AC-7FDE-412F-9E9C-80BE520B98CA}" srcOrd="0" destOrd="0" presId="urn:microsoft.com/office/officeart/2005/8/layout/hierarchy5"/>
    <dgm:cxn modelId="{8CDE22CA-BA7C-4310-9C74-F4F161A7119A}" type="presOf" srcId="{ED9910C9-703F-42C5-BA6A-0BF770A49B9D}" destId="{EA6734AC-7FDE-412F-9E9C-80BE520B98CA}" srcOrd="1" destOrd="0" presId="urn:microsoft.com/office/officeart/2005/8/layout/hierarchy5"/>
    <dgm:cxn modelId="{244BFBCD-DD58-4546-9603-730D0BC6BA98}" type="presParOf" srcId="{9A959162-7D29-46A9-A7C0-B9AB442863D4}" destId="{9CA123FE-5B50-4E3C-93CB-E2E5E12B7E21}" srcOrd="3" destOrd="0" presId="urn:microsoft.com/office/officeart/2005/8/layout/hierarchy5"/>
    <dgm:cxn modelId="{AE8CFF0D-8F80-441F-9200-73BA69467B21}" type="presParOf" srcId="{9CA123FE-5B50-4E3C-93CB-E2E5E12B7E21}" destId="{14C011FF-BE60-40CC-96F1-69B20C7AFC05}" srcOrd="0" destOrd="0" presId="urn:microsoft.com/office/officeart/2005/8/layout/hierarchy5"/>
    <dgm:cxn modelId="{100D827F-0AEE-43DD-9104-4B9A7DAB0D7E}" type="presOf" srcId="{FBF76B79-B10D-4C53-82E2-2B1CC49FA3EF}" destId="{14C011FF-BE60-40CC-96F1-69B20C7AFC05}" srcOrd="0" destOrd="0" presId="urn:microsoft.com/office/officeart/2005/8/layout/hierarchy5"/>
    <dgm:cxn modelId="{8A1851DE-582D-4F45-847A-B75A5994A251}" type="presParOf" srcId="{9CA123FE-5B50-4E3C-93CB-E2E5E12B7E21}" destId="{3AAD431C-0B10-4C32-9005-5FE9C05A1382}" srcOrd="1" destOrd="0" presId="urn:microsoft.com/office/officeart/2005/8/layout/hierarchy5"/>
    <dgm:cxn modelId="{AC607C0F-0BB3-4CF3-82D3-BB6AC129A991}" type="presParOf" srcId="{9A959162-7D29-46A9-A7C0-B9AB442863D4}" destId="{27BAD787-D090-4F15-8C03-45AD578E98EF}" srcOrd="4" destOrd="0" presId="urn:microsoft.com/office/officeart/2005/8/layout/hierarchy5"/>
    <dgm:cxn modelId="{76E8912C-B9E3-450E-A87D-883D9D72238D}" type="presOf" srcId="{AD1FC15C-C518-48D6-85FB-1AE96117116C}" destId="{27BAD787-D090-4F15-8C03-45AD578E98EF}" srcOrd="0" destOrd="0" presId="urn:microsoft.com/office/officeart/2005/8/layout/hierarchy5"/>
    <dgm:cxn modelId="{FF500A98-B0DE-4F28-B6FF-27DF74DB123B}" type="presParOf" srcId="{27BAD787-D090-4F15-8C03-45AD578E98EF}" destId="{DC30244F-52E0-4435-A8C4-0232FA5A2413}" srcOrd="0" destOrd="0" presId="urn:microsoft.com/office/officeart/2005/8/layout/hierarchy5"/>
    <dgm:cxn modelId="{84EA1B85-4A71-4FDE-A539-F4B40BF71C5D}" type="presOf" srcId="{AD1FC15C-C518-48D6-85FB-1AE96117116C}" destId="{DC30244F-52E0-4435-A8C4-0232FA5A2413}" srcOrd="1" destOrd="0" presId="urn:microsoft.com/office/officeart/2005/8/layout/hierarchy5"/>
    <dgm:cxn modelId="{F398E980-767D-4779-87A1-B933C696DD5F}" type="presParOf" srcId="{9A959162-7D29-46A9-A7C0-B9AB442863D4}" destId="{2D9FA08C-9E46-46EA-B1F4-09FC31DB2F62}" srcOrd="5" destOrd="0" presId="urn:microsoft.com/office/officeart/2005/8/layout/hierarchy5"/>
    <dgm:cxn modelId="{016DC6BA-30D4-462D-A2D4-5314E604202E}" type="presParOf" srcId="{2D9FA08C-9E46-46EA-B1F4-09FC31DB2F62}" destId="{CA30C63D-74CC-434A-816E-AEC9DBD8E02D}" srcOrd="0" destOrd="0" presId="urn:microsoft.com/office/officeart/2005/8/layout/hierarchy5"/>
    <dgm:cxn modelId="{1793FC41-7664-4B7B-8894-92889D3B5884}" type="presOf" srcId="{4ABC9C9C-606F-4728-B350-D0F629E437F8}" destId="{CA30C63D-74CC-434A-816E-AEC9DBD8E02D}" srcOrd="0" destOrd="0" presId="urn:microsoft.com/office/officeart/2005/8/layout/hierarchy5"/>
    <dgm:cxn modelId="{DBBDFB63-AF1E-453B-A20D-D2CE5A572441}" type="presParOf" srcId="{2D9FA08C-9E46-46EA-B1F4-09FC31DB2F62}" destId="{6100D9F1-4B5B-49D5-A45D-A03ED1D14755}" srcOrd="1" destOrd="0" presId="urn:microsoft.com/office/officeart/2005/8/layout/hierarchy5"/>
    <dgm:cxn modelId="{30B36FA3-A691-41E0-813F-84F6DB1D4390}" type="presParOf" srcId="{CC94504A-80C2-49DA-864D-85511BE17F79}" destId="{91F683B7-30D6-43EB-B746-DF0735690F2C}" srcOrd="1" destOrd="0" presId="urn:microsoft.com/office/officeart/2005/8/layout/hierarchy5"/>
    <dgm:cxn modelId="{EDE445E0-75E3-43BF-9F6E-91B9D76D27F9}" type="presParOf" srcId="{91F683B7-30D6-43EB-B746-DF0735690F2C}" destId="{A4D77C67-CB1A-4E73-8F47-2BE04AFC824E}" srcOrd="0" destOrd="0" presId="urn:microsoft.com/office/officeart/2005/8/layout/hierarchy5"/>
    <dgm:cxn modelId="{B1C74BD6-2840-4E6E-B7B8-4A888F044C9D}" type="presParOf" srcId="{A4D77C67-CB1A-4E73-8F47-2BE04AFC824E}" destId="{E820CEC7-8F52-4C42-8950-9C4533337556}" srcOrd="0" destOrd="0" presId="urn:microsoft.com/office/officeart/2005/8/layout/hierarchy5"/>
    <dgm:cxn modelId="{A7F36B04-7735-4275-8D98-DF068447B87E}" type="presOf" srcId="{ACAECC79-306A-4F91-9B48-29550CBCE207}" destId="{E820CEC7-8F52-4C42-8950-9C4533337556}" srcOrd="0" destOrd="0" presId="urn:microsoft.com/office/officeart/2005/8/layout/hierarchy5"/>
    <dgm:cxn modelId="{2CB212DA-8B14-480A-BB52-620A36E8DF05}" type="presParOf" srcId="{A4D77C67-CB1A-4E73-8F47-2BE04AFC824E}" destId="{46ABD019-05CE-40EF-9FA6-898EF23A571F}" srcOrd="1" destOrd="0" presId="urn:microsoft.com/office/officeart/2005/8/layout/hierarchy5"/>
    <dgm:cxn modelId="{DCD4F17D-A1C9-4E8A-A818-FC9B726F817D}" type="presOf" srcId="{ACAECC79-306A-4F91-9B48-29550CBCE207}" destId="{46ABD019-05CE-40EF-9FA6-898EF23A571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A2DFE756-4702-46ED-B2C7-883A5ED90360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600" i="1" smtClean="0"/>
            <a:t>Arne Thomassen</a:t>
          </a:r>
          <a:endParaRPr lang="nb-NO" sz="1600" i="1"/>
        </a:p>
      </dgm:t>
    </dgm:pt>
    <dgm:pt modelId="{BE040E1A-F43E-47D7-B507-827B189DED1D}" type="parTrans" cxnId="{1E34FDC8-F4FF-4624-97E6-BCE9A7AF09C9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i="1" baseline="0" smtClean="0"/>
            <a:t>Døgnenhet Strømme</a:t>
          </a:r>
        </a:p>
        <a:p>
          <a:pPr marL="176213" indent="0" algn="ctr"/>
          <a:r>
            <a:rPr lang="nb-NO" sz="1200" b="0" baseline="0" smtClean="0"/>
            <a:t>Enhetsleder </a:t>
          </a:r>
          <a:r>
            <a:rPr lang="nb-NO" sz="1200" b="0" i="1" baseline="0" smtClean="0"/>
            <a:t>Henrik von Kirchbach</a:t>
          </a:r>
        </a:p>
      </dgm:t>
    </dgm:pt>
    <dgm:pt modelId="{D0BCF9E2-DFBE-4F49-83D4-E7105C32F1FF}" type="sibTrans" cxnId="{1E34FDC8-F4FF-4624-97E6-BCE9A7AF09C9}">
      <dgm:prSet/>
      <dgm:spPr/>
      <dgm:t>
        <a:bodyPr/>
        <a:lstStyle/>
        <a:p>
          <a:endParaRPr lang="nb-NO"/>
        </a:p>
      </dgm:t>
    </dgm:pt>
    <dgm:pt modelId="{62AEF582-AE4B-47EF-8C23-F0D54081DDED}" type="parTrans" cxnId="{87A0235B-0910-4671-A9D5-D61D77706BB5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i="1" baseline="0" smtClean="0"/>
            <a:t>Ambulant akutteam</a:t>
          </a:r>
        </a:p>
        <a:p>
          <a:pPr marL="176213" indent="0" algn="ctr"/>
          <a:r>
            <a:rPr lang="nb-NO" sz="1200" b="0" baseline="0" smtClean="0"/>
            <a:t>Enhetsleder </a:t>
          </a:r>
          <a:r>
            <a:rPr lang="nb-NO" sz="1200" b="0" i="1" baseline="0" smtClean="0"/>
            <a:t>Eva Cecilia Nordbø</a:t>
          </a:r>
        </a:p>
      </dgm:t>
    </dgm:pt>
    <dgm:pt modelId="{21C2637B-BB9A-4E9D-B9E0-F665A7003665}" type="sibTrans" cxnId="{87A0235B-0910-4671-A9D5-D61D77706BB5}">
      <dgm:prSet/>
      <dgm:spPr/>
      <dgm:t>
        <a:bodyPr/>
        <a:lstStyle/>
        <a:p>
          <a:endParaRPr lang="nb-NO"/>
        </a:p>
      </dgm:t>
    </dgm:pt>
    <dgm:pt modelId="{AED18DFA-9818-4155-AFD5-30FB1558C739}" type="parTrans" cxnId="{EAD6EE25-C83B-4E3B-AC66-47EE107D27FD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79600" indent="-1703388" algn="ctr"/>
          <a:r>
            <a:rPr lang="nb-NO" sz="1200" b="1" i="1" baseline="0" smtClean="0"/>
            <a:t>Poliklinikk Strømme</a:t>
          </a:r>
        </a:p>
        <a:p>
          <a:pPr marL="1879600" indent="-1703388" algn="ctr"/>
          <a:r>
            <a:rPr lang="nb-NO" sz="1200" b="0" baseline="0" smtClean="0"/>
            <a:t>Enhetsleder </a:t>
          </a:r>
          <a:r>
            <a:rPr lang="nb-NO" sz="1200" b="0" i="1" baseline="0" smtClean="0"/>
            <a:t>Elisabeth Lied Gikling</a:t>
          </a:r>
        </a:p>
        <a:p>
          <a:pPr marL="1879600" indent="-1703388" algn="ctr"/>
          <a:r>
            <a:rPr lang="nb-NO" sz="1200" i="1" baseline="0" smtClean="0"/>
            <a:t>Poliklinisk oppfølgingsteam, gruppeterapiteam og allmennteam</a:t>
          </a:r>
          <a:endParaRPr lang="nb-NO" sz="1200" b="0" i="1" baseline="0"/>
        </a:p>
      </dgm:t>
    </dgm:pt>
    <dgm:pt modelId="{4FD74651-2FEC-4204-8F47-DD99CC0CC709}" type="sibTrans" cxnId="{EAD6EE25-C83B-4E3B-AC66-47EE107D27FD}">
      <dgm:prSet/>
      <dgm:spPr/>
      <dgm:t>
        <a:bodyPr/>
        <a:lstStyle/>
        <a:p>
          <a:endParaRPr lang="nb-NO"/>
        </a:p>
      </dgm:t>
    </dgm:pt>
    <dgm:pt modelId="{C95631FB-9EC8-4E3D-9073-385785FF8438}" type="parTrans" cxnId="{AB830934-D020-47C1-889B-203F7F6E028A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i="1" baseline="0" smtClean="0"/>
            <a:t>Poliklinikk Mandal</a:t>
          </a:r>
        </a:p>
        <a:p>
          <a:pPr marL="176213" indent="0" algn="ctr"/>
          <a:r>
            <a:rPr lang="nb-NO" sz="1200" b="0" baseline="0" smtClean="0"/>
            <a:t>Enhetsleder </a:t>
          </a:r>
          <a:r>
            <a:rPr lang="nb-NO" sz="1200" b="0" i="1" baseline="0" smtClean="0"/>
            <a:t>Elisabeth Lied Gikling</a:t>
          </a:r>
        </a:p>
        <a:p>
          <a:pPr marL="176213" indent="0" algn="ctr"/>
          <a:r>
            <a:rPr lang="nb-NO" sz="1200" i="1" baseline="0" smtClean="0"/>
            <a:t>Rehabiliteringsteam og allmennteam</a:t>
          </a:r>
          <a:endParaRPr lang="nb-NO" sz="1200" i="1" baseline="0"/>
        </a:p>
      </dgm:t>
    </dgm:pt>
    <dgm:pt modelId="{B53E3734-12DF-4DD5-B2F5-F793DF0473AD}" type="sibTrans" cxnId="{AB830934-D020-47C1-889B-203F7F6E028A}">
      <dgm:prSet/>
      <dgm:spPr/>
      <dgm:t>
        <a:bodyPr/>
        <a:lstStyle/>
        <a:p>
          <a:endParaRPr lang="nb-NO"/>
        </a:p>
      </dgm:t>
    </dgm:pt>
    <dgm:pt modelId="{5241B17A-A1B5-492A-AEA6-9D035D056C7F}" type="sibTrans" cxnId="{A2DFE756-4702-46ED-B2C7-883A5ED90360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4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4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4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4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0707BA35-95D8-4E1F-80D2-A5021114608B}" type="pres">
      <dgm:prSet presAssocID="{AED18DFA-9818-4155-AFD5-30FB1558C739}" presName="Name25" presStyleLbl="parChTrans1D2" presStyleIdx="2" presStyleCnt="4" custScaleX="2000000" custScaleY="66007"/>
      <dgm:spPr/>
      <dgm:t>
        <a:bodyPr/>
        <a:lstStyle/>
        <a:p>
          <a:endParaRPr lang="nb-NO"/>
        </a:p>
      </dgm:t>
    </dgm:pt>
    <dgm:pt modelId="{B5987E05-0A03-4504-8FB8-CE5EAD00AC4D}" type="pres">
      <dgm:prSet presAssocID="{AED18DFA-9818-4155-AFD5-30FB1558C739}" presName="connTx" presStyleLbl="parChTrans2D2" presStyleIdx="2" presStyleCnt="4"/>
      <dgm:spPr/>
      <dgm:t>
        <a:bodyPr/>
        <a:lstStyle/>
        <a:p>
          <a:endParaRPr lang="nb-NO"/>
        </a:p>
      </dgm:t>
    </dgm:pt>
    <dgm:pt modelId="{8963DF4C-FF9C-4AFA-ABE7-3EF6AA53D4CA}" type="pres">
      <dgm:prSet presAssocID="{CB401637-BCF9-4C62-8285-BDB690426045}" presName="Name30"/>
      <dgm:spPr/>
      <dgm:t>
        <a:bodyPr/>
        <a:lstStyle/>
        <a:p>
          <a:endParaRPr/>
        </a:p>
      </dgm:t>
    </dgm:pt>
    <dgm:pt modelId="{179309F5-5A2B-4A9D-BFD2-AF288B013793}" type="pres">
      <dgm:prSet presAssocID="{CB401637-BCF9-4C62-8285-BDB690426045}" presName="level2Shape" presStyleLbl="node2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729E3E08-40FA-44AA-84A2-AC71F7C1DFA4}" type="pres">
      <dgm:prSet presAssocID="{CB401637-BCF9-4C62-8285-BDB690426045}" presName="hierChild3"/>
      <dgm:spPr/>
      <dgm:t>
        <a:bodyPr/>
        <a:lstStyle/>
        <a:p>
          <a:endParaRPr/>
        </a:p>
      </dgm:t>
    </dgm:pt>
    <dgm:pt modelId="{578582F6-ABC2-4AB5-84A1-D7FB97D6379E}" type="pres">
      <dgm:prSet presAssocID="{C95631FB-9EC8-4E3D-9073-385785FF8438}" presName="Name25" presStyleLbl="parChTrans1D2" presStyleIdx="3" presStyleCnt="4" custScaleX="2000000" custScaleY="66007"/>
      <dgm:spPr/>
      <dgm:t>
        <a:bodyPr/>
        <a:lstStyle/>
        <a:p>
          <a:endParaRPr lang="nb-NO"/>
        </a:p>
      </dgm:t>
    </dgm:pt>
    <dgm:pt modelId="{77B5B43B-1CDA-44BE-A0DA-C02AF14BFCBB}" type="pres">
      <dgm:prSet presAssocID="{C95631FB-9EC8-4E3D-9073-385785FF8438}" presName="connTx" presStyleLbl="parChTrans2D2" presStyleIdx="3" presStyleCnt="4"/>
      <dgm:spPr/>
      <dgm:t>
        <a:bodyPr/>
        <a:lstStyle/>
        <a:p>
          <a:endParaRPr lang="nb-NO"/>
        </a:p>
      </dgm:t>
    </dgm:pt>
    <dgm:pt modelId="{DC715DE1-F4BD-4CB6-B328-8E442BE90B40}" type="pres">
      <dgm:prSet presAssocID="{F12B4073-13B7-4B42-B8CB-ECBA5B987E16}" presName="Name30"/>
      <dgm:spPr/>
      <dgm:t>
        <a:bodyPr/>
        <a:lstStyle/>
        <a:p>
          <a:endParaRPr/>
        </a:p>
      </dgm:t>
    </dgm:pt>
    <dgm:pt modelId="{858DDCE3-1A8F-4C38-8395-01E788A7F11C}" type="pres">
      <dgm:prSet presAssocID="{F12B4073-13B7-4B42-B8CB-ECBA5B987E16}" presName="level2Shape" presStyleLbl="node2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F79AEA9D-B77F-49EB-B4D1-FEC29673B94D}" type="pres">
      <dgm:prSet presAssocID="{F12B4073-13B7-4B42-B8CB-ECBA5B987E16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A2DFE756-4702-46ED-B2C7-883A5ED90360}" srcId="{DF27154E-8352-4F60-836F-97B8A0AE981A}" destId="{9A6D052A-DA11-4A7B-95E8-637E0F34C3A1}" srcOrd="0" destOrd="0" parTransId="{5616FAA1-6A27-4F51-9B1C-1AFCE47B5D06}" sibTransId="{5241B17A-A1B5-492A-AEA6-9D035D056C7F}"/>
    <dgm:cxn modelId="{1E34FDC8-F4FF-4624-97E6-BCE9A7AF09C9}" srcId="{9A6D052A-DA11-4A7B-95E8-637E0F34C3A1}" destId="{4423AF8E-556E-46DB-A095-2B644F82DFF2}" srcOrd="0" destOrd="0" parTransId="{BE040E1A-F43E-47D7-B507-827B189DED1D}" sibTransId="{D0BCF9E2-DFBE-4F49-83D4-E7105C32F1FF}"/>
    <dgm:cxn modelId="{87A0235B-0910-4671-A9D5-D61D77706BB5}" srcId="{9A6D052A-DA11-4A7B-95E8-637E0F34C3A1}" destId="{C21C84F2-017F-485E-9FAF-71D088915A5D}" srcOrd="1" destOrd="0" parTransId="{62AEF582-AE4B-47EF-8C23-F0D54081DDED}" sibTransId="{21C2637B-BB9A-4E9D-B9E0-F665A7003665}"/>
    <dgm:cxn modelId="{EAD6EE25-C83B-4E3B-AC66-47EE107D27FD}" srcId="{9A6D052A-DA11-4A7B-95E8-637E0F34C3A1}" destId="{CB401637-BCF9-4C62-8285-BDB690426045}" srcOrd="2" destOrd="0" parTransId="{AED18DFA-9818-4155-AFD5-30FB1558C739}" sibTransId="{4FD74651-2FEC-4204-8F47-DD99CC0CC709}"/>
    <dgm:cxn modelId="{AB830934-D020-47C1-889B-203F7F6E028A}" srcId="{9A6D052A-DA11-4A7B-95E8-637E0F34C3A1}" destId="{F12B4073-13B7-4B42-B8CB-ECBA5B987E16}" srcOrd="3" destOrd="0" parTransId="{C95631FB-9EC8-4E3D-9073-385785FF8438}" sibTransId="{B53E3734-12DF-4DD5-B2F5-F793DF0473AD}"/>
    <dgm:cxn modelId="{CD6AE5A9-773D-4335-AA7E-E0834A743950}" type="presOf" srcId="{DF27154E-8352-4F60-836F-97B8A0AE981A}" destId="{CC94504A-80C2-49DA-864D-85511BE17F79}" srcOrd="0" destOrd="0" presId="urn:microsoft.com/office/officeart/2005/8/layout/hierarchy5"/>
    <dgm:cxn modelId="{032E0E84-E0C5-4E22-94E5-F89C3C3C4F0B}" type="presParOf" srcId="{CC94504A-80C2-49DA-864D-85511BE17F79}" destId="{B0745ACE-8EF7-4B8D-BE44-8524F788CC72}" srcOrd="0" destOrd="0" presId="urn:microsoft.com/office/officeart/2005/8/layout/hierarchy5"/>
    <dgm:cxn modelId="{90D2FAEF-994A-4BA9-9114-10811808CBAD}" type="presParOf" srcId="{B0745ACE-8EF7-4B8D-BE44-8524F788CC72}" destId="{F8669505-2FB4-44C5-B0A1-CEC0C9E5FEE6}" srcOrd="0" destOrd="0" presId="urn:microsoft.com/office/officeart/2005/8/layout/hierarchy5"/>
    <dgm:cxn modelId="{E2B68AFC-506F-463D-BFD5-7417E6B22C75}" type="presParOf" srcId="{F8669505-2FB4-44C5-B0A1-CEC0C9E5FEE6}" destId="{BDAFBAB7-8360-49DF-9EA4-286B8A377335}" srcOrd="0" destOrd="0" presId="urn:microsoft.com/office/officeart/2005/8/layout/hierarchy5"/>
    <dgm:cxn modelId="{C62546CE-750B-4482-97AA-6A79757B3B3A}" type="presParOf" srcId="{BDAFBAB7-8360-49DF-9EA4-286B8A377335}" destId="{D3FA83E0-78F7-44E0-BDA0-9F89A1BF460A}" srcOrd="0" destOrd="0" presId="urn:microsoft.com/office/officeart/2005/8/layout/hierarchy5"/>
    <dgm:cxn modelId="{D2345F96-AC9F-49B6-8B21-510845AA8305}" type="presOf" srcId="{9A6D052A-DA11-4A7B-95E8-637E0F34C3A1}" destId="{D3FA83E0-78F7-44E0-BDA0-9F89A1BF460A}" srcOrd="0" destOrd="0" presId="urn:microsoft.com/office/officeart/2005/8/layout/hierarchy5"/>
    <dgm:cxn modelId="{B6CAE8F2-7D72-44FA-8DFA-C411613CFCCE}" type="presParOf" srcId="{BDAFBAB7-8360-49DF-9EA4-286B8A377335}" destId="{9A959162-7D29-46A9-A7C0-B9AB442863D4}" srcOrd="1" destOrd="0" presId="urn:microsoft.com/office/officeart/2005/8/layout/hierarchy5"/>
    <dgm:cxn modelId="{7B9321B4-C5F6-43C5-8F38-C7A0F92FFDA3}" type="presParOf" srcId="{9A959162-7D29-46A9-A7C0-B9AB442863D4}" destId="{79C3C7EA-4475-4164-BDCD-9F6E0DDED5D3}" srcOrd="0" destOrd="0" presId="urn:microsoft.com/office/officeart/2005/8/layout/hierarchy5"/>
    <dgm:cxn modelId="{0E981B5E-6751-4FA9-8280-977D64CE8B39}" type="presOf" srcId="{BE040E1A-F43E-47D7-B507-827B189DED1D}" destId="{79C3C7EA-4475-4164-BDCD-9F6E0DDED5D3}" srcOrd="0" destOrd="0" presId="urn:microsoft.com/office/officeart/2005/8/layout/hierarchy5"/>
    <dgm:cxn modelId="{7206B0B1-B6C2-47E2-BA86-7055FB92701C}" type="presParOf" srcId="{79C3C7EA-4475-4164-BDCD-9F6E0DDED5D3}" destId="{808B3503-2161-4748-9E04-27D668E0D0F7}" srcOrd="0" destOrd="0" presId="urn:microsoft.com/office/officeart/2005/8/layout/hierarchy5"/>
    <dgm:cxn modelId="{4F7EDB2E-36B6-4CF8-86EA-BAAB185E8AF2}" type="presOf" srcId="{BE040E1A-F43E-47D7-B507-827B189DED1D}" destId="{808B3503-2161-4748-9E04-27D668E0D0F7}" srcOrd="1" destOrd="0" presId="urn:microsoft.com/office/officeart/2005/8/layout/hierarchy5"/>
    <dgm:cxn modelId="{BD5D4ABD-D656-49D9-9C42-788164144F4C}" type="presParOf" srcId="{9A959162-7D29-46A9-A7C0-B9AB442863D4}" destId="{9E96655F-EC46-475D-A136-E2D432548CE8}" srcOrd="1" destOrd="0" presId="urn:microsoft.com/office/officeart/2005/8/layout/hierarchy5"/>
    <dgm:cxn modelId="{F6CD0EDD-EB71-4DEA-8932-6F60248B6E8D}" type="presParOf" srcId="{9E96655F-EC46-475D-A136-E2D432548CE8}" destId="{C76A70C6-8BA9-4437-887E-F98838286179}" srcOrd="0" destOrd="0" presId="urn:microsoft.com/office/officeart/2005/8/layout/hierarchy5"/>
    <dgm:cxn modelId="{D59BF284-90EB-4E1C-93EC-4DC8536DCC7D}" type="presOf" srcId="{4423AF8E-556E-46DB-A095-2B644F82DFF2}" destId="{C76A70C6-8BA9-4437-887E-F98838286179}" srcOrd="0" destOrd="0" presId="urn:microsoft.com/office/officeart/2005/8/layout/hierarchy5"/>
    <dgm:cxn modelId="{E8633CB4-1D1E-4A02-AC6B-54EEC26C180C}" type="presParOf" srcId="{9E96655F-EC46-475D-A136-E2D432548CE8}" destId="{D4A90E65-FA17-44F9-BB6F-72AB3A234DE3}" srcOrd="1" destOrd="0" presId="urn:microsoft.com/office/officeart/2005/8/layout/hierarchy5"/>
    <dgm:cxn modelId="{39218077-1BE3-496E-A7F0-335640EC5AE0}" type="presParOf" srcId="{9A959162-7D29-46A9-A7C0-B9AB442863D4}" destId="{AF33B3E8-5E13-4019-8ABF-1894356C0EEA}" srcOrd="2" destOrd="0" presId="urn:microsoft.com/office/officeart/2005/8/layout/hierarchy5"/>
    <dgm:cxn modelId="{4B3B16DC-1D83-414C-951F-E955CBDD6815}" type="presOf" srcId="{62AEF582-AE4B-47EF-8C23-F0D54081DDED}" destId="{AF33B3E8-5E13-4019-8ABF-1894356C0EEA}" srcOrd="0" destOrd="0" presId="urn:microsoft.com/office/officeart/2005/8/layout/hierarchy5"/>
    <dgm:cxn modelId="{82725ABD-7745-4A38-883A-146625D5869D}" type="presParOf" srcId="{AF33B3E8-5E13-4019-8ABF-1894356C0EEA}" destId="{741EA6A8-FF60-470F-8606-813F25A0B51B}" srcOrd="0" destOrd="0" presId="urn:microsoft.com/office/officeart/2005/8/layout/hierarchy5"/>
    <dgm:cxn modelId="{1E0013FF-880C-4A3E-9664-46A46B70032F}" type="presOf" srcId="{62AEF582-AE4B-47EF-8C23-F0D54081DDED}" destId="{741EA6A8-FF60-470F-8606-813F25A0B51B}" srcOrd="1" destOrd="0" presId="urn:microsoft.com/office/officeart/2005/8/layout/hierarchy5"/>
    <dgm:cxn modelId="{BC6F8DF3-359B-4266-8365-AC45F14FDE8D}" type="presParOf" srcId="{9A959162-7D29-46A9-A7C0-B9AB442863D4}" destId="{C4564236-64E3-4C3A-87B0-7603065BF97C}" srcOrd="3" destOrd="0" presId="urn:microsoft.com/office/officeart/2005/8/layout/hierarchy5"/>
    <dgm:cxn modelId="{C0EBC9C6-FCCA-428C-9DEB-B0D4ADEF0F36}" type="presParOf" srcId="{C4564236-64E3-4C3A-87B0-7603065BF97C}" destId="{B30B9B5B-C374-4816-9D8D-E65BA9D89446}" srcOrd="0" destOrd="0" presId="urn:microsoft.com/office/officeart/2005/8/layout/hierarchy5"/>
    <dgm:cxn modelId="{07ABF7F1-7F6F-4F42-BB78-4C7BCA3B5688}" type="presOf" srcId="{C21C84F2-017F-485E-9FAF-71D088915A5D}" destId="{B30B9B5B-C374-4816-9D8D-E65BA9D89446}" srcOrd="0" destOrd="0" presId="urn:microsoft.com/office/officeart/2005/8/layout/hierarchy5"/>
    <dgm:cxn modelId="{161D7AD9-2340-4D89-A540-E1049EBFA3DA}" type="presParOf" srcId="{C4564236-64E3-4C3A-87B0-7603065BF97C}" destId="{29357F7B-5211-4FF5-ADB1-16C04D8100AF}" srcOrd="1" destOrd="0" presId="urn:microsoft.com/office/officeart/2005/8/layout/hierarchy5"/>
    <dgm:cxn modelId="{ED682B4D-6A23-40CF-B088-9B56614680DF}" type="presParOf" srcId="{9A959162-7D29-46A9-A7C0-B9AB442863D4}" destId="{0707BA35-95D8-4E1F-80D2-A5021114608B}" srcOrd="4" destOrd="0" presId="urn:microsoft.com/office/officeart/2005/8/layout/hierarchy5"/>
    <dgm:cxn modelId="{C1C15C00-A393-4EED-AD55-DBF51F7C802B}" type="presOf" srcId="{AED18DFA-9818-4155-AFD5-30FB1558C739}" destId="{0707BA35-95D8-4E1F-80D2-A5021114608B}" srcOrd="0" destOrd="0" presId="urn:microsoft.com/office/officeart/2005/8/layout/hierarchy5"/>
    <dgm:cxn modelId="{B204E868-5FA3-4E28-AA71-131AAC0C476D}" type="presParOf" srcId="{0707BA35-95D8-4E1F-80D2-A5021114608B}" destId="{B5987E05-0A03-4504-8FB8-CE5EAD00AC4D}" srcOrd="0" destOrd="0" presId="urn:microsoft.com/office/officeart/2005/8/layout/hierarchy5"/>
    <dgm:cxn modelId="{776155C1-F3E0-4AF4-9E28-D9A0E42D2EC6}" type="presOf" srcId="{AED18DFA-9818-4155-AFD5-30FB1558C739}" destId="{B5987E05-0A03-4504-8FB8-CE5EAD00AC4D}" srcOrd="1" destOrd="0" presId="urn:microsoft.com/office/officeart/2005/8/layout/hierarchy5"/>
    <dgm:cxn modelId="{BF623959-CB18-476C-BC9C-3B7F14282B01}" type="presParOf" srcId="{9A959162-7D29-46A9-A7C0-B9AB442863D4}" destId="{8963DF4C-FF9C-4AFA-ABE7-3EF6AA53D4CA}" srcOrd="5" destOrd="0" presId="urn:microsoft.com/office/officeart/2005/8/layout/hierarchy5"/>
    <dgm:cxn modelId="{0E6F39B0-5906-4356-BD59-1BD627ECF2BD}" type="presParOf" srcId="{8963DF4C-FF9C-4AFA-ABE7-3EF6AA53D4CA}" destId="{179309F5-5A2B-4A9D-BFD2-AF288B013793}" srcOrd="0" destOrd="0" presId="urn:microsoft.com/office/officeart/2005/8/layout/hierarchy5"/>
    <dgm:cxn modelId="{4A04E15E-AB1B-4FEE-AAAE-01C7FCA4DD78}" type="presOf" srcId="{CB401637-BCF9-4C62-8285-BDB690426045}" destId="{179309F5-5A2B-4A9D-BFD2-AF288B013793}" srcOrd="0" destOrd="0" presId="urn:microsoft.com/office/officeart/2005/8/layout/hierarchy5"/>
    <dgm:cxn modelId="{5A7673E8-4AF1-4958-ABEE-99E098FF58E6}" type="presParOf" srcId="{8963DF4C-FF9C-4AFA-ABE7-3EF6AA53D4CA}" destId="{729E3E08-40FA-44AA-84A2-AC71F7C1DFA4}" srcOrd="1" destOrd="0" presId="urn:microsoft.com/office/officeart/2005/8/layout/hierarchy5"/>
    <dgm:cxn modelId="{ABE20FFF-2299-4585-9B41-F44E9880D7AE}" type="presParOf" srcId="{9A959162-7D29-46A9-A7C0-B9AB442863D4}" destId="{578582F6-ABC2-4AB5-84A1-D7FB97D6379E}" srcOrd="6" destOrd="0" presId="urn:microsoft.com/office/officeart/2005/8/layout/hierarchy5"/>
    <dgm:cxn modelId="{279EA672-A599-46A8-8B8F-FCB24F1D9D6F}" type="presOf" srcId="{C95631FB-9EC8-4E3D-9073-385785FF8438}" destId="{578582F6-ABC2-4AB5-84A1-D7FB97D6379E}" srcOrd="0" destOrd="0" presId="urn:microsoft.com/office/officeart/2005/8/layout/hierarchy5"/>
    <dgm:cxn modelId="{6B0F3F37-2BE5-4035-BAA1-5640EAE9C36D}" type="presParOf" srcId="{578582F6-ABC2-4AB5-84A1-D7FB97D6379E}" destId="{77B5B43B-1CDA-44BE-A0DA-C02AF14BFCBB}" srcOrd="0" destOrd="0" presId="urn:microsoft.com/office/officeart/2005/8/layout/hierarchy5"/>
    <dgm:cxn modelId="{A10013B3-E1B1-48DE-8930-FC8347C61132}" type="presOf" srcId="{C95631FB-9EC8-4E3D-9073-385785FF8438}" destId="{77B5B43B-1CDA-44BE-A0DA-C02AF14BFCBB}" srcOrd="1" destOrd="0" presId="urn:microsoft.com/office/officeart/2005/8/layout/hierarchy5"/>
    <dgm:cxn modelId="{457B76CE-CED7-4FDE-94BE-A69DD099DB21}" type="presParOf" srcId="{9A959162-7D29-46A9-A7C0-B9AB442863D4}" destId="{DC715DE1-F4BD-4CB6-B328-8E442BE90B40}" srcOrd="7" destOrd="0" presId="urn:microsoft.com/office/officeart/2005/8/layout/hierarchy5"/>
    <dgm:cxn modelId="{1E24653A-4D88-4650-A071-1B2289CACD1B}" type="presParOf" srcId="{DC715DE1-F4BD-4CB6-B328-8E442BE90B40}" destId="{858DDCE3-1A8F-4C38-8395-01E788A7F11C}" srcOrd="0" destOrd="0" presId="urn:microsoft.com/office/officeart/2005/8/layout/hierarchy5"/>
    <dgm:cxn modelId="{9730C787-4B41-43D5-BC49-1D961EF0E7C5}" type="presOf" srcId="{F12B4073-13B7-4B42-B8CB-ECBA5B987E16}" destId="{858DDCE3-1A8F-4C38-8395-01E788A7F11C}" srcOrd="0" destOrd="0" presId="urn:microsoft.com/office/officeart/2005/8/layout/hierarchy5"/>
    <dgm:cxn modelId="{C5C72DFA-54CA-4CE4-96DC-B2AE5EE45057}" type="presParOf" srcId="{DC715DE1-F4BD-4CB6-B328-8E442BE90B40}" destId="{F79AEA9D-B77F-49EB-B4D1-FEC29673B94D}" srcOrd="1" destOrd="0" presId="urn:microsoft.com/office/officeart/2005/8/layout/hierarchy5"/>
    <dgm:cxn modelId="{FEDF524E-AA79-4643-9C86-45C9460B9C9B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D55C2A3A-02E7-4E47-8FAB-819B4C54D030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600" i="1" smtClean="0"/>
            <a:t>Elisabeth Urstad</a:t>
          </a:r>
          <a:endParaRPr lang="nb-NO" sz="1600" i="1"/>
        </a:p>
      </dgm:t>
    </dgm:pt>
    <dgm:pt modelId="{BE040E1A-F43E-47D7-B507-827B189DED1D}" type="parTrans" cxnId="{8D2B31F1-F899-4389-BF32-14AAB0561612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i="1" baseline="0" smtClean="0"/>
            <a:t>DPS Lister Kvinesdal</a:t>
          </a:r>
        </a:p>
        <a:p>
          <a:pPr marL="176213" indent="0" algn="ctr"/>
          <a:r>
            <a:rPr lang="nb-NO" sz="1200" b="0" baseline="0" smtClean="0"/>
            <a:t>Enhetsleder Linn Berstad</a:t>
          </a:r>
          <a:endParaRPr lang="nb-NO" sz="1200" b="0" i="1" baseline="0" smtClean="0"/>
        </a:p>
        <a:p>
          <a:pPr marL="176213" indent="0" algn="ctr"/>
          <a:r>
            <a:rPr lang="nb-NO" sz="1200" i="1" baseline="0" smtClean="0"/>
            <a:t>FACT </a:t>
          </a:r>
        </a:p>
        <a:p>
          <a:pPr marL="176213" indent="0" algn="ctr"/>
          <a:r>
            <a:rPr lang="nb-NO" sz="1200" i="1" baseline="0" smtClean="0"/>
            <a:t>AAT</a:t>
          </a:r>
        </a:p>
        <a:p>
          <a:pPr marL="176213" indent="0" algn="ctr"/>
          <a:r>
            <a:rPr lang="nb-NO" sz="1200" i="1" baseline="0" smtClean="0"/>
            <a:t>Døgnpost</a:t>
          </a:r>
        </a:p>
        <a:p>
          <a:pPr marL="176213" indent="0" algn="ctr"/>
          <a:r>
            <a:rPr lang="nb-NO" sz="1200" i="1" baseline="0" smtClean="0"/>
            <a:t>Poliklinikk Kvinesdal ink. Angsttilbud</a:t>
          </a:r>
        </a:p>
        <a:p>
          <a:pPr marL="176213" indent="0" algn="ctr"/>
          <a:r>
            <a:rPr lang="nb-NO" sz="1200" i="1" baseline="0" smtClean="0"/>
            <a:t>IPS</a:t>
          </a:r>
          <a:endParaRPr lang="nb-NO" sz="1200" i="1" baseline="0"/>
        </a:p>
      </dgm:t>
    </dgm:pt>
    <dgm:pt modelId="{D0BCF9E2-DFBE-4F49-83D4-E7105C32F1FF}" type="sibTrans" cxnId="{8D2B31F1-F899-4389-BF32-14AAB0561612}">
      <dgm:prSet/>
      <dgm:spPr/>
      <dgm:t>
        <a:bodyPr/>
        <a:lstStyle/>
        <a:p>
          <a:endParaRPr lang="nb-NO"/>
        </a:p>
      </dgm:t>
    </dgm:pt>
    <dgm:pt modelId="{62AEF582-AE4B-47EF-8C23-F0D54081DDED}" type="parTrans" cxnId="{6B5A2171-5A2D-4750-9D92-5641DE06B161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i="1" baseline="0" smtClean="0"/>
            <a:t>DPS Lister Farsund</a:t>
          </a:r>
        </a:p>
        <a:p>
          <a:pPr marL="176213" indent="0" algn="ctr"/>
          <a:r>
            <a:rPr lang="nb-NO" sz="1200" b="0" baseline="0" smtClean="0"/>
            <a:t>Enhetsleder Magne Vegge</a:t>
          </a:r>
          <a:endParaRPr lang="nb-NO" sz="1200" b="0" i="1" baseline="0" smtClean="0"/>
        </a:p>
      </dgm:t>
    </dgm:pt>
    <dgm:pt modelId="{21C2637B-BB9A-4E9D-B9E0-F665A7003665}" type="sibTrans" cxnId="{6B5A2171-5A2D-4750-9D92-5641DE06B161}">
      <dgm:prSet/>
      <dgm:spPr/>
      <dgm:t>
        <a:bodyPr/>
        <a:lstStyle/>
        <a:p>
          <a:endParaRPr lang="nb-NO"/>
        </a:p>
      </dgm:t>
    </dgm:pt>
    <dgm:pt modelId="{AED18DFA-9818-4155-AFD5-30FB1558C739}" type="parTrans" cxnId="{715F5ABD-AF5B-4B65-A72B-A38748C9B7C7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79600" indent="-1703388" algn="ctr"/>
          <a:r>
            <a:rPr lang="nb-NO" sz="1200" b="1" i="1" baseline="0" smtClean="0"/>
            <a:t>DPS Lister Flekkefjord</a:t>
          </a:r>
        </a:p>
        <a:p>
          <a:pPr marL="1879600" indent="-1703388" algn="ctr"/>
          <a:r>
            <a:rPr lang="nb-NO" sz="1200" b="0" baseline="0" smtClean="0"/>
            <a:t>Enhetsleder Eli Lende Lindeland</a:t>
          </a:r>
          <a:endParaRPr lang="nb-NO" sz="1200" b="0" i="1" baseline="0" smtClean="0"/>
        </a:p>
      </dgm:t>
    </dgm:pt>
    <dgm:pt modelId="{4FD74651-2FEC-4204-8F47-DD99CC0CC709}" type="sibTrans" cxnId="{715F5ABD-AF5B-4B65-A72B-A38748C9B7C7}">
      <dgm:prSet/>
      <dgm:spPr/>
      <dgm:t>
        <a:bodyPr/>
        <a:lstStyle/>
        <a:p>
          <a:endParaRPr lang="nb-NO"/>
        </a:p>
      </dgm:t>
    </dgm:pt>
    <dgm:pt modelId="{C95631FB-9EC8-4E3D-9073-385785FF8438}" type="parTrans" cxnId="{8AC2F533-2A15-4179-8050-D0E55A5058B6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i="1" baseline="0" smtClean="0"/>
            <a:t>DPS Lister Merkantil</a:t>
          </a:r>
        </a:p>
        <a:p>
          <a:pPr marL="176213" indent="0" algn="ctr"/>
          <a:r>
            <a:rPr lang="nb-NO" sz="1200" b="0" baseline="0" smtClean="0"/>
            <a:t>Enhetsleder Anne Egeland</a:t>
          </a:r>
          <a:endParaRPr lang="nb-NO" sz="1200" b="0" i="1" baseline="0" smtClean="0"/>
        </a:p>
      </dgm:t>
    </dgm:pt>
    <dgm:pt modelId="{B53E3734-12DF-4DD5-B2F5-F793DF0473AD}" type="sibTrans" cxnId="{8AC2F533-2A15-4179-8050-D0E55A5058B6}">
      <dgm:prSet/>
      <dgm:spPr/>
      <dgm:t>
        <a:bodyPr/>
        <a:lstStyle/>
        <a:p>
          <a:endParaRPr lang="nb-NO"/>
        </a:p>
      </dgm:t>
    </dgm:pt>
    <dgm:pt modelId="{5241B17A-A1B5-492A-AEA6-9D035D056C7F}" type="sibTrans" cxnId="{D55C2A3A-02E7-4E47-8FAB-819B4C54D030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4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4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349506" custScaleY="296263" custLinFactNeighborX="-1001" custLinFactNeighborY="9947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4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4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0707BA35-95D8-4E1F-80D2-A5021114608B}" type="pres">
      <dgm:prSet presAssocID="{AED18DFA-9818-4155-AFD5-30FB1558C739}" presName="Name25" presStyleLbl="parChTrans1D2" presStyleIdx="2" presStyleCnt="4" custScaleX="2000000" custScaleY="66007"/>
      <dgm:spPr/>
      <dgm:t>
        <a:bodyPr/>
        <a:lstStyle/>
        <a:p>
          <a:endParaRPr lang="nb-NO"/>
        </a:p>
      </dgm:t>
    </dgm:pt>
    <dgm:pt modelId="{B5987E05-0A03-4504-8FB8-CE5EAD00AC4D}" type="pres">
      <dgm:prSet presAssocID="{AED18DFA-9818-4155-AFD5-30FB1558C739}" presName="connTx" presStyleLbl="parChTrans2D2" presStyleIdx="2" presStyleCnt="4"/>
      <dgm:spPr/>
      <dgm:t>
        <a:bodyPr/>
        <a:lstStyle/>
        <a:p>
          <a:endParaRPr lang="nb-NO"/>
        </a:p>
      </dgm:t>
    </dgm:pt>
    <dgm:pt modelId="{8963DF4C-FF9C-4AFA-ABE7-3EF6AA53D4CA}" type="pres">
      <dgm:prSet presAssocID="{CB401637-BCF9-4C62-8285-BDB690426045}" presName="Name30"/>
      <dgm:spPr/>
      <dgm:t>
        <a:bodyPr/>
        <a:lstStyle/>
        <a:p>
          <a:endParaRPr/>
        </a:p>
      </dgm:t>
    </dgm:pt>
    <dgm:pt modelId="{179309F5-5A2B-4A9D-BFD2-AF288B013793}" type="pres">
      <dgm:prSet presAssocID="{CB401637-BCF9-4C62-8285-BDB690426045}" presName="level2Shape" presStyleLbl="node2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729E3E08-40FA-44AA-84A2-AC71F7C1DFA4}" type="pres">
      <dgm:prSet presAssocID="{CB401637-BCF9-4C62-8285-BDB690426045}" presName="hierChild3"/>
      <dgm:spPr/>
      <dgm:t>
        <a:bodyPr/>
        <a:lstStyle/>
        <a:p>
          <a:endParaRPr/>
        </a:p>
      </dgm:t>
    </dgm:pt>
    <dgm:pt modelId="{578582F6-ABC2-4AB5-84A1-D7FB97D6379E}" type="pres">
      <dgm:prSet presAssocID="{C95631FB-9EC8-4E3D-9073-385785FF8438}" presName="Name25" presStyleLbl="parChTrans1D2" presStyleIdx="3" presStyleCnt="4" custScaleX="2000000" custScaleY="66007"/>
      <dgm:spPr/>
      <dgm:t>
        <a:bodyPr/>
        <a:lstStyle/>
        <a:p>
          <a:endParaRPr lang="nb-NO"/>
        </a:p>
      </dgm:t>
    </dgm:pt>
    <dgm:pt modelId="{77B5B43B-1CDA-44BE-A0DA-C02AF14BFCBB}" type="pres">
      <dgm:prSet presAssocID="{C95631FB-9EC8-4E3D-9073-385785FF8438}" presName="connTx" presStyleLbl="parChTrans2D2" presStyleIdx="3" presStyleCnt="4"/>
      <dgm:spPr/>
      <dgm:t>
        <a:bodyPr/>
        <a:lstStyle/>
        <a:p>
          <a:endParaRPr lang="nb-NO"/>
        </a:p>
      </dgm:t>
    </dgm:pt>
    <dgm:pt modelId="{DC715DE1-F4BD-4CB6-B328-8E442BE90B40}" type="pres">
      <dgm:prSet presAssocID="{F12B4073-13B7-4B42-B8CB-ECBA5B987E16}" presName="Name30"/>
      <dgm:spPr/>
      <dgm:t>
        <a:bodyPr/>
        <a:lstStyle/>
        <a:p>
          <a:endParaRPr/>
        </a:p>
      </dgm:t>
    </dgm:pt>
    <dgm:pt modelId="{858DDCE3-1A8F-4C38-8395-01E788A7F11C}" type="pres">
      <dgm:prSet presAssocID="{F12B4073-13B7-4B42-B8CB-ECBA5B987E16}" presName="level2Shape" presStyleLbl="node2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F79AEA9D-B77F-49EB-B4D1-FEC29673B94D}" type="pres">
      <dgm:prSet presAssocID="{F12B4073-13B7-4B42-B8CB-ECBA5B987E16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D55C2A3A-02E7-4E47-8FAB-819B4C54D030}" srcId="{DF27154E-8352-4F60-836F-97B8A0AE981A}" destId="{9A6D052A-DA11-4A7B-95E8-637E0F34C3A1}" srcOrd="0" destOrd="0" parTransId="{5616FAA1-6A27-4F51-9B1C-1AFCE47B5D06}" sibTransId="{5241B17A-A1B5-492A-AEA6-9D035D056C7F}"/>
    <dgm:cxn modelId="{8D2B31F1-F899-4389-BF32-14AAB0561612}" srcId="{9A6D052A-DA11-4A7B-95E8-637E0F34C3A1}" destId="{4423AF8E-556E-46DB-A095-2B644F82DFF2}" srcOrd="0" destOrd="0" parTransId="{BE040E1A-F43E-47D7-B507-827B189DED1D}" sibTransId="{D0BCF9E2-DFBE-4F49-83D4-E7105C32F1FF}"/>
    <dgm:cxn modelId="{6B5A2171-5A2D-4750-9D92-5641DE06B161}" srcId="{9A6D052A-DA11-4A7B-95E8-637E0F34C3A1}" destId="{C21C84F2-017F-485E-9FAF-71D088915A5D}" srcOrd="1" destOrd="0" parTransId="{62AEF582-AE4B-47EF-8C23-F0D54081DDED}" sibTransId="{21C2637B-BB9A-4E9D-B9E0-F665A7003665}"/>
    <dgm:cxn modelId="{715F5ABD-AF5B-4B65-A72B-A38748C9B7C7}" srcId="{9A6D052A-DA11-4A7B-95E8-637E0F34C3A1}" destId="{CB401637-BCF9-4C62-8285-BDB690426045}" srcOrd="2" destOrd="0" parTransId="{AED18DFA-9818-4155-AFD5-30FB1558C739}" sibTransId="{4FD74651-2FEC-4204-8F47-DD99CC0CC709}"/>
    <dgm:cxn modelId="{8AC2F533-2A15-4179-8050-D0E55A5058B6}" srcId="{9A6D052A-DA11-4A7B-95E8-637E0F34C3A1}" destId="{F12B4073-13B7-4B42-B8CB-ECBA5B987E16}" srcOrd="3" destOrd="0" parTransId="{C95631FB-9EC8-4E3D-9073-385785FF8438}" sibTransId="{B53E3734-12DF-4DD5-B2F5-F793DF0473AD}"/>
    <dgm:cxn modelId="{138E8813-FBA9-420B-A38F-E5156716293D}" type="presOf" srcId="{DF27154E-8352-4F60-836F-97B8A0AE981A}" destId="{CC94504A-80C2-49DA-864D-85511BE17F79}" srcOrd="0" destOrd="0" presId="urn:microsoft.com/office/officeart/2005/8/layout/hierarchy5"/>
    <dgm:cxn modelId="{DA259158-7D73-4512-9BD7-B00B494BD65C}" type="presParOf" srcId="{CC94504A-80C2-49DA-864D-85511BE17F79}" destId="{B0745ACE-8EF7-4B8D-BE44-8524F788CC72}" srcOrd="0" destOrd="0" presId="urn:microsoft.com/office/officeart/2005/8/layout/hierarchy5"/>
    <dgm:cxn modelId="{8EB95664-375C-459A-9956-EA6CA2AE7AD3}" type="presParOf" srcId="{B0745ACE-8EF7-4B8D-BE44-8524F788CC72}" destId="{F8669505-2FB4-44C5-B0A1-CEC0C9E5FEE6}" srcOrd="0" destOrd="0" presId="urn:microsoft.com/office/officeart/2005/8/layout/hierarchy5"/>
    <dgm:cxn modelId="{BB9E993A-CB4D-4AC3-A329-A4D5FEF879B5}" type="presParOf" srcId="{F8669505-2FB4-44C5-B0A1-CEC0C9E5FEE6}" destId="{BDAFBAB7-8360-49DF-9EA4-286B8A377335}" srcOrd="0" destOrd="0" presId="urn:microsoft.com/office/officeart/2005/8/layout/hierarchy5"/>
    <dgm:cxn modelId="{63BE589D-04FE-4D08-98F7-5BF218327140}" type="presParOf" srcId="{BDAFBAB7-8360-49DF-9EA4-286B8A377335}" destId="{D3FA83E0-78F7-44E0-BDA0-9F89A1BF460A}" srcOrd="0" destOrd="0" presId="urn:microsoft.com/office/officeart/2005/8/layout/hierarchy5"/>
    <dgm:cxn modelId="{8A5D2625-EF98-4F4A-8CD5-4A210B439610}" type="presOf" srcId="{9A6D052A-DA11-4A7B-95E8-637E0F34C3A1}" destId="{D3FA83E0-78F7-44E0-BDA0-9F89A1BF460A}" srcOrd="0" destOrd="0" presId="urn:microsoft.com/office/officeart/2005/8/layout/hierarchy5"/>
    <dgm:cxn modelId="{7C9560F6-DE96-482A-B02E-7ED02504A0F6}" type="presParOf" srcId="{BDAFBAB7-8360-49DF-9EA4-286B8A377335}" destId="{9A959162-7D29-46A9-A7C0-B9AB442863D4}" srcOrd="1" destOrd="0" presId="urn:microsoft.com/office/officeart/2005/8/layout/hierarchy5"/>
    <dgm:cxn modelId="{570EAD50-8E4B-41D8-AA1C-0C4CB907B03F}" type="presParOf" srcId="{9A959162-7D29-46A9-A7C0-B9AB442863D4}" destId="{79C3C7EA-4475-4164-BDCD-9F6E0DDED5D3}" srcOrd="0" destOrd="0" presId="urn:microsoft.com/office/officeart/2005/8/layout/hierarchy5"/>
    <dgm:cxn modelId="{367A0042-ED4E-4A73-9551-A251373B4113}" type="presOf" srcId="{BE040E1A-F43E-47D7-B507-827B189DED1D}" destId="{79C3C7EA-4475-4164-BDCD-9F6E0DDED5D3}" srcOrd="0" destOrd="0" presId="urn:microsoft.com/office/officeart/2005/8/layout/hierarchy5"/>
    <dgm:cxn modelId="{CE60993F-6302-4B2D-8043-3F4D9C636A01}" type="presParOf" srcId="{79C3C7EA-4475-4164-BDCD-9F6E0DDED5D3}" destId="{808B3503-2161-4748-9E04-27D668E0D0F7}" srcOrd="0" destOrd="0" presId="urn:microsoft.com/office/officeart/2005/8/layout/hierarchy5"/>
    <dgm:cxn modelId="{D1A5FC0C-0EA2-42FE-A7EB-8A14E5D449F8}" type="presOf" srcId="{BE040E1A-F43E-47D7-B507-827B189DED1D}" destId="{808B3503-2161-4748-9E04-27D668E0D0F7}" srcOrd="1" destOrd="0" presId="urn:microsoft.com/office/officeart/2005/8/layout/hierarchy5"/>
    <dgm:cxn modelId="{BA7E2A87-449F-4169-A9BB-20557E5B35AF}" type="presParOf" srcId="{9A959162-7D29-46A9-A7C0-B9AB442863D4}" destId="{9E96655F-EC46-475D-A136-E2D432548CE8}" srcOrd="1" destOrd="0" presId="urn:microsoft.com/office/officeart/2005/8/layout/hierarchy5"/>
    <dgm:cxn modelId="{9955E94A-2915-4EE6-9282-8D1E67FCA383}" type="presParOf" srcId="{9E96655F-EC46-475D-A136-E2D432548CE8}" destId="{C76A70C6-8BA9-4437-887E-F98838286179}" srcOrd="0" destOrd="0" presId="urn:microsoft.com/office/officeart/2005/8/layout/hierarchy5"/>
    <dgm:cxn modelId="{459D2D5E-D76E-4179-90A7-87295106667B}" type="presOf" srcId="{4423AF8E-556E-46DB-A095-2B644F82DFF2}" destId="{C76A70C6-8BA9-4437-887E-F98838286179}" srcOrd="0" destOrd="0" presId="urn:microsoft.com/office/officeart/2005/8/layout/hierarchy5"/>
    <dgm:cxn modelId="{37D26A7B-40D4-4651-8E50-7D3C1D1CD129}" type="presParOf" srcId="{9E96655F-EC46-475D-A136-E2D432548CE8}" destId="{D4A90E65-FA17-44F9-BB6F-72AB3A234DE3}" srcOrd="1" destOrd="0" presId="urn:microsoft.com/office/officeart/2005/8/layout/hierarchy5"/>
    <dgm:cxn modelId="{7670860B-5BC4-4BF3-87E8-EDEB2BFCF68E}" type="presParOf" srcId="{9A959162-7D29-46A9-A7C0-B9AB442863D4}" destId="{AF33B3E8-5E13-4019-8ABF-1894356C0EEA}" srcOrd="2" destOrd="0" presId="urn:microsoft.com/office/officeart/2005/8/layout/hierarchy5"/>
    <dgm:cxn modelId="{D3504669-7765-4179-B01D-8DFF4F7B2522}" type="presOf" srcId="{62AEF582-AE4B-47EF-8C23-F0D54081DDED}" destId="{AF33B3E8-5E13-4019-8ABF-1894356C0EEA}" srcOrd="0" destOrd="0" presId="urn:microsoft.com/office/officeart/2005/8/layout/hierarchy5"/>
    <dgm:cxn modelId="{57636273-7DC6-4F85-BDA4-2297970840CF}" type="presParOf" srcId="{AF33B3E8-5E13-4019-8ABF-1894356C0EEA}" destId="{741EA6A8-FF60-470F-8606-813F25A0B51B}" srcOrd="0" destOrd="0" presId="urn:microsoft.com/office/officeart/2005/8/layout/hierarchy5"/>
    <dgm:cxn modelId="{BECA0588-2A4C-4C89-B731-D9B33004264D}" type="presOf" srcId="{62AEF582-AE4B-47EF-8C23-F0D54081DDED}" destId="{741EA6A8-FF60-470F-8606-813F25A0B51B}" srcOrd="1" destOrd="0" presId="urn:microsoft.com/office/officeart/2005/8/layout/hierarchy5"/>
    <dgm:cxn modelId="{7BD2E71C-10FA-4D70-9C60-81CC9573E6D5}" type="presParOf" srcId="{9A959162-7D29-46A9-A7C0-B9AB442863D4}" destId="{C4564236-64E3-4C3A-87B0-7603065BF97C}" srcOrd="3" destOrd="0" presId="urn:microsoft.com/office/officeart/2005/8/layout/hierarchy5"/>
    <dgm:cxn modelId="{77B1F48C-FABA-4099-BA14-991AAE3C4EE2}" type="presParOf" srcId="{C4564236-64E3-4C3A-87B0-7603065BF97C}" destId="{B30B9B5B-C374-4816-9D8D-E65BA9D89446}" srcOrd="0" destOrd="0" presId="urn:microsoft.com/office/officeart/2005/8/layout/hierarchy5"/>
    <dgm:cxn modelId="{7B2E066C-ED0E-4AF0-96E1-0B23E1BD1DCF}" type="presOf" srcId="{C21C84F2-017F-485E-9FAF-71D088915A5D}" destId="{B30B9B5B-C374-4816-9D8D-E65BA9D89446}" srcOrd="0" destOrd="0" presId="urn:microsoft.com/office/officeart/2005/8/layout/hierarchy5"/>
    <dgm:cxn modelId="{D8324390-6A31-4F38-BE29-5374268A4AF2}" type="presParOf" srcId="{C4564236-64E3-4C3A-87B0-7603065BF97C}" destId="{29357F7B-5211-4FF5-ADB1-16C04D8100AF}" srcOrd="1" destOrd="0" presId="urn:microsoft.com/office/officeart/2005/8/layout/hierarchy5"/>
    <dgm:cxn modelId="{708D59F1-20D5-4277-8112-0639B3A945B6}" type="presParOf" srcId="{9A959162-7D29-46A9-A7C0-B9AB442863D4}" destId="{0707BA35-95D8-4E1F-80D2-A5021114608B}" srcOrd="4" destOrd="0" presId="urn:microsoft.com/office/officeart/2005/8/layout/hierarchy5"/>
    <dgm:cxn modelId="{D6D7BE58-DF99-4A41-957D-94B645D98CC1}" type="presOf" srcId="{AED18DFA-9818-4155-AFD5-30FB1558C739}" destId="{0707BA35-95D8-4E1F-80D2-A5021114608B}" srcOrd="0" destOrd="0" presId="urn:microsoft.com/office/officeart/2005/8/layout/hierarchy5"/>
    <dgm:cxn modelId="{BF9ED7C1-55C6-4A2E-ADA6-8D320634DD1D}" type="presParOf" srcId="{0707BA35-95D8-4E1F-80D2-A5021114608B}" destId="{B5987E05-0A03-4504-8FB8-CE5EAD00AC4D}" srcOrd="0" destOrd="0" presId="urn:microsoft.com/office/officeart/2005/8/layout/hierarchy5"/>
    <dgm:cxn modelId="{6881B631-5ACA-41B7-B7FB-601F733DBD79}" type="presOf" srcId="{AED18DFA-9818-4155-AFD5-30FB1558C739}" destId="{B5987E05-0A03-4504-8FB8-CE5EAD00AC4D}" srcOrd="1" destOrd="0" presId="urn:microsoft.com/office/officeart/2005/8/layout/hierarchy5"/>
    <dgm:cxn modelId="{734FDB8E-2BDD-4E38-BD2A-681A580C2A81}" type="presParOf" srcId="{9A959162-7D29-46A9-A7C0-B9AB442863D4}" destId="{8963DF4C-FF9C-4AFA-ABE7-3EF6AA53D4CA}" srcOrd="5" destOrd="0" presId="urn:microsoft.com/office/officeart/2005/8/layout/hierarchy5"/>
    <dgm:cxn modelId="{88DB0AC4-2D4D-436F-A579-97537126A5B6}" type="presParOf" srcId="{8963DF4C-FF9C-4AFA-ABE7-3EF6AA53D4CA}" destId="{179309F5-5A2B-4A9D-BFD2-AF288B013793}" srcOrd="0" destOrd="0" presId="urn:microsoft.com/office/officeart/2005/8/layout/hierarchy5"/>
    <dgm:cxn modelId="{F82961F7-D852-4579-B1A0-23EF6179931B}" type="presOf" srcId="{CB401637-BCF9-4C62-8285-BDB690426045}" destId="{179309F5-5A2B-4A9D-BFD2-AF288B013793}" srcOrd="0" destOrd="0" presId="urn:microsoft.com/office/officeart/2005/8/layout/hierarchy5"/>
    <dgm:cxn modelId="{D887AF4B-E8F2-4463-B01F-090EF09C3AB5}" type="presParOf" srcId="{8963DF4C-FF9C-4AFA-ABE7-3EF6AA53D4CA}" destId="{729E3E08-40FA-44AA-84A2-AC71F7C1DFA4}" srcOrd="1" destOrd="0" presId="urn:microsoft.com/office/officeart/2005/8/layout/hierarchy5"/>
    <dgm:cxn modelId="{37038859-FA09-4160-811E-0B615D418298}" type="presParOf" srcId="{9A959162-7D29-46A9-A7C0-B9AB442863D4}" destId="{578582F6-ABC2-4AB5-84A1-D7FB97D6379E}" srcOrd="6" destOrd="0" presId="urn:microsoft.com/office/officeart/2005/8/layout/hierarchy5"/>
    <dgm:cxn modelId="{B5C6E4C5-5D44-46C5-8769-EE5FC07EDBE5}" type="presOf" srcId="{C95631FB-9EC8-4E3D-9073-385785FF8438}" destId="{578582F6-ABC2-4AB5-84A1-D7FB97D6379E}" srcOrd="0" destOrd="0" presId="urn:microsoft.com/office/officeart/2005/8/layout/hierarchy5"/>
    <dgm:cxn modelId="{149577A2-0979-4F14-AB52-26C25FBA2EF6}" type="presParOf" srcId="{578582F6-ABC2-4AB5-84A1-D7FB97D6379E}" destId="{77B5B43B-1CDA-44BE-A0DA-C02AF14BFCBB}" srcOrd="0" destOrd="0" presId="urn:microsoft.com/office/officeart/2005/8/layout/hierarchy5"/>
    <dgm:cxn modelId="{2DF89A48-8B28-4A59-881A-6DD704009929}" type="presOf" srcId="{C95631FB-9EC8-4E3D-9073-385785FF8438}" destId="{77B5B43B-1CDA-44BE-A0DA-C02AF14BFCBB}" srcOrd="1" destOrd="0" presId="urn:microsoft.com/office/officeart/2005/8/layout/hierarchy5"/>
    <dgm:cxn modelId="{81611AAE-5692-4BFE-9C32-3BD00640807C}" type="presParOf" srcId="{9A959162-7D29-46A9-A7C0-B9AB442863D4}" destId="{DC715DE1-F4BD-4CB6-B328-8E442BE90B40}" srcOrd="7" destOrd="0" presId="urn:microsoft.com/office/officeart/2005/8/layout/hierarchy5"/>
    <dgm:cxn modelId="{537CCCAD-6DA4-440F-B19E-E0A0C20B6F18}" type="presParOf" srcId="{DC715DE1-F4BD-4CB6-B328-8E442BE90B40}" destId="{858DDCE3-1A8F-4C38-8395-01E788A7F11C}" srcOrd="0" destOrd="0" presId="urn:microsoft.com/office/officeart/2005/8/layout/hierarchy5"/>
    <dgm:cxn modelId="{EC1190D6-BDB3-4AB8-85A2-26F0D52C1C14}" type="presOf" srcId="{F12B4073-13B7-4B42-B8CB-ECBA5B987E16}" destId="{858DDCE3-1A8F-4C38-8395-01E788A7F11C}" srcOrd="0" destOrd="0" presId="urn:microsoft.com/office/officeart/2005/8/layout/hierarchy5"/>
    <dgm:cxn modelId="{A02C4B43-78E6-414C-A725-AD8693A9C1BC}" type="presParOf" srcId="{DC715DE1-F4BD-4CB6-B328-8E442BE90B40}" destId="{F79AEA9D-B77F-49EB-B4D1-FEC29673B94D}" srcOrd="1" destOrd="0" presId="urn:microsoft.com/office/officeart/2005/8/layout/hierarchy5"/>
    <dgm:cxn modelId="{0AE87C18-C1EF-425D-9FC5-5F1FF1F714E8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11377812-F0A0-42BD-B9FB-F5DC87987C14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600" i="1" smtClean="0"/>
            <a:t>Joyce Pigao</a:t>
          </a:r>
          <a:endParaRPr lang="nb-NO" sz="1600" i="1"/>
        </a:p>
      </dgm:t>
    </dgm:pt>
    <dgm:pt modelId="{BE040E1A-F43E-47D7-B507-827B189DED1D}" type="parTrans" cxnId="{E997FD25-542D-4346-A2E6-0B17C230AE6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i="1" baseline="0" smtClean="0"/>
            <a:t>Enhet for døgnbehandling</a:t>
          </a:r>
        </a:p>
        <a:p>
          <a:pPr marL="176213" indent="0" algn="ctr"/>
          <a:r>
            <a:rPr lang="nb-NO" sz="1200" b="0" baseline="0" smtClean="0"/>
            <a:t>Hilde Thomassen</a:t>
          </a:r>
          <a:endParaRPr lang="nb-NO" sz="1200" b="0" i="1" baseline="0" smtClean="0"/>
        </a:p>
      </dgm:t>
    </dgm:pt>
    <dgm:pt modelId="{D0BCF9E2-DFBE-4F49-83D4-E7105C32F1FF}" type="sibTrans" cxnId="{E997FD25-542D-4346-A2E6-0B17C230AE65}">
      <dgm:prSet/>
      <dgm:spPr/>
      <dgm:t>
        <a:bodyPr/>
        <a:lstStyle/>
        <a:p>
          <a:endParaRPr lang="nb-NO"/>
        </a:p>
      </dgm:t>
    </dgm:pt>
    <dgm:pt modelId="{62AEF582-AE4B-47EF-8C23-F0D54081DDED}" type="parTrans" cxnId="{39230022-DB74-4031-A392-2C110FCB888B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i="1" baseline="0" smtClean="0"/>
            <a:t>Enhet for ambulante tjenester</a:t>
          </a:r>
        </a:p>
        <a:p>
          <a:pPr marL="176213" indent="0" algn="ctr"/>
          <a:r>
            <a:rPr lang="nb-NO" sz="1200" b="0" baseline="0" smtClean="0"/>
            <a:t>Niclas Halvorsen</a:t>
          </a:r>
          <a:endParaRPr lang="nb-NO" sz="1200" b="0" i="1" baseline="0" smtClean="0"/>
        </a:p>
        <a:p>
          <a:pPr marL="176213" indent="0" algn="ctr"/>
          <a:r>
            <a:rPr lang="nb-NO" sz="1200" i="1" baseline="0" smtClean="0"/>
            <a:t>FACT, FACT UNG og AAT</a:t>
          </a:r>
          <a:endParaRPr lang="nb-NO" sz="1200" b="0" i="1" baseline="0" smtClean="0"/>
        </a:p>
      </dgm:t>
    </dgm:pt>
    <dgm:pt modelId="{21C2637B-BB9A-4E9D-B9E0-F665A7003665}" type="sibTrans" cxnId="{39230022-DB74-4031-A392-2C110FCB888B}">
      <dgm:prSet/>
      <dgm:spPr/>
      <dgm:t>
        <a:bodyPr/>
        <a:lstStyle/>
        <a:p>
          <a:endParaRPr lang="nb-NO"/>
        </a:p>
      </dgm:t>
    </dgm:pt>
    <dgm:pt modelId="{AED18DFA-9818-4155-AFD5-30FB1558C739}" type="parTrans" cxnId="{73B8DA90-B88B-43AD-BF87-B726BE47253A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79600" indent="-1703388" algn="ctr"/>
          <a:r>
            <a:rPr lang="nb-NO" sz="1200" b="1" i="1" baseline="0" smtClean="0"/>
            <a:t>Enhet for poliklinikk og gruppebehandling</a:t>
          </a:r>
        </a:p>
        <a:p>
          <a:pPr marL="1879600" indent="-1703388" algn="ctr"/>
          <a:r>
            <a:rPr lang="nb-NO" sz="1200" smtClean="0"/>
            <a:t>Annette Lilletvedt (konst.)</a:t>
          </a:r>
        </a:p>
        <a:p>
          <a:pPr marL="1879600" indent="-1703388" algn="ctr"/>
          <a:r>
            <a:rPr lang="nb-NO" sz="1200" i="1" baseline="0" smtClean="0"/>
            <a:t>Poliklinikk Arendal/Froland, Poliklinikk Øst, Poliklinikk Vest og</a:t>
          </a:r>
        </a:p>
        <a:p>
          <a:pPr marL="1879600" indent="-1703388" algn="ctr"/>
          <a:r>
            <a:rPr lang="nb-NO" sz="1200" i="1" baseline="0" smtClean="0"/>
            <a:t>Gruppebehandling</a:t>
          </a:r>
          <a:endParaRPr lang="nb-NO" sz="1200" b="0" i="1" baseline="0"/>
        </a:p>
      </dgm:t>
    </dgm:pt>
    <dgm:pt modelId="{4FD74651-2FEC-4204-8F47-DD99CC0CC709}" type="sibTrans" cxnId="{73B8DA90-B88B-43AD-BF87-B726BE47253A}">
      <dgm:prSet/>
      <dgm:spPr/>
      <dgm:t>
        <a:bodyPr/>
        <a:lstStyle/>
        <a:p>
          <a:endParaRPr lang="nb-NO"/>
        </a:p>
      </dgm:t>
    </dgm:pt>
    <dgm:pt modelId="{5241B17A-A1B5-492A-AEA6-9D035D056C7F}" type="sibTrans" cxnId="{11377812-F0A0-42BD-B9FB-F5DC87987C14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3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3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349506" custScaleY="94599" custLinFactNeighborX="-1001" custLinFactNeighborY="-47486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3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3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349506" custScaleY="94599" custLinFactNeighborX="-1001" custLinFactNeighborY="-12178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0707BA35-95D8-4E1F-80D2-A5021114608B}" type="pres">
      <dgm:prSet presAssocID="{AED18DFA-9818-4155-AFD5-30FB1558C739}" presName="Name25" presStyleLbl="parChTrans1D2" presStyleIdx="2" presStyleCnt="3" custScaleX="2000000" custScaleY="66007"/>
      <dgm:spPr/>
      <dgm:t>
        <a:bodyPr/>
        <a:lstStyle/>
        <a:p>
          <a:endParaRPr lang="nb-NO"/>
        </a:p>
      </dgm:t>
    </dgm:pt>
    <dgm:pt modelId="{B5987E05-0A03-4504-8FB8-CE5EAD00AC4D}" type="pres">
      <dgm:prSet presAssocID="{AED18DFA-9818-4155-AFD5-30FB1558C739}" presName="connTx" presStyleLbl="parChTrans2D2" presStyleIdx="2" presStyleCnt="3"/>
      <dgm:spPr/>
      <dgm:t>
        <a:bodyPr/>
        <a:lstStyle/>
        <a:p>
          <a:endParaRPr lang="nb-NO"/>
        </a:p>
      </dgm:t>
    </dgm:pt>
    <dgm:pt modelId="{8963DF4C-FF9C-4AFA-ABE7-3EF6AA53D4CA}" type="pres">
      <dgm:prSet presAssocID="{CB401637-BCF9-4C62-8285-BDB690426045}" presName="Name30"/>
      <dgm:spPr/>
      <dgm:t>
        <a:bodyPr/>
        <a:lstStyle/>
        <a:p>
          <a:endParaRPr/>
        </a:p>
      </dgm:t>
    </dgm:pt>
    <dgm:pt modelId="{179309F5-5A2B-4A9D-BFD2-AF288B013793}" type="pres">
      <dgm:prSet presAssocID="{CB401637-BCF9-4C62-8285-BDB690426045}" presName="level2Shape" presStyleLbl="node2" presStyleCnt="1" custScaleX="349506" custScaleY="151338" custLinFactNeighborX="44561" custLinFactNeighborY="9947"/>
      <dgm:spPr/>
      <dgm:t>
        <a:bodyPr/>
        <a:lstStyle/>
        <a:p>
          <a:endParaRPr lang="nb-NO"/>
        </a:p>
      </dgm:t>
    </dgm:pt>
    <dgm:pt modelId="{729E3E08-40FA-44AA-84A2-AC71F7C1DFA4}" type="pres">
      <dgm:prSet presAssocID="{CB401637-BCF9-4C62-8285-BDB690426045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11377812-F0A0-42BD-B9FB-F5DC87987C14}" srcId="{DF27154E-8352-4F60-836F-97B8A0AE981A}" destId="{9A6D052A-DA11-4A7B-95E8-637E0F34C3A1}" srcOrd="0" destOrd="0" parTransId="{5616FAA1-6A27-4F51-9B1C-1AFCE47B5D06}" sibTransId="{5241B17A-A1B5-492A-AEA6-9D035D056C7F}"/>
    <dgm:cxn modelId="{E997FD25-542D-4346-A2E6-0B17C230AE65}" srcId="{9A6D052A-DA11-4A7B-95E8-637E0F34C3A1}" destId="{4423AF8E-556E-46DB-A095-2B644F82DFF2}" srcOrd="0" destOrd="0" parTransId="{BE040E1A-F43E-47D7-B507-827B189DED1D}" sibTransId="{D0BCF9E2-DFBE-4F49-83D4-E7105C32F1FF}"/>
    <dgm:cxn modelId="{39230022-DB74-4031-A392-2C110FCB888B}" srcId="{9A6D052A-DA11-4A7B-95E8-637E0F34C3A1}" destId="{C21C84F2-017F-485E-9FAF-71D088915A5D}" srcOrd="1" destOrd="0" parTransId="{62AEF582-AE4B-47EF-8C23-F0D54081DDED}" sibTransId="{21C2637B-BB9A-4E9D-B9E0-F665A7003665}"/>
    <dgm:cxn modelId="{73B8DA90-B88B-43AD-BF87-B726BE47253A}" srcId="{9A6D052A-DA11-4A7B-95E8-637E0F34C3A1}" destId="{CB401637-BCF9-4C62-8285-BDB690426045}" srcOrd="2" destOrd="0" parTransId="{AED18DFA-9818-4155-AFD5-30FB1558C739}" sibTransId="{4FD74651-2FEC-4204-8F47-DD99CC0CC709}"/>
    <dgm:cxn modelId="{1A043FD7-CC56-4E1F-BDA3-FD843B5DE31E}" type="presOf" srcId="{DF27154E-8352-4F60-836F-97B8A0AE981A}" destId="{CC94504A-80C2-49DA-864D-85511BE17F79}" srcOrd="0" destOrd="0" presId="urn:microsoft.com/office/officeart/2005/8/layout/hierarchy5"/>
    <dgm:cxn modelId="{473C62F2-39B7-4D58-BA90-D22C16C29449}" type="presParOf" srcId="{CC94504A-80C2-49DA-864D-85511BE17F79}" destId="{B0745ACE-8EF7-4B8D-BE44-8524F788CC72}" srcOrd="0" destOrd="0" presId="urn:microsoft.com/office/officeart/2005/8/layout/hierarchy5"/>
    <dgm:cxn modelId="{52BAB8FF-8E90-4AB7-BCCC-E276A7FA92FC}" type="presParOf" srcId="{B0745ACE-8EF7-4B8D-BE44-8524F788CC72}" destId="{F8669505-2FB4-44C5-B0A1-CEC0C9E5FEE6}" srcOrd="0" destOrd="0" presId="urn:microsoft.com/office/officeart/2005/8/layout/hierarchy5"/>
    <dgm:cxn modelId="{8E2C0A18-CB57-4A87-A47E-CD46CE072EEB}" type="presParOf" srcId="{F8669505-2FB4-44C5-B0A1-CEC0C9E5FEE6}" destId="{BDAFBAB7-8360-49DF-9EA4-286B8A377335}" srcOrd="0" destOrd="0" presId="urn:microsoft.com/office/officeart/2005/8/layout/hierarchy5"/>
    <dgm:cxn modelId="{3C8B93DB-2FBA-4761-B943-52A265E4DF25}" type="presParOf" srcId="{BDAFBAB7-8360-49DF-9EA4-286B8A377335}" destId="{D3FA83E0-78F7-44E0-BDA0-9F89A1BF460A}" srcOrd="0" destOrd="0" presId="urn:microsoft.com/office/officeart/2005/8/layout/hierarchy5"/>
    <dgm:cxn modelId="{CF12105E-526B-4F64-B064-EBD4171B5B60}" type="presOf" srcId="{9A6D052A-DA11-4A7B-95E8-637E0F34C3A1}" destId="{D3FA83E0-78F7-44E0-BDA0-9F89A1BF460A}" srcOrd="0" destOrd="0" presId="urn:microsoft.com/office/officeart/2005/8/layout/hierarchy5"/>
    <dgm:cxn modelId="{754C4979-9CCD-4A49-8BA9-A1A3A2B9778A}" type="presParOf" srcId="{BDAFBAB7-8360-49DF-9EA4-286B8A377335}" destId="{9A959162-7D29-46A9-A7C0-B9AB442863D4}" srcOrd="1" destOrd="0" presId="urn:microsoft.com/office/officeart/2005/8/layout/hierarchy5"/>
    <dgm:cxn modelId="{99077BA0-4C73-4CBB-A504-B35699CDF34A}" type="presParOf" srcId="{9A959162-7D29-46A9-A7C0-B9AB442863D4}" destId="{79C3C7EA-4475-4164-BDCD-9F6E0DDED5D3}" srcOrd="0" destOrd="0" presId="urn:microsoft.com/office/officeart/2005/8/layout/hierarchy5"/>
    <dgm:cxn modelId="{84E0909B-E294-4749-9866-E917EDD57E81}" type="presOf" srcId="{BE040E1A-F43E-47D7-B507-827B189DED1D}" destId="{79C3C7EA-4475-4164-BDCD-9F6E0DDED5D3}" srcOrd="0" destOrd="0" presId="urn:microsoft.com/office/officeart/2005/8/layout/hierarchy5"/>
    <dgm:cxn modelId="{823007B8-BEE0-4128-8555-681762AA55AD}" type="presParOf" srcId="{79C3C7EA-4475-4164-BDCD-9F6E0DDED5D3}" destId="{808B3503-2161-4748-9E04-27D668E0D0F7}" srcOrd="0" destOrd="0" presId="urn:microsoft.com/office/officeart/2005/8/layout/hierarchy5"/>
    <dgm:cxn modelId="{B7C247CB-CA42-4B16-AFDD-C5D42972BFFA}" type="presOf" srcId="{BE040E1A-F43E-47D7-B507-827B189DED1D}" destId="{808B3503-2161-4748-9E04-27D668E0D0F7}" srcOrd="1" destOrd="0" presId="urn:microsoft.com/office/officeart/2005/8/layout/hierarchy5"/>
    <dgm:cxn modelId="{726F3082-13F9-4E51-8F94-86094BAA2BE7}" type="presParOf" srcId="{9A959162-7D29-46A9-A7C0-B9AB442863D4}" destId="{9E96655F-EC46-475D-A136-E2D432548CE8}" srcOrd="1" destOrd="0" presId="urn:microsoft.com/office/officeart/2005/8/layout/hierarchy5"/>
    <dgm:cxn modelId="{D8D0E7F8-D2A6-41F7-9593-FD0347EEEE1B}" type="presParOf" srcId="{9E96655F-EC46-475D-A136-E2D432548CE8}" destId="{C76A70C6-8BA9-4437-887E-F98838286179}" srcOrd="0" destOrd="0" presId="urn:microsoft.com/office/officeart/2005/8/layout/hierarchy5"/>
    <dgm:cxn modelId="{8A87713C-82BE-4DAD-8FB4-9BA8B8263215}" type="presOf" srcId="{4423AF8E-556E-46DB-A095-2B644F82DFF2}" destId="{C76A70C6-8BA9-4437-887E-F98838286179}" srcOrd="0" destOrd="0" presId="urn:microsoft.com/office/officeart/2005/8/layout/hierarchy5"/>
    <dgm:cxn modelId="{21DF5E6A-80E7-49CD-8111-DC9D7A448D61}" type="presParOf" srcId="{9E96655F-EC46-475D-A136-E2D432548CE8}" destId="{D4A90E65-FA17-44F9-BB6F-72AB3A234DE3}" srcOrd="1" destOrd="0" presId="urn:microsoft.com/office/officeart/2005/8/layout/hierarchy5"/>
    <dgm:cxn modelId="{67480F05-01AE-4D58-9F96-C1672956B1A5}" type="presParOf" srcId="{9A959162-7D29-46A9-A7C0-B9AB442863D4}" destId="{AF33B3E8-5E13-4019-8ABF-1894356C0EEA}" srcOrd="2" destOrd="0" presId="urn:microsoft.com/office/officeart/2005/8/layout/hierarchy5"/>
    <dgm:cxn modelId="{91F5ABD3-9C74-4348-B51F-6F5D08C9F29E}" type="presOf" srcId="{62AEF582-AE4B-47EF-8C23-F0D54081DDED}" destId="{AF33B3E8-5E13-4019-8ABF-1894356C0EEA}" srcOrd="0" destOrd="0" presId="urn:microsoft.com/office/officeart/2005/8/layout/hierarchy5"/>
    <dgm:cxn modelId="{895525F6-5077-4DE7-9DBA-F8B55D7155DE}" type="presParOf" srcId="{AF33B3E8-5E13-4019-8ABF-1894356C0EEA}" destId="{741EA6A8-FF60-470F-8606-813F25A0B51B}" srcOrd="0" destOrd="0" presId="urn:microsoft.com/office/officeart/2005/8/layout/hierarchy5"/>
    <dgm:cxn modelId="{CDC97F3D-3C7E-44F0-B51C-9D2BCCAA7121}" type="presOf" srcId="{62AEF582-AE4B-47EF-8C23-F0D54081DDED}" destId="{741EA6A8-FF60-470F-8606-813F25A0B51B}" srcOrd="1" destOrd="0" presId="urn:microsoft.com/office/officeart/2005/8/layout/hierarchy5"/>
    <dgm:cxn modelId="{095D139F-FA8B-488F-928D-EEF2E7CC96CE}" type="presParOf" srcId="{9A959162-7D29-46A9-A7C0-B9AB442863D4}" destId="{C4564236-64E3-4C3A-87B0-7603065BF97C}" srcOrd="3" destOrd="0" presId="urn:microsoft.com/office/officeart/2005/8/layout/hierarchy5"/>
    <dgm:cxn modelId="{F5142930-393D-4F0C-8335-453A2871D66F}" type="presParOf" srcId="{C4564236-64E3-4C3A-87B0-7603065BF97C}" destId="{B30B9B5B-C374-4816-9D8D-E65BA9D89446}" srcOrd="0" destOrd="0" presId="urn:microsoft.com/office/officeart/2005/8/layout/hierarchy5"/>
    <dgm:cxn modelId="{82A87466-D358-454B-B8AC-7D870EC27D86}" type="presOf" srcId="{C21C84F2-017F-485E-9FAF-71D088915A5D}" destId="{B30B9B5B-C374-4816-9D8D-E65BA9D89446}" srcOrd="0" destOrd="0" presId="urn:microsoft.com/office/officeart/2005/8/layout/hierarchy5"/>
    <dgm:cxn modelId="{592E36F5-8070-43B6-A1CE-BE7A186FC9CC}" type="presParOf" srcId="{C4564236-64E3-4C3A-87B0-7603065BF97C}" destId="{29357F7B-5211-4FF5-ADB1-16C04D8100AF}" srcOrd="1" destOrd="0" presId="urn:microsoft.com/office/officeart/2005/8/layout/hierarchy5"/>
    <dgm:cxn modelId="{B4D1FCAE-D593-42C4-9DEB-AF0CF2589F2B}" type="presParOf" srcId="{9A959162-7D29-46A9-A7C0-B9AB442863D4}" destId="{0707BA35-95D8-4E1F-80D2-A5021114608B}" srcOrd="4" destOrd="0" presId="urn:microsoft.com/office/officeart/2005/8/layout/hierarchy5"/>
    <dgm:cxn modelId="{8856B9C4-E8BB-441C-9C14-7EDA28C3A00B}" type="presOf" srcId="{AED18DFA-9818-4155-AFD5-30FB1558C739}" destId="{0707BA35-95D8-4E1F-80D2-A5021114608B}" srcOrd="0" destOrd="0" presId="urn:microsoft.com/office/officeart/2005/8/layout/hierarchy5"/>
    <dgm:cxn modelId="{F783AD60-F743-42CB-B9B6-4C22AB0C52DD}" type="presParOf" srcId="{0707BA35-95D8-4E1F-80D2-A5021114608B}" destId="{B5987E05-0A03-4504-8FB8-CE5EAD00AC4D}" srcOrd="0" destOrd="0" presId="urn:microsoft.com/office/officeart/2005/8/layout/hierarchy5"/>
    <dgm:cxn modelId="{DDEFD12F-2BBE-4B3A-B2DF-DB178402A1B1}" type="presOf" srcId="{AED18DFA-9818-4155-AFD5-30FB1558C739}" destId="{B5987E05-0A03-4504-8FB8-CE5EAD00AC4D}" srcOrd="1" destOrd="0" presId="urn:microsoft.com/office/officeart/2005/8/layout/hierarchy5"/>
    <dgm:cxn modelId="{E532B17B-E2A0-4A9A-8220-6C4DD56D76E4}" type="presParOf" srcId="{9A959162-7D29-46A9-A7C0-B9AB442863D4}" destId="{8963DF4C-FF9C-4AFA-ABE7-3EF6AA53D4CA}" srcOrd="5" destOrd="0" presId="urn:microsoft.com/office/officeart/2005/8/layout/hierarchy5"/>
    <dgm:cxn modelId="{8A4B7EE2-D8CB-4F7B-940B-AA9F79EA6E58}" type="presParOf" srcId="{8963DF4C-FF9C-4AFA-ABE7-3EF6AA53D4CA}" destId="{179309F5-5A2B-4A9D-BFD2-AF288B013793}" srcOrd="0" destOrd="0" presId="urn:microsoft.com/office/officeart/2005/8/layout/hierarchy5"/>
    <dgm:cxn modelId="{896D1C6C-B5BA-48FD-8405-9A836705724D}" type="presOf" srcId="{CB401637-BCF9-4C62-8285-BDB690426045}" destId="{179309F5-5A2B-4A9D-BFD2-AF288B013793}" srcOrd="0" destOrd="0" presId="urn:microsoft.com/office/officeart/2005/8/layout/hierarchy5"/>
    <dgm:cxn modelId="{DCBC9364-021C-4182-9998-A3121DC9A13A}" type="presParOf" srcId="{8963DF4C-FF9C-4AFA-ABE7-3EF6AA53D4CA}" destId="{729E3E08-40FA-44AA-84A2-AC71F7C1DFA4}" srcOrd="1" destOrd="0" presId="urn:microsoft.com/office/officeart/2005/8/layout/hierarchy5"/>
    <dgm:cxn modelId="{3674A443-A3FA-4BD4-8B68-CD4BF8C0ADA8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52B02EA0-7B09-475A-8558-17C5846CE266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Avdelingssjef</a:t>
          </a:r>
        </a:p>
        <a:p>
          <a:r>
            <a:rPr lang="nb-NO" sz="1400" i="1" smtClean="0"/>
            <a:t>Ole Kristian Drange</a:t>
          </a:r>
          <a:endParaRPr lang="nb-NO" sz="1400" i="1"/>
        </a:p>
      </dgm:t>
    </dgm:pt>
    <dgm:pt modelId="{7E332AC2-56E4-42A2-AD26-D1F6943F8656}" type="parTrans" cxnId="{09C1F445-ED6E-4E9A-984E-A132F7BFDF21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221A956D-2CD8-4EE7-A951-4B4446BAD4E9}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i="1" baseline="0" smtClean="0"/>
            <a:t>Seksjon VHA/HAVO</a:t>
          </a:r>
        </a:p>
        <a:p>
          <a:r>
            <a:rPr lang="nb-NO" baseline="0" smtClean="0"/>
            <a:t>Seksjonsleder Arnhild Daasvatn</a:t>
          </a:r>
          <a:endParaRPr lang="nb-NO"/>
        </a:p>
      </dgm:t>
    </dgm:pt>
    <dgm:pt modelId="{B05B5B4C-853F-4B97-A815-4991B083F183}" type="sibTrans" cxnId="{09C1F445-ED6E-4E9A-984E-A132F7BFDF21}">
      <dgm:prSet/>
      <dgm:spPr/>
      <dgm:t>
        <a:bodyPr/>
        <a:lstStyle/>
        <a:p>
          <a:endParaRPr lang="nb-NO"/>
        </a:p>
      </dgm:t>
    </dgm:pt>
    <dgm:pt modelId="{ED9910C9-703F-42C5-BA6A-0BF770A49B9D}" type="parTrans" cxnId="{4A71E8B3-536B-4C03-A980-2CB975907001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BF76B79-B10D-4C53-82E2-2B1CC49FA3EF}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i="1" baseline="0" smtClean="0"/>
            <a:t>Seksjon Kristiansand</a:t>
          </a:r>
        </a:p>
        <a:p>
          <a:r>
            <a:rPr lang="nb-NO" baseline="0" smtClean="0"/>
            <a:t>Seksjonsleder Rune Peersen</a:t>
          </a:r>
          <a:endParaRPr lang="nb-NO" i="1" baseline="0" smtClean="0"/>
        </a:p>
        <a:p>
          <a:endParaRPr lang="nb-NO"/>
        </a:p>
      </dgm:t>
    </dgm:pt>
    <dgm:pt modelId="{3051B1AB-61BE-4998-B4A2-6B416D699531}" type="sibTrans" cxnId="{4A71E8B3-536B-4C03-A980-2CB975907001}">
      <dgm:prSet/>
      <dgm:spPr/>
      <dgm:t>
        <a:bodyPr/>
        <a:lstStyle/>
        <a:p>
          <a:endParaRPr lang="nb-NO"/>
        </a:p>
      </dgm:t>
    </dgm:pt>
    <dgm:pt modelId="{AD1FC15C-C518-48D6-85FB-1AE96117116C}" type="parTrans" cxnId="{EB250154-A1C1-4946-81BD-7A09F8655B52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4ABC9C9C-606F-4728-B350-D0F629E437F8}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i="1" baseline="0" smtClean="0"/>
            <a:t>Seksjon Arendal</a:t>
          </a:r>
        </a:p>
        <a:p>
          <a:r>
            <a:rPr lang="nb-NO" b="0" i="0" baseline="0" smtClean="0"/>
            <a:t>Seksjonsleder Torunn Risdal Momrak</a:t>
          </a:r>
        </a:p>
        <a:p>
          <a:endParaRPr lang="nb-NO"/>
        </a:p>
      </dgm:t>
    </dgm:pt>
    <dgm:pt modelId="{4DF99598-356E-4740-9109-465D011BEBF0}" type="sibTrans" cxnId="{EB250154-A1C1-4946-81BD-7A09F8655B52}">
      <dgm:prSet/>
      <dgm:spPr/>
      <dgm:t>
        <a:bodyPr/>
        <a:lstStyle/>
        <a:p>
          <a:endParaRPr lang="nb-NO"/>
        </a:p>
      </dgm:t>
    </dgm:pt>
    <dgm:pt modelId="{9D6F6619-8D9A-4F59-95FB-A7F287693399}" type="parTrans" cxnId="{B24373E6-E00B-44C6-A1C0-CDA53556C4DA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FCF1E81-4707-4C38-8B97-AFD21E4CC47E}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i="1" baseline="0" smtClean="0"/>
            <a:t>Merkantil enhet</a:t>
          </a:r>
        </a:p>
        <a:p>
          <a:r>
            <a:rPr lang="nb-NO" b="0" i="0" baseline="0" smtClean="0"/>
            <a:t>Enhetsleder Rannveig Finsådal</a:t>
          </a:r>
        </a:p>
        <a:p>
          <a:endParaRPr lang="nb-NO"/>
        </a:p>
      </dgm:t>
    </dgm:pt>
    <dgm:pt modelId="{031612AB-783F-41A9-B9D0-604F17F7E1F5}" type="sibTrans" cxnId="{B24373E6-E00B-44C6-A1C0-CDA53556C4DA}">
      <dgm:prSet/>
      <dgm:spPr/>
      <dgm:t>
        <a:bodyPr/>
        <a:lstStyle/>
        <a:p>
          <a:endParaRPr lang="nb-NO"/>
        </a:p>
      </dgm:t>
    </dgm:pt>
    <dgm:pt modelId="{5241B17A-A1B5-492A-AEA6-9D035D056C7F}" type="sibTrans" cxnId="{52B02EA0-7B09-475A-8558-17C5846CE266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2E863EFF-7B05-4708-85AC-66F6E7E331FA}" type="pres">
      <dgm:prSet presAssocID="{7E332AC2-56E4-42A2-AD26-D1F6943F8656}" presName="Name25" presStyleLbl="parChTrans1D2" presStyleCnt="4"/>
      <dgm:spPr/>
      <dgm:t>
        <a:bodyPr/>
        <a:lstStyle/>
        <a:p>
          <a:endParaRPr lang="nb-NO"/>
        </a:p>
      </dgm:t>
    </dgm:pt>
    <dgm:pt modelId="{F4B6F6BF-ED07-4F06-9C39-FDB4B1D854B7}" type="pres">
      <dgm:prSet presAssocID="{7E332AC2-56E4-42A2-AD26-D1F6943F8656}" presName="connTx" presStyleLbl="parChTrans2D2" presStyleCnt="4"/>
      <dgm:spPr/>
      <dgm:t>
        <a:bodyPr/>
        <a:lstStyle/>
        <a:p>
          <a:endParaRPr lang="nb-NO"/>
        </a:p>
      </dgm:t>
    </dgm:pt>
    <dgm:pt modelId="{FFE094D0-A88C-496A-802E-1A5AC2E8BEF1}" type="pres">
      <dgm:prSet presAssocID="{221A956D-2CD8-4EE7-A951-4B4446BAD4E9}" presName="Name30"/>
      <dgm:spPr/>
      <dgm:t>
        <a:bodyPr/>
        <a:lstStyle/>
        <a:p>
          <a:endParaRPr/>
        </a:p>
      </dgm:t>
    </dgm:pt>
    <dgm:pt modelId="{60CE3AA2-F994-4ABA-A840-3DAEDAEE4934}" type="pres">
      <dgm:prSet presAssocID="{221A956D-2CD8-4EE7-A951-4B4446BAD4E9}" presName="level2Shape" presStyleLbl="node2" presStyleCnt="4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8A61A12E-920E-49CB-BDEB-D39AAC9C03AF}" type="pres">
      <dgm:prSet presAssocID="{221A956D-2CD8-4EE7-A951-4B4446BAD4E9}" presName="hierChild3"/>
      <dgm:spPr/>
      <dgm:t>
        <a:bodyPr/>
        <a:lstStyle/>
        <a:p>
          <a:endParaRPr/>
        </a:p>
      </dgm:t>
    </dgm:pt>
    <dgm:pt modelId="{84F0F215-4887-43DB-8977-AFB512B3C0E5}" type="pres">
      <dgm:prSet presAssocID="{ED9910C9-703F-42C5-BA6A-0BF770A49B9D}" presName="Name25" presStyleLbl="parChTrans1D2" presStyleIdx="1" presStyleCnt="4"/>
      <dgm:spPr/>
      <dgm:t>
        <a:bodyPr/>
        <a:lstStyle/>
        <a:p>
          <a:endParaRPr lang="nb-NO"/>
        </a:p>
      </dgm:t>
    </dgm:pt>
    <dgm:pt modelId="{EA6734AC-7FDE-412F-9E9C-80BE520B98CA}" type="pres">
      <dgm:prSet presAssocID="{ED9910C9-703F-42C5-BA6A-0BF770A49B9D}" presName="connTx" presStyleLbl="parChTrans2D2" presStyleIdx="1" presStyleCnt="4"/>
      <dgm:spPr/>
      <dgm:t>
        <a:bodyPr/>
        <a:lstStyle/>
        <a:p>
          <a:endParaRPr lang="nb-NO"/>
        </a:p>
      </dgm:t>
    </dgm:pt>
    <dgm:pt modelId="{9CA123FE-5B50-4E3C-93CB-E2E5E12B7E21}" type="pres">
      <dgm:prSet presAssocID="{FBF76B79-B10D-4C53-82E2-2B1CC49FA3EF}" presName="Name30"/>
      <dgm:spPr/>
      <dgm:t>
        <a:bodyPr/>
        <a:lstStyle/>
        <a:p>
          <a:endParaRPr/>
        </a:p>
      </dgm:t>
    </dgm:pt>
    <dgm:pt modelId="{14C011FF-BE60-40CC-96F1-69B20C7AFC05}" type="pres">
      <dgm:prSet presAssocID="{FBF76B79-B10D-4C53-82E2-2B1CC49FA3EF}" presName="level2Shape" presStyleLbl="node2" presStyleIdx="1" presStyleCnt="4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3AAD431C-0B10-4C32-9005-5FE9C05A1382}" type="pres">
      <dgm:prSet presAssocID="{FBF76B79-B10D-4C53-82E2-2B1CC49FA3EF}" presName="hierChild3"/>
      <dgm:spPr/>
      <dgm:t>
        <a:bodyPr/>
        <a:lstStyle/>
        <a:p>
          <a:endParaRPr/>
        </a:p>
      </dgm:t>
    </dgm:pt>
    <dgm:pt modelId="{27BAD787-D090-4F15-8C03-45AD578E98EF}" type="pres">
      <dgm:prSet presAssocID="{AD1FC15C-C518-48D6-85FB-1AE96117116C}" presName="Name25" presStyleLbl="parChTrans1D2" presStyleIdx="2" presStyleCnt="4"/>
      <dgm:spPr/>
      <dgm:t>
        <a:bodyPr/>
        <a:lstStyle/>
        <a:p>
          <a:endParaRPr lang="nb-NO"/>
        </a:p>
      </dgm:t>
    </dgm:pt>
    <dgm:pt modelId="{DC30244F-52E0-4435-A8C4-0232FA5A2413}" type="pres">
      <dgm:prSet presAssocID="{AD1FC15C-C518-48D6-85FB-1AE96117116C}" presName="connTx" presStyleLbl="parChTrans2D2" presStyleIdx="2" presStyleCnt="4"/>
      <dgm:spPr/>
      <dgm:t>
        <a:bodyPr/>
        <a:lstStyle/>
        <a:p>
          <a:endParaRPr lang="nb-NO"/>
        </a:p>
      </dgm:t>
    </dgm:pt>
    <dgm:pt modelId="{2D9FA08C-9E46-46EA-B1F4-09FC31DB2F62}" type="pres">
      <dgm:prSet presAssocID="{4ABC9C9C-606F-4728-B350-D0F629E437F8}" presName="Name30"/>
      <dgm:spPr/>
      <dgm:t>
        <a:bodyPr/>
        <a:lstStyle/>
        <a:p>
          <a:endParaRPr/>
        </a:p>
      </dgm:t>
    </dgm:pt>
    <dgm:pt modelId="{CA30C63D-74CC-434A-816E-AEC9DBD8E02D}" type="pres">
      <dgm:prSet presAssocID="{4ABC9C9C-606F-4728-B350-D0F629E437F8}" presName="level2Shape" presStyleLbl="node2" presStyleIdx="2" presStyleCnt="4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6100D9F1-4B5B-49D5-A45D-A03ED1D14755}" type="pres">
      <dgm:prSet presAssocID="{4ABC9C9C-606F-4728-B350-D0F629E437F8}" presName="hierChild3"/>
      <dgm:spPr/>
      <dgm:t>
        <a:bodyPr/>
        <a:lstStyle/>
        <a:p>
          <a:endParaRPr/>
        </a:p>
      </dgm:t>
    </dgm:pt>
    <dgm:pt modelId="{44D58148-6565-4148-882B-73156D8D0BED}" type="pres">
      <dgm:prSet presAssocID="{9D6F6619-8D9A-4F59-95FB-A7F287693399}" presName="Name25" presStyleLbl="parChTrans1D2" presStyleIdx="3" presStyleCnt="4"/>
      <dgm:spPr/>
      <dgm:t>
        <a:bodyPr/>
        <a:lstStyle/>
        <a:p>
          <a:endParaRPr lang="nb-NO"/>
        </a:p>
      </dgm:t>
    </dgm:pt>
    <dgm:pt modelId="{0EC25A40-8538-4DFA-BD7E-50F3A9ADFE26}" type="pres">
      <dgm:prSet presAssocID="{9D6F6619-8D9A-4F59-95FB-A7F287693399}" presName="connTx" presStyleLbl="parChTrans2D2" presStyleIdx="3" presStyleCnt="4"/>
      <dgm:spPr/>
      <dgm:t>
        <a:bodyPr/>
        <a:lstStyle/>
        <a:p>
          <a:endParaRPr lang="nb-NO"/>
        </a:p>
      </dgm:t>
    </dgm:pt>
    <dgm:pt modelId="{B4D53AAC-23AA-48B9-BD5E-5ABCFB0A9720}" type="pres">
      <dgm:prSet presAssocID="{FFCF1E81-4707-4C38-8B97-AFD21E4CC47E}" presName="Name30"/>
      <dgm:spPr/>
      <dgm:t>
        <a:bodyPr/>
        <a:lstStyle/>
        <a:p/>
      </dgm:t>
    </dgm:pt>
    <dgm:pt modelId="{C63CEB80-5484-4237-9709-3238A6C09BC7}" type="pres">
      <dgm:prSet presAssocID="{FFCF1E81-4707-4C38-8B97-AFD21E4CC47E}" presName="level2Shape" presStyleLbl="node2" presStyleIdx="3" presStyleCnt="4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B9774585-738A-48CF-9D73-41BA82C6F738}" type="pres">
      <dgm:prSet presAssocID="{FFCF1E81-4707-4C38-8B97-AFD21E4CC47E}" presName="hierChild3"/>
      <dgm:spPr/>
      <dgm:t>
        <a:bodyPr/>
        <a:lstStyle/>
        <a:p/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52B02EA0-7B09-475A-8558-17C5846CE266}" srcId="{DF27154E-8352-4F60-836F-97B8A0AE981A}" destId="{9A6D052A-DA11-4A7B-95E8-637E0F34C3A1}" srcOrd="0" destOrd="0" parTransId="{5616FAA1-6A27-4F51-9B1C-1AFCE47B5D06}" sibTransId="{5241B17A-A1B5-492A-AEA6-9D035D056C7F}"/>
    <dgm:cxn modelId="{09C1F445-ED6E-4E9A-984E-A132F7BFDF21}" srcId="{9A6D052A-DA11-4A7B-95E8-637E0F34C3A1}" destId="{221A956D-2CD8-4EE7-A951-4B4446BAD4E9}" srcOrd="0" destOrd="0" parTransId="{7E332AC2-56E4-42A2-AD26-D1F6943F8656}" sibTransId="{B05B5B4C-853F-4B97-A815-4991B083F183}"/>
    <dgm:cxn modelId="{4A71E8B3-536B-4C03-A980-2CB975907001}" srcId="{9A6D052A-DA11-4A7B-95E8-637E0F34C3A1}" destId="{FBF76B79-B10D-4C53-82E2-2B1CC49FA3EF}" srcOrd="1" destOrd="0" parTransId="{ED9910C9-703F-42C5-BA6A-0BF770A49B9D}" sibTransId="{3051B1AB-61BE-4998-B4A2-6B416D699531}"/>
    <dgm:cxn modelId="{EB250154-A1C1-4946-81BD-7A09F8655B52}" srcId="{9A6D052A-DA11-4A7B-95E8-637E0F34C3A1}" destId="{4ABC9C9C-606F-4728-B350-D0F629E437F8}" srcOrd="2" destOrd="0" parTransId="{AD1FC15C-C518-48D6-85FB-1AE96117116C}" sibTransId="{4DF99598-356E-4740-9109-465D011BEBF0}"/>
    <dgm:cxn modelId="{B24373E6-E00B-44C6-A1C0-CDA53556C4DA}" srcId="{9A6D052A-DA11-4A7B-95E8-637E0F34C3A1}" destId="{FFCF1E81-4707-4C38-8B97-AFD21E4CC47E}" srcOrd="3" destOrd="0" parTransId="{9D6F6619-8D9A-4F59-95FB-A7F287693399}" sibTransId="{031612AB-783F-41A9-B9D0-604F17F7E1F5}"/>
    <dgm:cxn modelId="{1453E3C9-972A-4B13-B348-8E170BF00786}" type="presOf" srcId="{DF27154E-8352-4F60-836F-97B8A0AE981A}" destId="{CC94504A-80C2-49DA-864D-85511BE17F79}" srcOrd="0" destOrd="0" presId="urn:microsoft.com/office/officeart/2005/8/layout/hierarchy5"/>
    <dgm:cxn modelId="{82DF73A6-106D-490B-B85D-A73B9527F13F}" type="presParOf" srcId="{CC94504A-80C2-49DA-864D-85511BE17F79}" destId="{B0745ACE-8EF7-4B8D-BE44-8524F788CC72}" srcOrd="0" destOrd="0" presId="urn:microsoft.com/office/officeart/2005/8/layout/hierarchy5"/>
    <dgm:cxn modelId="{96971CFD-7424-4482-9F9D-24BC843E29C4}" type="presParOf" srcId="{B0745ACE-8EF7-4B8D-BE44-8524F788CC72}" destId="{F8669505-2FB4-44C5-B0A1-CEC0C9E5FEE6}" srcOrd="0" destOrd="0" presId="urn:microsoft.com/office/officeart/2005/8/layout/hierarchy5"/>
    <dgm:cxn modelId="{83A3E33E-6FC2-49CA-A38A-A1114C13A493}" type="presParOf" srcId="{F8669505-2FB4-44C5-B0A1-CEC0C9E5FEE6}" destId="{BDAFBAB7-8360-49DF-9EA4-286B8A377335}" srcOrd="0" destOrd="0" presId="urn:microsoft.com/office/officeart/2005/8/layout/hierarchy5"/>
    <dgm:cxn modelId="{EF7244FC-3683-4F6C-8538-4A11FE519890}" type="presParOf" srcId="{BDAFBAB7-8360-49DF-9EA4-286B8A377335}" destId="{D3FA83E0-78F7-44E0-BDA0-9F89A1BF460A}" srcOrd="0" destOrd="0" presId="urn:microsoft.com/office/officeart/2005/8/layout/hierarchy5"/>
    <dgm:cxn modelId="{FB54E007-47D1-49F1-8D7A-A4A3EB5EA997}" type="presOf" srcId="{9A6D052A-DA11-4A7B-95E8-637E0F34C3A1}" destId="{D3FA83E0-78F7-44E0-BDA0-9F89A1BF460A}" srcOrd="0" destOrd="0" presId="urn:microsoft.com/office/officeart/2005/8/layout/hierarchy5"/>
    <dgm:cxn modelId="{5463B6D9-141A-4ADD-B289-E4B12562E99E}" type="presParOf" srcId="{BDAFBAB7-8360-49DF-9EA4-286B8A377335}" destId="{9A959162-7D29-46A9-A7C0-B9AB442863D4}" srcOrd="1" destOrd="0" presId="urn:microsoft.com/office/officeart/2005/8/layout/hierarchy5"/>
    <dgm:cxn modelId="{E877B2B5-8DA9-461D-928E-27C75DF3EADF}" type="presParOf" srcId="{9A959162-7D29-46A9-A7C0-B9AB442863D4}" destId="{2E863EFF-7B05-4708-85AC-66F6E7E331FA}" srcOrd="0" destOrd="0" presId="urn:microsoft.com/office/officeart/2005/8/layout/hierarchy5"/>
    <dgm:cxn modelId="{166190E8-D4F0-435A-AE37-923F32EA474E}" type="presOf" srcId="{7E332AC2-56E4-42A2-AD26-D1F6943F8656}" destId="{2E863EFF-7B05-4708-85AC-66F6E7E331FA}" srcOrd="0" destOrd="0" presId="urn:microsoft.com/office/officeart/2005/8/layout/hierarchy5"/>
    <dgm:cxn modelId="{323E1138-EB60-4B4A-86F3-B0130A5837FA}" type="presParOf" srcId="{2E863EFF-7B05-4708-85AC-66F6E7E331FA}" destId="{F4B6F6BF-ED07-4F06-9C39-FDB4B1D854B7}" srcOrd="0" destOrd="0" presId="urn:microsoft.com/office/officeart/2005/8/layout/hierarchy5"/>
    <dgm:cxn modelId="{5200158C-6664-44FF-9FFE-E0E6F099C5DD}" type="presOf" srcId="{7E332AC2-56E4-42A2-AD26-D1F6943F8656}" destId="{F4B6F6BF-ED07-4F06-9C39-FDB4B1D854B7}" srcOrd="1" destOrd="0" presId="urn:microsoft.com/office/officeart/2005/8/layout/hierarchy5"/>
    <dgm:cxn modelId="{CF916CA8-C6E4-47A3-A02F-CF8E320CCDE6}" type="presParOf" srcId="{9A959162-7D29-46A9-A7C0-B9AB442863D4}" destId="{FFE094D0-A88C-496A-802E-1A5AC2E8BEF1}" srcOrd="1" destOrd="0" presId="urn:microsoft.com/office/officeart/2005/8/layout/hierarchy5"/>
    <dgm:cxn modelId="{22F49272-7707-415C-839F-D70C49B7CD5B}" type="presParOf" srcId="{FFE094D0-A88C-496A-802E-1A5AC2E8BEF1}" destId="{60CE3AA2-F994-4ABA-A840-3DAEDAEE4934}" srcOrd="0" destOrd="0" presId="urn:microsoft.com/office/officeart/2005/8/layout/hierarchy5"/>
    <dgm:cxn modelId="{7536A619-86BF-4FC6-A065-80D51F2A157B}" type="presOf" srcId="{221A956D-2CD8-4EE7-A951-4B4446BAD4E9}" destId="{60CE3AA2-F994-4ABA-A840-3DAEDAEE4934}" srcOrd="0" destOrd="0" presId="urn:microsoft.com/office/officeart/2005/8/layout/hierarchy5"/>
    <dgm:cxn modelId="{7BCBED1F-E601-4881-B141-F6F8DD6E7017}" type="presParOf" srcId="{FFE094D0-A88C-496A-802E-1A5AC2E8BEF1}" destId="{8A61A12E-920E-49CB-BDEB-D39AAC9C03AF}" srcOrd="1" destOrd="0" presId="urn:microsoft.com/office/officeart/2005/8/layout/hierarchy5"/>
    <dgm:cxn modelId="{79773AFD-438B-458A-B425-211F82ACE84E}" type="presParOf" srcId="{9A959162-7D29-46A9-A7C0-B9AB442863D4}" destId="{84F0F215-4887-43DB-8977-AFB512B3C0E5}" srcOrd="2" destOrd="0" presId="urn:microsoft.com/office/officeart/2005/8/layout/hierarchy5"/>
    <dgm:cxn modelId="{094721C4-6BFF-46BB-951B-59CBEC65FB64}" type="presOf" srcId="{ED9910C9-703F-42C5-BA6A-0BF770A49B9D}" destId="{84F0F215-4887-43DB-8977-AFB512B3C0E5}" srcOrd="0" destOrd="0" presId="urn:microsoft.com/office/officeart/2005/8/layout/hierarchy5"/>
    <dgm:cxn modelId="{C436C4AE-B075-44D9-98E9-11D5B8F87678}" type="presParOf" srcId="{84F0F215-4887-43DB-8977-AFB512B3C0E5}" destId="{EA6734AC-7FDE-412F-9E9C-80BE520B98CA}" srcOrd="0" destOrd="0" presId="urn:microsoft.com/office/officeart/2005/8/layout/hierarchy5"/>
    <dgm:cxn modelId="{BB46F82E-D738-4E81-A306-37E3DA5BD717}" type="presOf" srcId="{ED9910C9-703F-42C5-BA6A-0BF770A49B9D}" destId="{EA6734AC-7FDE-412F-9E9C-80BE520B98CA}" srcOrd="1" destOrd="0" presId="urn:microsoft.com/office/officeart/2005/8/layout/hierarchy5"/>
    <dgm:cxn modelId="{D572A0BD-02F8-479B-AB62-08507D5991C9}" type="presParOf" srcId="{9A959162-7D29-46A9-A7C0-B9AB442863D4}" destId="{9CA123FE-5B50-4E3C-93CB-E2E5E12B7E21}" srcOrd="3" destOrd="0" presId="urn:microsoft.com/office/officeart/2005/8/layout/hierarchy5"/>
    <dgm:cxn modelId="{97E74E49-290F-4023-B3B1-EABB78756DAB}" type="presParOf" srcId="{9CA123FE-5B50-4E3C-93CB-E2E5E12B7E21}" destId="{14C011FF-BE60-40CC-96F1-69B20C7AFC05}" srcOrd="0" destOrd="0" presId="urn:microsoft.com/office/officeart/2005/8/layout/hierarchy5"/>
    <dgm:cxn modelId="{27CCA325-D199-4ABF-9B3B-BCF26332E22D}" type="presOf" srcId="{FBF76B79-B10D-4C53-82E2-2B1CC49FA3EF}" destId="{14C011FF-BE60-40CC-96F1-69B20C7AFC05}" srcOrd="0" destOrd="0" presId="urn:microsoft.com/office/officeart/2005/8/layout/hierarchy5"/>
    <dgm:cxn modelId="{91AC4F28-8A38-42A5-BFA3-D34C10B19AC1}" type="presParOf" srcId="{9CA123FE-5B50-4E3C-93CB-E2E5E12B7E21}" destId="{3AAD431C-0B10-4C32-9005-5FE9C05A1382}" srcOrd="1" destOrd="0" presId="urn:microsoft.com/office/officeart/2005/8/layout/hierarchy5"/>
    <dgm:cxn modelId="{4FA63D83-3E30-42A2-908C-2443C8D3A774}" type="presParOf" srcId="{9A959162-7D29-46A9-A7C0-B9AB442863D4}" destId="{27BAD787-D090-4F15-8C03-45AD578E98EF}" srcOrd="4" destOrd="0" presId="urn:microsoft.com/office/officeart/2005/8/layout/hierarchy5"/>
    <dgm:cxn modelId="{A993B2E3-339D-4738-9FAC-FAF05FF38B85}" type="presOf" srcId="{AD1FC15C-C518-48D6-85FB-1AE96117116C}" destId="{27BAD787-D090-4F15-8C03-45AD578E98EF}" srcOrd="0" destOrd="0" presId="urn:microsoft.com/office/officeart/2005/8/layout/hierarchy5"/>
    <dgm:cxn modelId="{EC0A75B6-9A92-46DE-B3A4-D07259EBA374}" type="presParOf" srcId="{27BAD787-D090-4F15-8C03-45AD578E98EF}" destId="{DC30244F-52E0-4435-A8C4-0232FA5A2413}" srcOrd="0" destOrd="0" presId="urn:microsoft.com/office/officeart/2005/8/layout/hierarchy5"/>
    <dgm:cxn modelId="{618F94DA-70BC-4B49-81F5-BCE8C3B7D602}" type="presOf" srcId="{AD1FC15C-C518-48D6-85FB-1AE96117116C}" destId="{DC30244F-52E0-4435-A8C4-0232FA5A2413}" srcOrd="1" destOrd="0" presId="urn:microsoft.com/office/officeart/2005/8/layout/hierarchy5"/>
    <dgm:cxn modelId="{DE37656A-0F2A-4074-A099-CA152728F797}" type="presParOf" srcId="{9A959162-7D29-46A9-A7C0-B9AB442863D4}" destId="{2D9FA08C-9E46-46EA-B1F4-09FC31DB2F62}" srcOrd="5" destOrd="0" presId="urn:microsoft.com/office/officeart/2005/8/layout/hierarchy5"/>
    <dgm:cxn modelId="{FA1D4C63-C676-4BD5-AFA4-B592535EB611}" type="presParOf" srcId="{2D9FA08C-9E46-46EA-B1F4-09FC31DB2F62}" destId="{CA30C63D-74CC-434A-816E-AEC9DBD8E02D}" srcOrd="0" destOrd="0" presId="urn:microsoft.com/office/officeart/2005/8/layout/hierarchy5"/>
    <dgm:cxn modelId="{072A87BD-8B9C-4AAD-A2B9-828C165358ED}" type="presOf" srcId="{4ABC9C9C-606F-4728-B350-D0F629E437F8}" destId="{CA30C63D-74CC-434A-816E-AEC9DBD8E02D}" srcOrd="0" destOrd="0" presId="urn:microsoft.com/office/officeart/2005/8/layout/hierarchy5"/>
    <dgm:cxn modelId="{D814DD60-2D46-47D6-8276-B6A40A1072BA}" type="presParOf" srcId="{2D9FA08C-9E46-46EA-B1F4-09FC31DB2F62}" destId="{6100D9F1-4B5B-49D5-A45D-A03ED1D14755}" srcOrd="1" destOrd="0" presId="urn:microsoft.com/office/officeart/2005/8/layout/hierarchy5"/>
    <dgm:cxn modelId="{0DCF8DDB-9342-42A0-A1E3-E7325B7A1BC9}" type="presParOf" srcId="{9A959162-7D29-46A9-A7C0-B9AB442863D4}" destId="{44D58148-6565-4148-882B-73156D8D0BED}" srcOrd="6" destOrd="0" presId="urn:microsoft.com/office/officeart/2005/8/layout/hierarchy5"/>
    <dgm:cxn modelId="{4382246F-ED08-4417-A307-38ACA89FA6EE}" type="presOf" srcId="{9D6F6619-8D9A-4F59-95FB-A7F287693399}" destId="{44D58148-6565-4148-882B-73156D8D0BED}" srcOrd="0" destOrd="0" presId="urn:microsoft.com/office/officeart/2005/8/layout/hierarchy5"/>
    <dgm:cxn modelId="{3A4029FB-8CEA-4DED-BE17-B511DFC090F3}" type="presParOf" srcId="{44D58148-6565-4148-882B-73156D8D0BED}" destId="{0EC25A40-8538-4DFA-BD7E-50F3A9ADFE26}" srcOrd="0" destOrd="0" presId="urn:microsoft.com/office/officeart/2005/8/layout/hierarchy5"/>
    <dgm:cxn modelId="{7A05FDC7-2B0A-435A-A1F5-14271F85A586}" type="presOf" srcId="{9D6F6619-8D9A-4F59-95FB-A7F287693399}" destId="{0EC25A40-8538-4DFA-BD7E-50F3A9ADFE26}" srcOrd="1" destOrd="0" presId="urn:microsoft.com/office/officeart/2005/8/layout/hierarchy5"/>
    <dgm:cxn modelId="{80267DDD-83AF-4268-89B3-D79C2B162C5F}" type="presParOf" srcId="{9A959162-7D29-46A9-A7C0-B9AB442863D4}" destId="{B4D53AAC-23AA-48B9-BD5E-5ABCFB0A9720}" srcOrd="7" destOrd="0" presId="urn:microsoft.com/office/officeart/2005/8/layout/hierarchy5"/>
    <dgm:cxn modelId="{7A0E0C99-BC8E-4FFD-9E87-2067F46BCB9D}" type="presParOf" srcId="{B4D53AAC-23AA-48B9-BD5E-5ABCFB0A9720}" destId="{C63CEB80-5484-4237-9709-3238A6C09BC7}" srcOrd="0" destOrd="0" presId="urn:microsoft.com/office/officeart/2005/8/layout/hierarchy5"/>
    <dgm:cxn modelId="{21F8E85F-5020-4A47-999B-A356E039ADD0}" type="presOf" srcId="{FFCF1E81-4707-4C38-8B97-AFD21E4CC47E}" destId="{C63CEB80-5484-4237-9709-3238A6C09BC7}" srcOrd="0" destOrd="0" presId="urn:microsoft.com/office/officeart/2005/8/layout/hierarchy5"/>
    <dgm:cxn modelId="{5331C96A-F043-4E67-944D-108B2F2AD8C2}" type="presParOf" srcId="{B4D53AAC-23AA-48B9-BD5E-5ABCFB0A9720}" destId="{B9774585-738A-48CF-9D73-41BA82C6F738}" srcOrd="1" destOrd="0" presId="urn:microsoft.com/office/officeart/2005/8/layout/hierarchy5"/>
    <dgm:cxn modelId="{E54F1773-BC2E-474A-9EA8-2246E4159900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CA5D8B93-4C24-4A3A-AD76-EB9A7696FEC7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Seksjonsleder</a:t>
          </a:r>
        </a:p>
        <a:p>
          <a:r>
            <a:rPr lang="nb-NO" sz="1600" i="1" smtClean="0"/>
            <a:t>Arnhild Daasvatn</a:t>
          </a:r>
          <a:endParaRPr lang="nb-NO" sz="1600" i="1"/>
        </a:p>
      </dgm:t>
    </dgm:pt>
    <dgm:pt modelId="{BE040E1A-F43E-47D7-B507-827B189DED1D}" type="parTrans" cxnId="{B520EAB8-3DBD-4EEC-A342-B1697CB7C818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000" b="1" i="1" baseline="0" smtClean="0"/>
            <a:t>Enhet Kristiansand</a:t>
          </a:r>
        </a:p>
        <a:p>
          <a:pPr marL="85725" indent="0" algn="ctr"/>
          <a:r>
            <a:rPr lang="nb-NO" sz="1000" b="1" i="1" baseline="0" smtClean="0"/>
            <a:t>Kongsgård</a:t>
          </a:r>
        </a:p>
        <a:p>
          <a:pPr marL="85725" indent="0" algn="ctr"/>
          <a:endParaRPr lang="nb-NO" sz="800" b="1" i="1" baseline="0" smtClean="0"/>
        </a:p>
      </dgm:t>
    </dgm:pt>
    <dgm:pt modelId="{D0BCF9E2-DFBE-4F49-83D4-E7105C32F1FF}" type="sibTrans" cxnId="{B520EAB8-3DBD-4EEC-A342-B1697CB7C818}">
      <dgm:prSet/>
      <dgm:spPr/>
      <dgm:t>
        <a:bodyPr/>
        <a:lstStyle/>
        <a:p>
          <a:endParaRPr lang="nb-NO"/>
        </a:p>
      </dgm:t>
    </dgm:pt>
    <dgm:pt modelId="{62AEF582-AE4B-47EF-8C23-F0D54081DDED}" type="parTrans" cxnId="{83A336A6-22B3-4E9F-B124-DA80755EF17F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000" b="1" i="1" baseline="0" smtClean="0"/>
            <a:t>Enhet Arendal</a:t>
          </a:r>
        </a:p>
        <a:p>
          <a:pPr marL="85725" indent="0" algn="ctr"/>
          <a:r>
            <a:rPr lang="nb-NO" sz="1000" b="1" i="1" baseline="0" smtClean="0"/>
            <a:t>Bjorbekk</a:t>
          </a:r>
        </a:p>
      </dgm:t>
    </dgm:pt>
    <dgm:pt modelId="{21C2637B-BB9A-4E9D-B9E0-F665A7003665}" type="sibTrans" cxnId="{83A336A6-22B3-4E9F-B124-DA80755EF17F}">
      <dgm:prSet/>
      <dgm:spPr/>
      <dgm:t>
        <a:bodyPr/>
        <a:lstStyle/>
        <a:p>
          <a:endParaRPr lang="nb-NO"/>
        </a:p>
      </dgm:t>
    </dgm:pt>
    <dgm:pt modelId="{5241B17A-A1B5-492A-AEA6-9D035D056C7F}" type="sibTrans" cxnId="{CA5D8B93-4C24-4A3A-AD76-EB9A7696FEC7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2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2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2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2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CA5D8B93-4C24-4A3A-AD76-EB9A7696FEC7}" srcId="{DF27154E-8352-4F60-836F-97B8A0AE981A}" destId="{9A6D052A-DA11-4A7B-95E8-637E0F34C3A1}" srcOrd="0" destOrd="0" parTransId="{5616FAA1-6A27-4F51-9B1C-1AFCE47B5D06}" sibTransId="{5241B17A-A1B5-492A-AEA6-9D035D056C7F}"/>
    <dgm:cxn modelId="{B520EAB8-3DBD-4EEC-A342-B1697CB7C818}" srcId="{9A6D052A-DA11-4A7B-95E8-637E0F34C3A1}" destId="{4423AF8E-556E-46DB-A095-2B644F82DFF2}" srcOrd="0" destOrd="0" parTransId="{BE040E1A-F43E-47D7-B507-827B189DED1D}" sibTransId="{D0BCF9E2-DFBE-4F49-83D4-E7105C32F1FF}"/>
    <dgm:cxn modelId="{83A336A6-22B3-4E9F-B124-DA80755EF17F}" srcId="{9A6D052A-DA11-4A7B-95E8-637E0F34C3A1}" destId="{C21C84F2-017F-485E-9FAF-71D088915A5D}" srcOrd="1" destOrd="0" parTransId="{62AEF582-AE4B-47EF-8C23-F0D54081DDED}" sibTransId="{21C2637B-BB9A-4E9D-B9E0-F665A7003665}"/>
    <dgm:cxn modelId="{A3B7F690-DFAE-4961-9215-88568356CED4}" type="presOf" srcId="{DF27154E-8352-4F60-836F-97B8A0AE981A}" destId="{CC94504A-80C2-49DA-864D-85511BE17F79}" srcOrd="0" destOrd="0" presId="urn:microsoft.com/office/officeart/2005/8/layout/hierarchy5"/>
    <dgm:cxn modelId="{42FDF316-C7B1-4147-A175-C456B12A40A1}" type="presParOf" srcId="{CC94504A-80C2-49DA-864D-85511BE17F79}" destId="{B0745ACE-8EF7-4B8D-BE44-8524F788CC72}" srcOrd="0" destOrd="0" presId="urn:microsoft.com/office/officeart/2005/8/layout/hierarchy5"/>
    <dgm:cxn modelId="{4DABD74A-F5BA-4F28-8A49-1876B4096017}" type="presParOf" srcId="{B0745ACE-8EF7-4B8D-BE44-8524F788CC72}" destId="{F8669505-2FB4-44C5-B0A1-CEC0C9E5FEE6}" srcOrd="0" destOrd="0" presId="urn:microsoft.com/office/officeart/2005/8/layout/hierarchy5"/>
    <dgm:cxn modelId="{5D04DEC8-97FA-46DC-94A9-57C438897A50}" type="presParOf" srcId="{F8669505-2FB4-44C5-B0A1-CEC0C9E5FEE6}" destId="{BDAFBAB7-8360-49DF-9EA4-286B8A377335}" srcOrd="0" destOrd="0" presId="urn:microsoft.com/office/officeart/2005/8/layout/hierarchy5"/>
    <dgm:cxn modelId="{3422EBB4-BE90-4295-8B72-88FAB66A2DCF}" type="presParOf" srcId="{BDAFBAB7-8360-49DF-9EA4-286B8A377335}" destId="{D3FA83E0-78F7-44E0-BDA0-9F89A1BF460A}" srcOrd="0" destOrd="0" presId="urn:microsoft.com/office/officeart/2005/8/layout/hierarchy5"/>
    <dgm:cxn modelId="{7DA75BAE-3361-4E12-9A1B-D17FEA1F926F}" type="presOf" srcId="{9A6D052A-DA11-4A7B-95E8-637E0F34C3A1}" destId="{D3FA83E0-78F7-44E0-BDA0-9F89A1BF460A}" srcOrd="0" destOrd="0" presId="urn:microsoft.com/office/officeart/2005/8/layout/hierarchy5"/>
    <dgm:cxn modelId="{212F107C-3731-4CA1-8F81-4BB83ECAEDED}" type="presParOf" srcId="{BDAFBAB7-8360-49DF-9EA4-286B8A377335}" destId="{9A959162-7D29-46A9-A7C0-B9AB442863D4}" srcOrd="1" destOrd="0" presId="urn:microsoft.com/office/officeart/2005/8/layout/hierarchy5"/>
    <dgm:cxn modelId="{6717FD36-003D-426F-B15E-126904173349}" type="presParOf" srcId="{9A959162-7D29-46A9-A7C0-B9AB442863D4}" destId="{79C3C7EA-4475-4164-BDCD-9F6E0DDED5D3}" srcOrd="0" destOrd="0" presId="urn:microsoft.com/office/officeart/2005/8/layout/hierarchy5"/>
    <dgm:cxn modelId="{C5ED1F80-81E9-4788-B447-FFD302747775}" type="presOf" srcId="{BE040E1A-F43E-47D7-B507-827B189DED1D}" destId="{79C3C7EA-4475-4164-BDCD-9F6E0DDED5D3}" srcOrd="0" destOrd="0" presId="urn:microsoft.com/office/officeart/2005/8/layout/hierarchy5"/>
    <dgm:cxn modelId="{76253BB2-754D-47FE-AC36-CC5D2CB4C97B}" type="presParOf" srcId="{79C3C7EA-4475-4164-BDCD-9F6E0DDED5D3}" destId="{808B3503-2161-4748-9E04-27D668E0D0F7}" srcOrd="0" destOrd="0" presId="urn:microsoft.com/office/officeart/2005/8/layout/hierarchy5"/>
    <dgm:cxn modelId="{06D8AB03-C07C-4886-8EE2-D6C954D12A70}" type="presOf" srcId="{BE040E1A-F43E-47D7-B507-827B189DED1D}" destId="{808B3503-2161-4748-9E04-27D668E0D0F7}" srcOrd="1" destOrd="0" presId="urn:microsoft.com/office/officeart/2005/8/layout/hierarchy5"/>
    <dgm:cxn modelId="{3A484448-4F46-4BFF-9326-A5391AEDD4E5}" type="presParOf" srcId="{9A959162-7D29-46A9-A7C0-B9AB442863D4}" destId="{9E96655F-EC46-475D-A136-E2D432548CE8}" srcOrd="1" destOrd="0" presId="urn:microsoft.com/office/officeart/2005/8/layout/hierarchy5"/>
    <dgm:cxn modelId="{2CF17BC7-E720-4D42-A253-69BAB67998A7}" type="presParOf" srcId="{9E96655F-EC46-475D-A136-E2D432548CE8}" destId="{C76A70C6-8BA9-4437-887E-F98838286179}" srcOrd="0" destOrd="0" presId="urn:microsoft.com/office/officeart/2005/8/layout/hierarchy5"/>
    <dgm:cxn modelId="{83BA17D7-AF71-4112-96EF-04C07C9DE6E5}" type="presOf" srcId="{4423AF8E-556E-46DB-A095-2B644F82DFF2}" destId="{C76A70C6-8BA9-4437-887E-F98838286179}" srcOrd="0" destOrd="0" presId="urn:microsoft.com/office/officeart/2005/8/layout/hierarchy5"/>
    <dgm:cxn modelId="{A343897E-4BA1-4B6F-B615-30D5DD6476F5}" type="presParOf" srcId="{9E96655F-EC46-475D-A136-E2D432548CE8}" destId="{D4A90E65-FA17-44F9-BB6F-72AB3A234DE3}" srcOrd="1" destOrd="0" presId="urn:microsoft.com/office/officeart/2005/8/layout/hierarchy5"/>
    <dgm:cxn modelId="{8E5D7AFC-2A4F-4CFE-8FCD-3C00FC9F67C4}" type="presParOf" srcId="{9A959162-7D29-46A9-A7C0-B9AB442863D4}" destId="{AF33B3E8-5E13-4019-8ABF-1894356C0EEA}" srcOrd="2" destOrd="0" presId="urn:microsoft.com/office/officeart/2005/8/layout/hierarchy5"/>
    <dgm:cxn modelId="{4B602FFE-1B2A-426B-BFAE-D52232C593C0}" type="presOf" srcId="{62AEF582-AE4B-47EF-8C23-F0D54081DDED}" destId="{AF33B3E8-5E13-4019-8ABF-1894356C0EEA}" srcOrd="0" destOrd="0" presId="urn:microsoft.com/office/officeart/2005/8/layout/hierarchy5"/>
    <dgm:cxn modelId="{1BC5279B-5F95-4AB1-BEC6-2BF1AF76433B}" type="presParOf" srcId="{AF33B3E8-5E13-4019-8ABF-1894356C0EEA}" destId="{741EA6A8-FF60-470F-8606-813F25A0B51B}" srcOrd="0" destOrd="0" presId="urn:microsoft.com/office/officeart/2005/8/layout/hierarchy5"/>
    <dgm:cxn modelId="{8B3BE877-08D1-4C3E-A236-70BC28BFB396}" type="presOf" srcId="{62AEF582-AE4B-47EF-8C23-F0D54081DDED}" destId="{741EA6A8-FF60-470F-8606-813F25A0B51B}" srcOrd="1" destOrd="0" presId="urn:microsoft.com/office/officeart/2005/8/layout/hierarchy5"/>
    <dgm:cxn modelId="{BB83BD25-745B-41F5-9C80-3CFB150065B6}" type="presParOf" srcId="{9A959162-7D29-46A9-A7C0-B9AB442863D4}" destId="{C4564236-64E3-4C3A-87B0-7603065BF97C}" srcOrd="3" destOrd="0" presId="urn:microsoft.com/office/officeart/2005/8/layout/hierarchy5"/>
    <dgm:cxn modelId="{05393E69-BD89-4542-98C0-2E8895EE9E92}" type="presParOf" srcId="{C4564236-64E3-4C3A-87B0-7603065BF97C}" destId="{B30B9B5B-C374-4816-9D8D-E65BA9D89446}" srcOrd="0" destOrd="0" presId="urn:microsoft.com/office/officeart/2005/8/layout/hierarchy5"/>
    <dgm:cxn modelId="{F5CD0A93-7084-4310-B6FD-2B951BB64787}" type="presOf" srcId="{C21C84F2-017F-485E-9FAF-71D088915A5D}" destId="{B30B9B5B-C374-4816-9D8D-E65BA9D89446}" srcOrd="0" destOrd="0" presId="urn:microsoft.com/office/officeart/2005/8/layout/hierarchy5"/>
    <dgm:cxn modelId="{379ED7D4-2343-4EE6-9547-ACDB9D501A40}" type="presParOf" srcId="{C4564236-64E3-4C3A-87B0-7603065BF97C}" destId="{29357F7B-5211-4FF5-ADB1-16C04D8100AF}" srcOrd="1" destOrd="0" presId="urn:microsoft.com/office/officeart/2005/8/layout/hierarchy5"/>
    <dgm:cxn modelId="{786C44D5-A6FB-445A-91DD-6B65D4F6B9AE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9DD6B079-C681-4943-8EA2-49F67976B982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 smtClean="0"/>
            <a:t>Seksjonsleder</a:t>
          </a:r>
        </a:p>
        <a:p>
          <a:r>
            <a:rPr lang="nb-NO" sz="1600" i="1" smtClean="0"/>
            <a:t>Rune Peersen</a:t>
          </a:r>
          <a:endParaRPr lang="nb-NO" sz="1600" i="1"/>
        </a:p>
      </dgm:t>
    </dgm:pt>
    <dgm:pt modelId="{BE040E1A-F43E-47D7-B507-827B189DED1D}" type="parTrans" cxnId="{2BE33AA4-FD6C-4697-845C-E5855482C4C1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smtClean="0"/>
            <a:t>Psykiatrisk akuttmottak</a:t>
          </a:r>
        </a:p>
        <a:p>
          <a:pPr marL="176213" indent="0" algn="ctr"/>
          <a:r>
            <a:rPr lang="nb-NO" sz="800" b="0" baseline="0" smtClean="0"/>
            <a:t>Kst. enhetsleder Rolf Takvam Dignes</a:t>
          </a:r>
          <a:endParaRPr lang="nb-NO" sz="800" b="0" i="1" baseline="0" smtClean="0"/>
        </a:p>
      </dgm:t>
    </dgm:pt>
    <dgm:pt modelId="{D0BCF9E2-DFBE-4F49-83D4-E7105C32F1FF}" type="sibTrans" cxnId="{2BE33AA4-FD6C-4697-845C-E5855482C4C1}">
      <dgm:prSet/>
      <dgm:spPr/>
      <dgm:t>
        <a:bodyPr/>
        <a:lstStyle/>
        <a:p>
          <a:endParaRPr lang="nb-NO"/>
        </a:p>
      </dgm:t>
    </dgm:pt>
    <dgm:pt modelId="{62AEF582-AE4B-47EF-8C23-F0D54081DDED}" type="parTrans" cxnId="{D7944E76-52D8-4D08-9349-90A072BEB3CC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800" b="1" i="1" baseline="0" err="1" smtClean="0"/>
            <a:t>Subakutt enhet</a:t>
          </a:r>
        </a:p>
        <a:p>
          <a:pPr marL="176213" indent="0" algn="ctr"/>
          <a:r>
            <a:rPr lang="nb-NO" sz="800" b="0" baseline="0" smtClean="0"/>
            <a:t>Enhetsleder Åse Tofte</a:t>
          </a:r>
          <a:endParaRPr lang="nb-NO" sz="800" b="0" i="1" baseline="0" smtClean="0"/>
        </a:p>
        <a:p>
          <a:pPr marL="176213" indent="0" algn="ctr"/>
          <a:endParaRPr lang="nb-NO" sz="800" b="0" i="1" baseline="0" smtClean="0"/>
        </a:p>
      </dgm:t>
    </dgm:pt>
    <dgm:pt modelId="{21C2637B-BB9A-4E9D-B9E0-F665A7003665}" type="sibTrans" cxnId="{D7944E76-52D8-4D08-9349-90A072BEB3CC}">
      <dgm:prSet/>
      <dgm:spPr/>
      <dgm:t>
        <a:bodyPr/>
        <a:lstStyle/>
        <a:p>
          <a:endParaRPr lang="nb-NO"/>
        </a:p>
      </dgm:t>
    </dgm:pt>
    <dgm:pt modelId="{AED18DFA-9818-4155-AFD5-30FB1558C739}" type="parTrans" cxnId="{9CFBE717-333E-4C88-A21D-FDE16A49E944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79600" indent="-1703388" algn="ctr"/>
          <a:r>
            <a:rPr lang="nb-NO" sz="800" b="1" i="1" baseline="0" smtClean="0"/>
            <a:t>Enhet for tidlig utredning av psykoselidelser</a:t>
          </a:r>
        </a:p>
        <a:p>
          <a:pPr marL="1879600" indent="-1703388" algn="ctr"/>
          <a:r>
            <a:rPr lang="nb-NO" sz="800" b="0" baseline="0" smtClean="0"/>
            <a:t>Kst. enhetsleder Svein Christian Malo Wirak</a:t>
          </a:r>
          <a:endParaRPr lang="nb-NO" sz="800" b="0" i="1" baseline="0" smtClean="0"/>
        </a:p>
        <a:p>
          <a:pPr marL="1879600" indent="-1703388" algn="ctr"/>
          <a:endParaRPr lang="nb-NO" sz="800" b="0" i="1" baseline="0"/>
        </a:p>
      </dgm:t>
    </dgm:pt>
    <dgm:pt modelId="{4FD74651-2FEC-4204-8F47-DD99CC0CC709}" type="sibTrans" cxnId="{9CFBE717-333E-4C88-A21D-FDE16A49E944}">
      <dgm:prSet/>
      <dgm:spPr/>
      <dgm:t>
        <a:bodyPr/>
        <a:lstStyle/>
        <a:p>
          <a:endParaRPr lang="nb-NO"/>
        </a:p>
      </dgm:t>
    </dgm:pt>
    <dgm:pt modelId="{C95631FB-9EC8-4E3D-9073-385785FF8438}" type="parTrans" cxnId="{12BB0061-1EEB-444D-A2EE-AD02051C8C12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Forsterket enhet for psykose- og ruslidelser</a:t>
          </a:r>
        </a:p>
        <a:p>
          <a:pPr marL="176213" indent="0" algn="ctr"/>
          <a:r>
            <a:rPr lang="nb-NO" sz="800" b="0" baseline="0" smtClean="0"/>
            <a:t>Enhetsleder Geir Ove Høgdal</a:t>
          </a:r>
          <a:endParaRPr lang="nb-NO" sz="800" b="0" i="1" baseline="0" smtClean="0"/>
        </a:p>
        <a:p>
          <a:pPr marL="176213" indent="0" algn="ctr"/>
          <a:endParaRPr lang="nb-NO" sz="800" i="1" baseline="0"/>
        </a:p>
      </dgm:t>
    </dgm:pt>
    <dgm:pt modelId="{B53E3734-12DF-4DD5-B2F5-F793DF0473AD}" type="sibTrans" cxnId="{12BB0061-1EEB-444D-A2EE-AD02051C8C12}">
      <dgm:prSet/>
      <dgm:spPr/>
      <dgm:t>
        <a:bodyPr/>
        <a:lstStyle/>
        <a:p>
          <a:endParaRPr lang="nb-NO"/>
        </a:p>
      </dgm:t>
    </dgm:pt>
    <dgm:pt modelId="{42F53B70-BD9A-407F-BE48-466EDC6A6E06}" type="parTrans" cxnId="{F735C434-AF24-41E4-BA42-245E7D81CE74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Enhet for psykose- og ruslidelser</a:t>
          </a:r>
        </a:p>
        <a:p>
          <a:pPr marL="176213" indent="0" algn="ctr"/>
          <a:r>
            <a:rPr lang="nb-NO" sz="800" b="0" baseline="0" smtClean="0"/>
            <a:t>Enhetsleder Julian Froholt</a:t>
          </a:r>
          <a:endParaRPr lang="nb-NO" sz="800" b="0" i="1" baseline="0" smtClean="0"/>
        </a:p>
        <a:p>
          <a:pPr marL="176213" indent="0" algn="ctr"/>
          <a:endParaRPr lang="nb-NO" sz="800" b="0" i="1" baseline="0"/>
        </a:p>
      </dgm:t>
    </dgm:pt>
    <dgm:pt modelId="{DA211D77-E714-4F5D-B316-AA9E2DBA1114}" type="sibTrans" cxnId="{F735C434-AF24-41E4-BA42-245E7D81CE74}">
      <dgm:prSet/>
      <dgm:spPr/>
      <dgm:t>
        <a:bodyPr/>
        <a:lstStyle/>
        <a:p>
          <a:endParaRPr lang="nb-NO"/>
        </a:p>
      </dgm:t>
    </dgm:pt>
    <dgm:pt modelId="{8F2B496D-B4AE-4F18-9BF1-34B8CEF6AEFD}" type="parTrans" cxnId="{9CE667B5-BA31-4094-A8E8-00B008F84DDB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4E09B76-DDA9-480B-A862-18A610DE1C55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Enhet for sikkerhetspsykiatri</a:t>
          </a:r>
        </a:p>
        <a:p>
          <a:pPr marL="176213" indent="0" algn="ctr"/>
          <a:r>
            <a:rPr lang="nb-NO" sz="800" b="0" baseline="0" smtClean="0"/>
            <a:t>Enhetsleder Nicolai Stray</a:t>
          </a:r>
          <a:endParaRPr lang="nb-NO" sz="800" i="1" baseline="0"/>
        </a:p>
      </dgm:t>
    </dgm:pt>
    <dgm:pt modelId="{DFA0F376-0B5B-4951-8977-6A56889B9A26}" type="sibTrans" cxnId="{9CE667B5-BA31-4094-A8E8-00B008F84DDB}">
      <dgm:prSet/>
      <dgm:spPr/>
      <dgm:t>
        <a:bodyPr/>
        <a:lstStyle/>
        <a:p>
          <a:endParaRPr lang="nb-NO"/>
        </a:p>
      </dgm:t>
    </dgm:pt>
    <dgm:pt modelId="{B3C01000-96C1-4D40-8E3E-ACA0563CA7EE}" type="parTrans" cxnId="{3047A88D-175B-41E2-A60F-E1EC9957E20E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06C470F-68FC-4838-8DE0-7D0F17CEBF0A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800" b="1" i="1" baseline="0" smtClean="0"/>
            <a:t>Enhet for alderspsykiatri og kognitiv svik</a:t>
          </a:r>
        </a:p>
        <a:p>
          <a:pPr marL="176213" indent="0" algn="ctr"/>
          <a:r>
            <a:rPr lang="nb-NO" sz="800" baseline="0" smtClean="0"/>
            <a:t>Enhetsleder Astrid Marie Hodne Græsdal</a:t>
          </a:r>
          <a:endParaRPr lang="nb-NO" sz="800" i="1" baseline="0" smtClean="0"/>
        </a:p>
      </dgm:t>
    </dgm:pt>
    <dgm:pt modelId="{DC602869-5E7C-4804-AA00-EF516D32BC7C}" type="sibTrans" cxnId="{3047A88D-175B-41E2-A60F-E1EC9957E20E}">
      <dgm:prSet/>
      <dgm:spPr/>
      <dgm:t>
        <a:bodyPr/>
        <a:lstStyle/>
        <a:p>
          <a:endParaRPr lang="nb-NO"/>
        </a:p>
      </dgm:t>
    </dgm:pt>
    <dgm:pt modelId="{99AF814B-99E8-41DD-B5B0-D7F33E8CCF48}" type="parTrans" cxnId="{3157F8E8-9426-4C59-8B0D-EEBA05D1828F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6EB17C96-69A9-46C4-95F6-8F94E43BFAD5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800" b="1" i="1" baseline="0" err="1" smtClean="0"/>
            <a:t>Alderspsykiatrisk poliklinikk</a:t>
          </a:r>
          <a:endParaRPr lang="nb-NO" sz="800" i="1" baseline="0" smtClean="0"/>
        </a:p>
      </dgm:t>
    </dgm:pt>
    <dgm:pt modelId="{AB675036-B115-49AA-B98F-BD3E450B20CE}" type="sibTrans" cxnId="{3157F8E8-9426-4C59-8B0D-EEBA05D1828F}">
      <dgm:prSet/>
      <dgm:spPr/>
      <dgm:t>
        <a:bodyPr/>
        <a:lstStyle/>
        <a:p>
          <a:endParaRPr lang="nb-NO"/>
        </a:p>
      </dgm:t>
    </dgm:pt>
    <dgm:pt modelId="{5241B17A-A1B5-492A-AEA6-9D035D056C7F}" type="sibTrans" cxnId="{9DD6B079-C681-4943-8EA2-49F67976B982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745ACE-8EF7-4B8D-BE44-8524F788CC72}" type="pres">
      <dgm:prSet presAssocID="{DF27154E-8352-4F60-836F-97B8A0AE981A}" presName="hierFlow"/>
      <dgm:spPr/>
      <dgm:t>
        <a:bodyPr/>
        <a:lstStyle/>
        <a:p>
          <a:endParaRPr/>
        </a:p>
      </dgm:t>
    </dgm:pt>
    <dgm:pt modelId="{F8669505-2FB4-44C5-B0A1-CEC0C9E5FEE6}" type="pres">
      <dgm:prSet presAssocID="{DF27154E-8352-4F60-836F-97B8A0AE981A}" presName="hierChild1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/>
        </a:p>
      </dgm:t>
    </dgm:pt>
    <dgm:pt modelId="{BDAFBAB7-8360-49DF-9EA4-286B8A377335}" type="pres">
      <dgm:prSet presAssocID="{9A6D052A-DA11-4A7B-95E8-637E0F34C3A1}" presName="Name17"/>
      <dgm:spPr/>
      <dgm:t>
        <a:bodyPr/>
        <a:lstStyle/>
        <a:p>
          <a:endParaRPr/>
        </a:p>
      </dgm:t>
    </dgm:pt>
    <dgm:pt modelId="{D3FA83E0-78F7-44E0-BDA0-9F89A1BF460A}" type="pres">
      <dgm:prSet presAssocID="{9A6D052A-DA11-4A7B-95E8-637E0F34C3A1}" presName="level1Shape" presStyleLbl="node0" presStyleCnt="1" custScaleX="200072" custScaleY="155583" custLinFactNeighborX="-14030" custLinFactNeighborY="-98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59162-7D29-46A9-A7C0-B9AB442863D4}" type="pres">
      <dgm:prSet presAssocID="{9A6D052A-DA11-4A7B-95E8-637E0F34C3A1}" presName="hierChild2"/>
      <dgm:spPr/>
      <dgm:t>
        <a:bodyPr/>
        <a:lstStyle/>
        <a:p>
          <a:endParaRPr/>
        </a:p>
      </dgm:t>
    </dgm:pt>
    <dgm:pt modelId="{79C3C7EA-4475-4164-BDCD-9F6E0DDED5D3}" type="pres">
      <dgm:prSet presAssocID="{BE040E1A-F43E-47D7-B507-827B189DED1D}" presName="Name25" presStyleLbl="parChTrans1D2" presStyleCnt="8" custScaleX="2000000" custScaleY="66007"/>
      <dgm:spPr/>
      <dgm:t>
        <a:bodyPr/>
        <a:lstStyle/>
        <a:p>
          <a:endParaRPr lang="nb-NO"/>
        </a:p>
      </dgm:t>
    </dgm:pt>
    <dgm:pt modelId="{808B3503-2161-4748-9E04-27D668E0D0F7}" type="pres">
      <dgm:prSet presAssocID="{BE040E1A-F43E-47D7-B507-827B189DED1D}" presName="connTx" presStyleLbl="parChTrans2D2" presStyleCnt="8"/>
      <dgm:spPr/>
      <dgm:t>
        <a:bodyPr/>
        <a:lstStyle/>
        <a:p>
          <a:endParaRPr lang="nb-NO"/>
        </a:p>
      </dgm:t>
    </dgm:pt>
    <dgm:pt modelId="{9E96655F-EC46-475D-A136-E2D432548CE8}" type="pres">
      <dgm:prSet presAssocID="{4423AF8E-556E-46DB-A095-2B644F82DFF2}" presName="Name30"/>
      <dgm:spPr/>
      <dgm:t>
        <a:bodyPr/>
        <a:lstStyle/>
        <a:p>
          <a:endParaRPr/>
        </a:p>
      </dgm:t>
    </dgm:pt>
    <dgm:pt modelId="{C76A70C6-8BA9-4437-887E-F98838286179}" type="pres">
      <dgm:prSet presAssocID="{4423AF8E-556E-46DB-A095-2B644F82DFF2}" presName="level2Shape" presStyleLbl="asst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D4A90E65-FA17-44F9-BB6F-72AB3A234DE3}" type="pres">
      <dgm:prSet presAssocID="{4423AF8E-556E-46DB-A095-2B644F82DFF2}" presName="hierChild3"/>
      <dgm:spPr/>
      <dgm:t>
        <a:bodyPr/>
        <a:lstStyle/>
        <a:p>
          <a:endParaRPr/>
        </a:p>
      </dgm:t>
    </dgm:pt>
    <dgm:pt modelId="{AF33B3E8-5E13-4019-8ABF-1894356C0EEA}" type="pres">
      <dgm:prSet presAssocID="{62AEF582-AE4B-47EF-8C23-F0D54081DDED}" presName="Name25" presStyleLbl="parChTrans1D2" presStyleIdx="1" presStyleCnt="8" custScaleX="2000000" custScaleY="66007"/>
      <dgm:spPr/>
      <dgm:t>
        <a:bodyPr/>
        <a:lstStyle/>
        <a:p>
          <a:endParaRPr lang="nb-NO"/>
        </a:p>
      </dgm:t>
    </dgm:pt>
    <dgm:pt modelId="{741EA6A8-FF60-470F-8606-813F25A0B51B}" type="pres">
      <dgm:prSet presAssocID="{62AEF582-AE4B-47EF-8C23-F0D54081DDED}" presName="connTx" presStyleLbl="parChTrans2D2" presStyleIdx="1" presStyleCnt="8"/>
      <dgm:spPr/>
      <dgm:t>
        <a:bodyPr/>
        <a:lstStyle/>
        <a:p>
          <a:endParaRPr lang="nb-NO"/>
        </a:p>
      </dgm:t>
    </dgm:pt>
    <dgm:pt modelId="{C4564236-64E3-4C3A-87B0-7603065BF97C}" type="pres">
      <dgm:prSet presAssocID="{C21C84F2-017F-485E-9FAF-71D088915A5D}" presName="Name30"/>
      <dgm:spPr/>
      <dgm:t>
        <a:bodyPr/>
        <a:lstStyle/>
        <a:p>
          <a:endParaRPr/>
        </a:p>
      </dgm:t>
    </dgm:pt>
    <dgm:pt modelId="{B30B9B5B-C374-4816-9D8D-E65BA9D89446}" type="pres">
      <dgm:prSet presAssocID="{C21C84F2-017F-485E-9FAF-71D088915A5D}" presName="level2Shape" presStyleLbl="asst1" presStyleIdx="1" presStyleCnt="2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29357F7B-5211-4FF5-ADB1-16C04D8100AF}" type="pres">
      <dgm:prSet presAssocID="{C21C84F2-017F-485E-9FAF-71D088915A5D}" presName="hierChild3"/>
      <dgm:spPr/>
      <dgm:t>
        <a:bodyPr/>
        <a:lstStyle/>
        <a:p>
          <a:endParaRPr/>
        </a:p>
      </dgm:t>
    </dgm:pt>
    <dgm:pt modelId="{0707BA35-95D8-4E1F-80D2-A5021114608B}" type="pres">
      <dgm:prSet presAssocID="{AED18DFA-9818-4155-AFD5-30FB1558C739}" presName="Name25" presStyleLbl="parChTrans1D2" presStyleIdx="2" presStyleCnt="8" custScaleX="2000000" custScaleY="66007"/>
      <dgm:spPr/>
      <dgm:t>
        <a:bodyPr/>
        <a:lstStyle/>
        <a:p>
          <a:endParaRPr lang="nb-NO"/>
        </a:p>
      </dgm:t>
    </dgm:pt>
    <dgm:pt modelId="{B5987E05-0A03-4504-8FB8-CE5EAD00AC4D}" type="pres">
      <dgm:prSet presAssocID="{AED18DFA-9818-4155-AFD5-30FB1558C739}" presName="connTx" presStyleLbl="parChTrans2D2" presStyleIdx="2" presStyleCnt="8"/>
      <dgm:spPr/>
      <dgm:t>
        <a:bodyPr/>
        <a:lstStyle/>
        <a:p>
          <a:endParaRPr lang="nb-NO"/>
        </a:p>
      </dgm:t>
    </dgm:pt>
    <dgm:pt modelId="{8963DF4C-FF9C-4AFA-ABE7-3EF6AA53D4CA}" type="pres">
      <dgm:prSet presAssocID="{CB401637-BCF9-4C62-8285-BDB690426045}" presName="Name30"/>
      <dgm:spPr/>
      <dgm:t>
        <a:bodyPr/>
        <a:lstStyle/>
        <a:p>
          <a:endParaRPr/>
        </a:p>
      </dgm:t>
    </dgm:pt>
    <dgm:pt modelId="{179309F5-5A2B-4A9D-BFD2-AF288B013793}" type="pres">
      <dgm:prSet presAssocID="{CB401637-BCF9-4C62-8285-BDB690426045}" presName="level2Shape" presStyleLbl="node2" presStyleCnt="6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729E3E08-40FA-44AA-84A2-AC71F7C1DFA4}" type="pres">
      <dgm:prSet presAssocID="{CB401637-BCF9-4C62-8285-BDB690426045}" presName="hierChild3"/>
      <dgm:spPr/>
      <dgm:t>
        <a:bodyPr/>
        <a:lstStyle/>
        <a:p>
          <a:endParaRPr/>
        </a:p>
      </dgm:t>
    </dgm:pt>
    <dgm:pt modelId="{578582F6-ABC2-4AB5-84A1-D7FB97D6379E}" type="pres">
      <dgm:prSet presAssocID="{C95631FB-9EC8-4E3D-9073-385785FF8438}" presName="Name25" presStyleLbl="parChTrans1D2" presStyleIdx="3" presStyleCnt="8" custScaleX="2000000" custScaleY="66007"/>
      <dgm:spPr/>
      <dgm:t>
        <a:bodyPr/>
        <a:lstStyle/>
        <a:p>
          <a:endParaRPr lang="nb-NO"/>
        </a:p>
      </dgm:t>
    </dgm:pt>
    <dgm:pt modelId="{77B5B43B-1CDA-44BE-A0DA-C02AF14BFCBB}" type="pres">
      <dgm:prSet presAssocID="{C95631FB-9EC8-4E3D-9073-385785FF8438}" presName="connTx" presStyleLbl="parChTrans2D2" presStyleIdx="3" presStyleCnt="8"/>
      <dgm:spPr/>
      <dgm:t>
        <a:bodyPr/>
        <a:lstStyle/>
        <a:p>
          <a:endParaRPr lang="nb-NO"/>
        </a:p>
      </dgm:t>
    </dgm:pt>
    <dgm:pt modelId="{DC715DE1-F4BD-4CB6-B328-8E442BE90B40}" type="pres">
      <dgm:prSet presAssocID="{F12B4073-13B7-4B42-B8CB-ECBA5B987E16}" presName="Name30"/>
      <dgm:spPr/>
      <dgm:t>
        <a:bodyPr/>
        <a:lstStyle/>
        <a:p>
          <a:endParaRPr/>
        </a:p>
      </dgm:t>
    </dgm:pt>
    <dgm:pt modelId="{858DDCE3-1A8F-4C38-8395-01E788A7F11C}" type="pres">
      <dgm:prSet presAssocID="{F12B4073-13B7-4B42-B8CB-ECBA5B987E16}" presName="level2Shape" presStyleLbl="node2" presStyleIdx="1" presStyleCnt="6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F79AEA9D-B77F-49EB-B4D1-FEC29673B94D}" type="pres">
      <dgm:prSet presAssocID="{F12B4073-13B7-4B42-B8CB-ECBA5B987E16}" presName="hierChild3"/>
      <dgm:spPr/>
      <dgm:t>
        <a:bodyPr/>
        <a:lstStyle/>
        <a:p>
          <a:endParaRPr/>
        </a:p>
      </dgm:t>
    </dgm:pt>
    <dgm:pt modelId="{B21FA6A5-2AD0-44FF-BF49-B17C678D811D}" type="pres">
      <dgm:prSet presAssocID="{42F53B70-BD9A-407F-BE48-466EDC6A6E06}" presName="Name25" presStyleLbl="parChTrans1D2" presStyleIdx="4" presStyleCnt="8" custScaleX="2000000" custScaleY="66007"/>
      <dgm:spPr/>
      <dgm:t>
        <a:bodyPr/>
        <a:lstStyle/>
        <a:p>
          <a:endParaRPr lang="nb-NO"/>
        </a:p>
      </dgm:t>
    </dgm:pt>
    <dgm:pt modelId="{27D45257-B4FA-43DC-9887-EEE5C11BC3E7}" type="pres">
      <dgm:prSet presAssocID="{42F53B70-BD9A-407F-BE48-466EDC6A6E06}" presName="connTx" presStyleLbl="parChTrans2D2" presStyleIdx="4" presStyleCnt="8"/>
      <dgm:spPr/>
      <dgm:t>
        <a:bodyPr/>
        <a:lstStyle/>
        <a:p>
          <a:endParaRPr lang="nb-NO"/>
        </a:p>
      </dgm:t>
    </dgm:pt>
    <dgm:pt modelId="{FE8E6986-6E3C-4E33-81D3-03C0994FB5FD}" type="pres">
      <dgm:prSet presAssocID="{27903A1D-BEFB-4002-9AAB-E4EBFF8AB703}" presName="Name30"/>
      <dgm:spPr/>
      <dgm:t>
        <a:bodyPr/>
        <a:lstStyle/>
        <a:p>
          <a:endParaRPr/>
        </a:p>
      </dgm:t>
    </dgm:pt>
    <dgm:pt modelId="{772B49DA-BF2D-4550-A948-FE3AA3C108DC}" type="pres">
      <dgm:prSet presAssocID="{27903A1D-BEFB-4002-9AAB-E4EBFF8AB703}" presName="level2Shape" presStyleLbl="node2" presStyleIdx="2" presStyleCnt="6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40E9D500-B60D-47F2-B8C7-1668EB81357E}" type="pres">
      <dgm:prSet presAssocID="{27903A1D-BEFB-4002-9AAB-E4EBFF8AB703}" presName="hierChild3"/>
      <dgm:spPr/>
      <dgm:t>
        <a:bodyPr/>
        <a:lstStyle/>
        <a:p>
          <a:endParaRPr/>
        </a:p>
      </dgm:t>
    </dgm:pt>
    <dgm:pt modelId="{36819C9C-4A77-476F-A483-F787AF26CF4E}" type="pres">
      <dgm:prSet presAssocID="{8F2B496D-B4AE-4F18-9BF1-34B8CEF6AEFD}" presName="Name25" presStyleLbl="parChTrans1D2" presStyleIdx="5" presStyleCnt="8" custScaleX="2000000" custScaleY="66007"/>
      <dgm:spPr/>
      <dgm:t>
        <a:bodyPr/>
        <a:lstStyle/>
        <a:p>
          <a:endParaRPr lang="nb-NO"/>
        </a:p>
      </dgm:t>
    </dgm:pt>
    <dgm:pt modelId="{6DA40745-EA21-4483-A526-3769BF6203F6}" type="pres">
      <dgm:prSet presAssocID="{8F2B496D-B4AE-4F18-9BF1-34B8CEF6AEFD}" presName="connTx" presStyleLbl="parChTrans2D2" presStyleIdx="5" presStyleCnt="8"/>
      <dgm:spPr/>
      <dgm:t>
        <a:bodyPr/>
        <a:lstStyle/>
        <a:p>
          <a:endParaRPr lang="nb-NO"/>
        </a:p>
      </dgm:t>
    </dgm:pt>
    <dgm:pt modelId="{4A41F58D-EEC0-401E-B789-DD3B7D91A46E}" type="pres">
      <dgm:prSet presAssocID="{A4E09B76-DDA9-480B-A862-18A610DE1C55}" presName="Name30"/>
      <dgm:spPr/>
      <dgm:t>
        <a:bodyPr/>
        <a:lstStyle/>
        <a:p>
          <a:endParaRPr/>
        </a:p>
      </dgm:t>
    </dgm:pt>
    <dgm:pt modelId="{3D9F6C0B-DA68-46A8-A92E-6672A0428416}" type="pres">
      <dgm:prSet presAssocID="{A4E09B76-DDA9-480B-A862-18A610DE1C55}" presName="level2Shape" presStyleLbl="node2" presStyleIdx="3" presStyleCnt="6" custScaleX="349506" custScaleY="94599" custLinFactNeighborX="44561" custLinFactNeighborY="9947"/>
      <dgm:spPr/>
      <dgm:t>
        <a:bodyPr/>
        <a:lstStyle/>
        <a:p>
          <a:endParaRPr lang="nb-NO"/>
        </a:p>
      </dgm:t>
    </dgm:pt>
    <dgm:pt modelId="{3CE5756F-00FF-421F-A4BD-8026DD99F9AE}" type="pres">
      <dgm:prSet presAssocID="{A4E09B76-DDA9-480B-A862-18A610DE1C55}" presName="hierChild3"/>
      <dgm:spPr/>
      <dgm:t>
        <a:bodyPr/>
        <a:lstStyle/>
        <a:p>
          <a:endParaRPr/>
        </a:p>
      </dgm:t>
    </dgm:pt>
    <dgm:pt modelId="{0A15BBF8-B8C4-4C73-A57A-DFE0573CFFEC}" type="pres">
      <dgm:prSet presAssocID="{B3C01000-96C1-4D40-8E3E-ACA0563CA7EE}" presName="Name25" presStyleLbl="parChTrans1D2" presStyleIdx="6" presStyleCnt="8" custScaleX="2000000" custScaleY="66007"/>
      <dgm:spPr/>
      <dgm:t>
        <a:bodyPr/>
        <a:lstStyle/>
        <a:p>
          <a:endParaRPr lang="nb-NO"/>
        </a:p>
      </dgm:t>
    </dgm:pt>
    <dgm:pt modelId="{3B796296-9DD3-48EA-A95B-B0450A0C14E4}" type="pres">
      <dgm:prSet presAssocID="{B3C01000-96C1-4D40-8E3E-ACA0563CA7EE}" presName="connTx" presStyleLbl="parChTrans2D2" presStyleIdx="6" presStyleCnt="8"/>
      <dgm:spPr/>
      <dgm:t>
        <a:bodyPr/>
        <a:lstStyle/>
        <a:p>
          <a:endParaRPr lang="nb-NO"/>
        </a:p>
      </dgm:t>
    </dgm:pt>
    <dgm:pt modelId="{A6CEFBBF-55C5-4FA5-A338-434A06303619}" type="pres">
      <dgm:prSet presAssocID="{A06C470F-68FC-4838-8DE0-7D0F17CEBF0A}" presName="Name30"/>
      <dgm:spPr/>
      <dgm:t>
        <a:bodyPr/>
        <a:lstStyle/>
        <a:p>
          <a:endParaRPr/>
        </a:p>
      </dgm:t>
    </dgm:pt>
    <dgm:pt modelId="{BD5B3B04-8FE1-4993-9A55-3C81C45A98EF}" type="pres">
      <dgm:prSet presAssocID="{A06C470F-68FC-4838-8DE0-7D0F17CEBF0A}" presName="level2Shape" presStyleLbl="node2" presStyleIdx="4" presStyleCnt="6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9FB84B00-15BE-4DE8-AFA7-D2DA6AF97BEE}" type="pres">
      <dgm:prSet presAssocID="{A06C470F-68FC-4838-8DE0-7D0F17CEBF0A}" presName="hierChild3"/>
      <dgm:spPr/>
      <dgm:t>
        <a:bodyPr/>
        <a:lstStyle/>
        <a:p>
          <a:endParaRPr/>
        </a:p>
      </dgm:t>
    </dgm:pt>
    <dgm:pt modelId="{6342668A-71C3-4865-9540-E0CADB314F1E}" type="pres">
      <dgm:prSet presAssocID="{99AF814B-99E8-41DD-B5B0-D7F33E8CCF48}" presName="Name25" presStyleLbl="parChTrans1D2" presStyleIdx="7" presStyleCnt="8" custScaleX="2000000" custScaleY="66007"/>
      <dgm:spPr/>
      <dgm:t>
        <a:bodyPr/>
        <a:lstStyle/>
        <a:p>
          <a:endParaRPr lang="nb-NO"/>
        </a:p>
      </dgm:t>
    </dgm:pt>
    <dgm:pt modelId="{943686B3-0879-4610-AA50-4FC708753B4A}" type="pres">
      <dgm:prSet presAssocID="{99AF814B-99E8-41DD-B5B0-D7F33E8CCF48}" presName="connTx" presStyleLbl="parChTrans2D2" presStyleIdx="7" presStyleCnt="8"/>
      <dgm:spPr/>
      <dgm:t>
        <a:bodyPr/>
        <a:lstStyle/>
        <a:p>
          <a:endParaRPr lang="nb-NO"/>
        </a:p>
      </dgm:t>
    </dgm:pt>
    <dgm:pt modelId="{1FF3AF90-06DC-41F9-98D3-C8826C8E8137}" type="pres">
      <dgm:prSet presAssocID="{6EB17C96-69A9-46C4-95F6-8F94E43BFAD5}" presName="Name30"/>
      <dgm:spPr/>
      <dgm:t>
        <a:bodyPr/>
        <a:lstStyle/>
        <a:p/>
      </dgm:t>
    </dgm:pt>
    <dgm:pt modelId="{032D7163-3466-419C-88A3-36BAB7DE5625}" type="pres">
      <dgm:prSet presAssocID="{6EB17C96-69A9-46C4-95F6-8F94E43BFAD5}" presName="level2Shape" presStyleLbl="node2" presStyleIdx="5" presStyleCnt="6" custScaleX="349506" custScaleY="94599" custLinFactNeighborX="44561" custLinFactNeighborY="5449"/>
      <dgm:spPr/>
      <dgm:t>
        <a:bodyPr/>
        <a:lstStyle/>
        <a:p>
          <a:endParaRPr lang="nb-NO"/>
        </a:p>
      </dgm:t>
    </dgm:pt>
    <dgm:pt modelId="{3174C4A0-04E3-4AC6-8993-FF72300DC2F4}" type="pres">
      <dgm:prSet presAssocID="{6EB17C96-69A9-46C4-95F6-8F94E43BFAD5}" presName="hierChild3"/>
      <dgm:spPr/>
      <dgm:t>
        <a:bodyPr/>
        <a:lstStyle/>
        <a:p/>
      </dgm:t>
    </dgm:pt>
    <dgm:pt modelId="{91F683B7-30D6-43EB-B746-DF0735690F2C}" type="pres">
      <dgm:prSet presAssocID="{DF27154E-8352-4F60-836F-97B8A0AE981A}" presName="bgShapesFlow"/>
      <dgm:spPr/>
      <dgm:t>
        <a:bodyPr/>
        <a:lstStyle/>
        <a:p>
          <a:endParaRPr/>
        </a:p>
      </dgm:t>
    </dgm:pt>
  </dgm:ptLst>
  <dgm:cxnLst>
    <dgm:cxn modelId="{9DD6B079-C681-4943-8EA2-49F67976B982}" srcId="{DF27154E-8352-4F60-836F-97B8A0AE981A}" destId="{9A6D052A-DA11-4A7B-95E8-637E0F34C3A1}" srcOrd="0" destOrd="0" parTransId="{5616FAA1-6A27-4F51-9B1C-1AFCE47B5D06}" sibTransId="{5241B17A-A1B5-492A-AEA6-9D035D056C7F}"/>
    <dgm:cxn modelId="{2BE33AA4-FD6C-4697-845C-E5855482C4C1}" srcId="{9A6D052A-DA11-4A7B-95E8-637E0F34C3A1}" destId="{4423AF8E-556E-46DB-A095-2B644F82DFF2}" srcOrd="0" destOrd="0" parTransId="{BE040E1A-F43E-47D7-B507-827B189DED1D}" sibTransId="{D0BCF9E2-DFBE-4F49-83D4-E7105C32F1FF}"/>
    <dgm:cxn modelId="{D7944E76-52D8-4D08-9349-90A072BEB3CC}" srcId="{9A6D052A-DA11-4A7B-95E8-637E0F34C3A1}" destId="{C21C84F2-017F-485E-9FAF-71D088915A5D}" srcOrd="1" destOrd="0" parTransId="{62AEF582-AE4B-47EF-8C23-F0D54081DDED}" sibTransId="{21C2637B-BB9A-4E9D-B9E0-F665A7003665}"/>
    <dgm:cxn modelId="{9CFBE717-333E-4C88-A21D-FDE16A49E944}" srcId="{9A6D052A-DA11-4A7B-95E8-637E0F34C3A1}" destId="{CB401637-BCF9-4C62-8285-BDB690426045}" srcOrd="2" destOrd="0" parTransId="{AED18DFA-9818-4155-AFD5-30FB1558C739}" sibTransId="{4FD74651-2FEC-4204-8F47-DD99CC0CC709}"/>
    <dgm:cxn modelId="{12BB0061-1EEB-444D-A2EE-AD02051C8C12}" srcId="{9A6D052A-DA11-4A7B-95E8-637E0F34C3A1}" destId="{F12B4073-13B7-4B42-B8CB-ECBA5B987E16}" srcOrd="3" destOrd="0" parTransId="{C95631FB-9EC8-4E3D-9073-385785FF8438}" sibTransId="{B53E3734-12DF-4DD5-B2F5-F793DF0473AD}"/>
    <dgm:cxn modelId="{F735C434-AF24-41E4-BA42-245E7D81CE74}" srcId="{9A6D052A-DA11-4A7B-95E8-637E0F34C3A1}" destId="{27903A1D-BEFB-4002-9AAB-E4EBFF8AB703}" srcOrd="4" destOrd="0" parTransId="{42F53B70-BD9A-407F-BE48-466EDC6A6E06}" sibTransId="{DA211D77-E714-4F5D-B316-AA9E2DBA1114}"/>
    <dgm:cxn modelId="{9CE667B5-BA31-4094-A8E8-00B008F84DDB}" srcId="{9A6D052A-DA11-4A7B-95E8-637E0F34C3A1}" destId="{A4E09B76-DDA9-480B-A862-18A610DE1C55}" srcOrd="5" destOrd="0" parTransId="{8F2B496D-B4AE-4F18-9BF1-34B8CEF6AEFD}" sibTransId="{DFA0F376-0B5B-4951-8977-6A56889B9A26}"/>
    <dgm:cxn modelId="{3047A88D-175B-41E2-A60F-E1EC9957E20E}" srcId="{9A6D052A-DA11-4A7B-95E8-637E0F34C3A1}" destId="{A06C470F-68FC-4838-8DE0-7D0F17CEBF0A}" srcOrd="6" destOrd="0" parTransId="{B3C01000-96C1-4D40-8E3E-ACA0563CA7EE}" sibTransId="{DC602869-5E7C-4804-AA00-EF516D32BC7C}"/>
    <dgm:cxn modelId="{3157F8E8-9426-4C59-8B0D-EEBA05D1828F}" srcId="{9A6D052A-DA11-4A7B-95E8-637E0F34C3A1}" destId="{6EB17C96-69A9-46C4-95F6-8F94E43BFAD5}" srcOrd="7" destOrd="0" parTransId="{99AF814B-99E8-41DD-B5B0-D7F33E8CCF48}" sibTransId="{AB675036-B115-49AA-B98F-BD3E450B20CE}"/>
    <dgm:cxn modelId="{6D273182-1470-4930-B0F3-A6E0E1E13F32}" type="presOf" srcId="{DF27154E-8352-4F60-836F-97B8A0AE981A}" destId="{CC94504A-80C2-49DA-864D-85511BE17F79}" srcOrd="0" destOrd="0" presId="urn:microsoft.com/office/officeart/2005/8/layout/hierarchy5"/>
    <dgm:cxn modelId="{1D92252A-0488-471A-81B4-91BFB109EB54}" type="presParOf" srcId="{CC94504A-80C2-49DA-864D-85511BE17F79}" destId="{B0745ACE-8EF7-4B8D-BE44-8524F788CC72}" srcOrd="0" destOrd="0" presId="urn:microsoft.com/office/officeart/2005/8/layout/hierarchy5"/>
    <dgm:cxn modelId="{E3C97BEE-6F8F-4E43-9160-3B3BB64FC311}" type="presParOf" srcId="{B0745ACE-8EF7-4B8D-BE44-8524F788CC72}" destId="{F8669505-2FB4-44C5-B0A1-CEC0C9E5FEE6}" srcOrd="0" destOrd="0" presId="urn:microsoft.com/office/officeart/2005/8/layout/hierarchy5"/>
    <dgm:cxn modelId="{41F31C6F-BB52-48D8-838B-9DD5FFE80000}" type="presParOf" srcId="{F8669505-2FB4-44C5-B0A1-CEC0C9E5FEE6}" destId="{BDAFBAB7-8360-49DF-9EA4-286B8A377335}" srcOrd="0" destOrd="0" presId="urn:microsoft.com/office/officeart/2005/8/layout/hierarchy5"/>
    <dgm:cxn modelId="{FEA03205-61C9-4FF6-8A9E-FCFA34BF377C}" type="presParOf" srcId="{BDAFBAB7-8360-49DF-9EA4-286B8A377335}" destId="{D3FA83E0-78F7-44E0-BDA0-9F89A1BF460A}" srcOrd="0" destOrd="0" presId="urn:microsoft.com/office/officeart/2005/8/layout/hierarchy5"/>
    <dgm:cxn modelId="{FFC2EE66-F2A3-45FF-A485-C6DFD14C8335}" type="presOf" srcId="{9A6D052A-DA11-4A7B-95E8-637E0F34C3A1}" destId="{D3FA83E0-78F7-44E0-BDA0-9F89A1BF460A}" srcOrd="0" destOrd="0" presId="urn:microsoft.com/office/officeart/2005/8/layout/hierarchy5"/>
    <dgm:cxn modelId="{FF9B2D84-392E-4121-A9FC-7DD5FB7CAE53}" type="presParOf" srcId="{BDAFBAB7-8360-49DF-9EA4-286B8A377335}" destId="{9A959162-7D29-46A9-A7C0-B9AB442863D4}" srcOrd="1" destOrd="0" presId="urn:microsoft.com/office/officeart/2005/8/layout/hierarchy5"/>
    <dgm:cxn modelId="{8FAC117E-89FB-4046-9181-ECA7D4420EC0}" type="presParOf" srcId="{9A959162-7D29-46A9-A7C0-B9AB442863D4}" destId="{79C3C7EA-4475-4164-BDCD-9F6E0DDED5D3}" srcOrd="0" destOrd="0" presId="urn:microsoft.com/office/officeart/2005/8/layout/hierarchy5"/>
    <dgm:cxn modelId="{869C4369-47E6-45CF-AD36-47A2E22ED88B}" type="presOf" srcId="{BE040E1A-F43E-47D7-B507-827B189DED1D}" destId="{79C3C7EA-4475-4164-BDCD-9F6E0DDED5D3}" srcOrd="0" destOrd="0" presId="urn:microsoft.com/office/officeart/2005/8/layout/hierarchy5"/>
    <dgm:cxn modelId="{BDF355EB-276F-4698-8FD5-BEE7A7D1D2A3}" type="presParOf" srcId="{79C3C7EA-4475-4164-BDCD-9F6E0DDED5D3}" destId="{808B3503-2161-4748-9E04-27D668E0D0F7}" srcOrd="0" destOrd="0" presId="urn:microsoft.com/office/officeart/2005/8/layout/hierarchy5"/>
    <dgm:cxn modelId="{2C0C9DAF-C88F-4441-8107-0E27C2194F6E}" type="presOf" srcId="{BE040E1A-F43E-47D7-B507-827B189DED1D}" destId="{808B3503-2161-4748-9E04-27D668E0D0F7}" srcOrd="1" destOrd="0" presId="urn:microsoft.com/office/officeart/2005/8/layout/hierarchy5"/>
    <dgm:cxn modelId="{B9B9F35E-9ABC-4664-A3D1-B7F402688F4E}" type="presParOf" srcId="{9A959162-7D29-46A9-A7C0-B9AB442863D4}" destId="{9E96655F-EC46-475D-A136-E2D432548CE8}" srcOrd="1" destOrd="0" presId="urn:microsoft.com/office/officeart/2005/8/layout/hierarchy5"/>
    <dgm:cxn modelId="{DCE13FA5-DE4E-4F99-80CD-ED5A447B686A}" type="presParOf" srcId="{9E96655F-EC46-475D-A136-E2D432548CE8}" destId="{C76A70C6-8BA9-4437-887E-F98838286179}" srcOrd="0" destOrd="0" presId="urn:microsoft.com/office/officeart/2005/8/layout/hierarchy5"/>
    <dgm:cxn modelId="{272CC29B-06FD-41C4-BBF8-E55B52D237FB}" type="presOf" srcId="{4423AF8E-556E-46DB-A095-2B644F82DFF2}" destId="{C76A70C6-8BA9-4437-887E-F98838286179}" srcOrd="0" destOrd="0" presId="urn:microsoft.com/office/officeart/2005/8/layout/hierarchy5"/>
    <dgm:cxn modelId="{01885D72-4A98-4CDD-8444-8C211A78490B}" type="presParOf" srcId="{9E96655F-EC46-475D-A136-E2D432548CE8}" destId="{D4A90E65-FA17-44F9-BB6F-72AB3A234DE3}" srcOrd="1" destOrd="0" presId="urn:microsoft.com/office/officeart/2005/8/layout/hierarchy5"/>
    <dgm:cxn modelId="{89AFD244-EED8-4636-B2D1-A9B01CBB8EC4}" type="presParOf" srcId="{9A959162-7D29-46A9-A7C0-B9AB442863D4}" destId="{AF33B3E8-5E13-4019-8ABF-1894356C0EEA}" srcOrd="2" destOrd="0" presId="urn:microsoft.com/office/officeart/2005/8/layout/hierarchy5"/>
    <dgm:cxn modelId="{2132C43C-61C2-4C01-936F-7BC47725EA51}" type="presOf" srcId="{62AEF582-AE4B-47EF-8C23-F0D54081DDED}" destId="{AF33B3E8-5E13-4019-8ABF-1894356C0EEA}" srcOrd="0" destOrd="0" presId="urn:microsoft.com/office/officeart/2005/8/layout/hierarchy5"/>
    <dgm:cxn modelId="{09930A92-6F6D-4848-AAF0-8FE90202556F}" type="presParOf" srcId="{AF33B3E8-5E13-4019-8ABF-1894356C0EEA}" destId="{741EA6A8-FF60-470F-8606-813F25A0B51B}" srcOrd="0" destOrd="0" presId="urn:microsoft.com/office/officeart/2005/8/layout/hierarchy5"/>
    <dgm:cxn modelId="{50CEA154-B709-40B0-A243-8501E2320B89}" type="presOf" srcId="{62AEF582-AE4B-47EF-8C23-F0D54081DDED}" destId="{741EA6A8-FF60-470F-8606-813F25A0B51B}" srcOrd="1" destOrd="0" presId="urn:microsoft.com/office/officeart/2005/8/layout/hierarchy5"/>
    <dgm:cxn modelId="{12031DF3-F9E0-40A3-A45D-37CCACDC41B2}" type="presParOf" srcId="{9A959162-7D29-46A9-A7C0-B9AB442863D4}" destId="{C4564236-64E3-4C3A-87B0-7603065BF97C}" srcOrd="3" destOrd="0" presId="urn:microsoft.com/office/officeart/2005/8/layout/hierarchy5"/>
    <dgm:cxn modelId="{6F777D83-B88C-45A6-800D-33FDE7866AC4}" type="presParOf" srcId="{C4564236-64E3-4C3A-87B0-7603065BF97C}" destId="{B30B9B5B-C374-4816-9D8D-E65BA9D89446}" srcOrd="0" destOrd="0" presId="urn:microsoft.com/office/officeart/2005/8/layout/hierarchy5"/>
    <dgm:cxn modelId="{5880F7A3-EE4D-4D78-9E85-C8D09CDDA985}" type="presOf" srcId="{C21C84F2-017F-485E-9FAF-71D088915A5D}" destId="{B30B9B5B-C374-4816-9D8D-E65BA9D89446}" srcOrd="0" destOrd="0" presId="urn:microsoft.com/office/officeart/2005/8/layout/hierarchy5"/>
    <dgm:cxn modelId="{1DD72EA4-F8FD-4B59-A650-995DCBA8EEC5}" type="presParOf" srcId="{C4564236-64E3-4C3A-87B0-7603065BF97C}" destId="{29357F7B-5211-4FF5-ADB1-16C04D8100AF}" srcOrd="1" destOrd="0" presId="urn:microsoft.com/office/officeart/2005/8/layout/hierarchy5"/>
    <dgm:cxn modelId="{BD048F95-0D5B-4848-A088-953CF1AC9152}" type="presParOf" srcId="{9A959162-7D29-46A9-A7C0-B9AB442863D4}" destId="{0707BA35-95D8-4E1F-80D2-A5021114608B}" srcOrd="4" destOrd="0" presId="urn:microsoft.com/office/officeart/2005/8/layout/hierarchy5"/>
    <dgm:cxn modelId="{EEC2FB9D-D076-49B6-B5B3-04B175DC34E0}" type="presOf" srcId="{AED18DFA-9818-4155-AFD5-30FB1558C739}" destId="{0707BA35-95D8-4E1F-80D2-A5021114608B}" srcOrd="0" destOrd="0" presId="urn:microsoft.com/office/officeart/2005/8/layout/hierarchy5"/>
    <dgm:cxn modelId="{40B3177B-E950-4E83-8D3D-F2AC8ACA79B6}" type="presParOf" srcId="{0707BA35-95D8-4E1F-80D2-A5021114608B}" destId="{B5987E05-0A03-4504-8FB8-CE5EAD00AC4D}" srcOrd="0" destOrd="0" presId="urn:microsoft.com/office/officeart/2005/8/layout/hierarchy5"/>
    <dgm:cxn modelId="{C8C31BB2-01C9-49B4-BCD1-5FB406815D92}" type="presOf" srcId="{AED18DFA-9818-4155-AFD5-30FB1558C739}" destId="{B5987E05-0A03-4504-8FB8-CE5EAD00AC4D}" srcOrd="1" destOrd="0" presId="urn:microsoft.com/office/officeart/2005/8/layout/hierarchy5"/>
    <dgm:cxn modelId="{8261F945-88D5-40B7-9515-866316C37DD5}" type="presParOf" srcId="{9A959162-7D29-46A9-A7C0-B9AB442863D4}" destId="{8963DF4C-FF9C-4AFA-ABE7-3EF6AA53D4CA}" srcOrd="5" destOrd="0" presId="urn:microsoft.com/office/officeart/2005/8/layout/hierarchy5"/>
    <dgm:cxn modelId="{9E9FEF5E-CE6E-4833-8FC2-82EEF9C09B87}" type="presParOf" srcId="{8963DF4C-FF9C-4AFA-ABE7-3EF6AA53D4CA}" destId="{179309F5-5A2B-4A9D-BFD2-AF288B013793}" srcOrd="0" destOrd="0" presId="urn:microsoft.com/office/officeart/2005/8/layout/hierarchy5"/>
    <dgm:cxn modelId="{304CC3F7-3187-4D66-AE69-D9EBFA55C1E1}" type="presOf" srcId="{CB401637-BCF9-4C62-8285-BDB690426045}" destId="{179309F5-5A2B-4A9D-BFD2-AF288B013793}" srcOrd="0" destOrd="0" presId="urn:microsoft.com/office/officeart/2005/8/layout/hierarchy5"/>
    <dgm:cxn modelId="{2E537B17-B359-43D7-8FB2-661496877D59}" type="presParOf" srcId="{8963DF4C-FF9C-4AFA-ABE7-3EF6AA53D4CA}" destId="{729E3E08-40FA-44AA-84A2-AC71F7C1DFA4}" srcOrd="1" destOrd="0" presId="urn:microsoft.com/office/officeart/2005/8/layout/hierarchy5"/>
    <dgm:cxn modelId="{3D530268-15BC-41DD-B3C7-BDE1484F8C59}" type="presParOf" srcId="{9A959162-7D29-46A9-A7C0-B9AB442863D4}" destId="{578582F6-ABC2-4AB5-84A1-D7FB97D6379E}" srcOrd="6" destOrd="0" presId="urn:microsoft.com/office/officeart/2005/8/layout/hierarchy5"/>
    <dgm:cxn modelId="{8555956C-F5A6-4BE6-9987-B0F3361ACD39}" type="presOf" srcId="{C95631FB-9EC8-4E3D-9073-385785FF8438}" destId="{578582F6-ABC2-4AB5-84A1-D7FB97D6379E}" srcOrd="0" destOrd="0" presId="urn:microsoft.com/office/officeart/2005/8/layout/hierarchy5"/>
    <dgm:cxn modelId="{58AEFFD0-07BF-4913-B257-90ADADD0BB8A}" type="presParOf" srcId="{578582F6-ABC2-4AB5-84A1-D7FB97D6379E}" destId="{77B5B43B-1CDA-44BE-A0DA-C02AF14BFCBB}" srcOrd="0" destOrd="0" presId="urn:microsoft.com/office/officeart/2005/8/layout/hierarchy5"/>
    <dgm:cxn modelId="{5E43F3D9-DBC8-4B28-AE7B-59528B792D66}" type="presOf" srcId="{C95631FB-9EC8-4E3D-9073-385785FF8438}" destId="{77B5B43B-1CDA-44BE-A0DA-C02AF14BFCBB}" srcOrd="1" destOrd="0" presId="urn:microsoft.com/office/officeart/2005/8/layout/hierarchy5"/>
    <dgm:cxn modelId="{52E09545-240E-4D1D-B6ED-950008FB06A2}" type="presParOf" srcId="{9A959162-7D29-46A9-A7C0-B9AB442863D4}" destId="{DC715DE1-F4BD-4CB6-B328-8E442BE90B40}" srcOrd="7" destOrd="0" presId="urn:microsoft.com/office/officeart/2005/8/layout/hierarchy5"/>
    <dgm:cxn modelId="{D17E8815-7917-4699-9F3E-E1702A269345}" type="presParOf" srcId="{DC715DE1-F4BD-4CB6-B328-8E442BE90B40}" destId="{858DDCE3-1A8F-4C38-8395-01E788A7F11C}" srcOrd="0" destOrd="0" presId="urn:microsoft.com/office/officeart/2005/8/layout/hierarchy5"/>
    <dgm:cxn modelId="{42139C29-0E10-4ADC-B401-55EB3E008EED}" type="presOf" srcId="{F12B4073-13B7-4B42-B8CB-ECBA5B987E16}" destId="{858DDCE3-1A8F-4C38-8395-01E788A7F11C}" srcOrd="0" destOrd="0" presId="urn:microsoft.com/office/officeart/2005/8/layout/hierarchy5"/>
    <dgm:cxn modelId="{E717D614-3BE7-406C-8E0A-979E1921130E}" type="presParOf" srcId="{DC715DE1-F4BD-4CB6-B328-8E442BE90B40}" destId="{F79AEA9D-B77F-49EB-B4D1-FEC29673B94D}" srcOrd="1" destOrd="0" presId="urn:microsoft.com/office/officeart/2005/8/layout/hierarchy5"/>
    <dgm:cxn modelId="{A8B8C02F-A75A-42D9-8DCD-1B4DCBCAD076}" type="presParOf" srcId="{9A959162-7D29-46A9-A7C0-B9AB442863D4}" destId="{B21FA6A5-2AD0-44FF-BF49-B17C678D811D}" srcOrd="8" destOrd="0" presId="urn:microsoft.com/office/officeart/2005/8/layout/hierarchy5"/>
    <dgm:cxn modelId="{C1A652CD-EB23-469B-9DBF-3E5ACFB00061}" type="presOf" srcId="{42F53B70-BD9A-407F-BE48-466EDC6A6E06}" destId="{B21FA6A5-2AD0-44FF-BF49-B17C678D811D}" srcOrd="0" destOrd="0" presId="urn:microsoft.com/office/officeart/2005/8/layout/hierarchy5"/>
    <dgm:cxn modelId="{2BE4DDFB-2B47-44FA-9EE9-8AF191BE9E42}" type="presParOf" srcId="{B21FA6A5-2AD0-44FF-BF49-B17C678D811D}" destId="{27D45257-B4FA-43DC-9887-EEE5C11BC3E7}" srcOrd="0" destOrd="0" presId="urn:microsoft.com/office/officeart/2005/8/layout/hierarchy5"/>
    <dgm:cxn modelId="{27206309-56F8-4DE2-9438-6F422E80B444}" type="presOf" srcId="{42F53B70-BD9A-407F-BE48-466EDC6A6E06}" destId="{27D45257-B4FA-43DC-9887-EEE5C11BC3E7}" srcOrd="1" destOrd="0" presId="urn:microsoft.com/office/officeart/2005/8/layout/hierarchy5"/>
    <dgm:cxn modelId="{95D88EEE-DEF7-4D7F-93CD-DDAB7BF54175}" type="presParOf" srcId="{9A959162-7D29-46A9-A7C0-B9AB442863D4}" destId="{FE8E6986-6E3C-4E33-81D3-03C0994FB5FD}" srcOrd="9" destOrd="0" presId="urn:microsoft.com/office/officeart/2005/8/layout/hierarchy5"/>
    <dgm:cxn modelId="{8B46CB3B-A996-4D2A-AFBD-AA23C691CA56}" type="presParOf" srcId="{FE8E6986-6E3C-4E33-81D3-03C0994FB5FD}" destId="{772B49DA-BF2D-4550-A948-FE3AA3C108DC}" srcOrd="0" destOrd="0" presId="urn:microsoft.com/office/officeart/2005/8/layout/hierarchy5"/>
    <dgm:cxn modelId="{1E1ABD5E-EF4D-4313-874A-0DB281A479BD}" type="presOf" srcId="{27903A1D-BEFB-4002-9AAB-E4EBFF8AB703}" destId="{772B49DA-BF2D-4550-A948-FE3AA3C108DC}" srcOrd="0" destOrd="0" presId="urn:microsoft.com/office/officeart/2005/8/layout/hierarchy5"/>
    <dgm:cxn modelId="{AC476E50-8CB4-4C9D-8A02-99DB9245C300}" type="presParOf" srcId="{FE8E6986-6E3C-4E33-81D3-03C0994FB5FD}" destId="{40E9D500-B60D-47F2-B8C7-1668EB81357E}" srcOrd="1" destOrd="0" presId="urn:microsoft.com/office/officeart/2005/8/layout/hierarchy5"/>
    <dgm:cxn modelId="{770A6367-E025-4E6F-B5DD-3787CC67306A}" type="presParOf" srcId="{9A959162-7D29-46A9-A7C0-B9AB442863D4}" destId="{36819C9C-4A77-476F-A483-F787AF26CF4E}" srcOrd="10" destOrd="0" presId="urn:microsoft.com/office/officeart/2005/8/layout/hierarchy5"/>
    <dgm:cxn modelId="{8BCFB4C3-FF92-4CE7-8633-B28D54AC1D77}" type="presOf" srcId="{8F2B496D-B4AE-4F18-9BF1-34B8CEF6AEFD}" destId="{36819C9C-4A77-476F-A483-F787AF26CF4E}" srcOrd="0" destOrd="0" presId="urn:microsoft.com/office/officeart/2005/8/layout/hierarchy5"/>
    <dgm:cxn modelId="{FDCBB520-97A1-43A7-8DDE-45FE1FDE1743}" type="presParOf" srcId="{36819C9C-4A77-476F-A483-F787AF26CF4E}" destId="{6DA40745-EA21-4483-A526-3769BF6203F6}" srcOrd="0" destOrd="0" presId="urn:microsoft.com/office/officeart/2005/8/layout/hierarchy5"/>
    <dgm:cxn modelId="{514C6983-49E3-4D5E-BD5B-2817D33BFFBD}" type="presOf" srcId="{8F2B496D-B4AE-4F18-9BF1-34B8CEF6AEFD}" destId="{6DA40745-EA21-4483-A526-3769BF6203F6}" srcOrd="1" destOrd="0" presId="urn:microsoft.com/office/officeart/2005/8/layout/hierarchy5"/>
    <dgm:cxn modelId="{494CFBB2-2E47-4713-AD3E-77B59EA1B571}" type="presParOf" srcId="{9A959162-7D29-46A9-A7C0-B9AB442863D4}" destId="{4A41F58D-EEC0-401E-B789-DD3B7D91A46E}" srcOrd="11" destOrd="0" presId="urn:microsoft.com/office/officeart/2005/8/layout/hierarchy5"/>
    <dgm:cxn modelId="{7E6A452B-18FE-4902-8F23-F4487BD835C3}" type="presParOf" srcId="{4A41F58D-EEC0-401E-B789-DD3B7D91A46E}" destId="{3D9F6C0B-DA68-46A8-A92E-6672A0428416}" srcOrd="0" destOrd="0" presId="urn:microsoft.com/office/officeart/2005/8/layout/hierarchy5"/>
    <dgm:cxn modelId="{68C82E26-32A0-436A-940F-20417BF160EE}" type="presOf" srcId="{A4E09B76-DDA9-480B-A862-18A610DE1C55}" destId="{3D9F6C0B-DA68-46A8-A92E-6672A0428416}" srcOrd="0" destOrd="0" presId="urn:microsoft.com/office/officeart/2005/8/layout/hierarchy5"/>
    <dgm:cxn modelId="{3FF2E22F-068C-4A59-8DA1-DBDB9BCCF7E6}" type="presParOf" srcId="{4A41F58D-EEC0-401E-B789-DD3B7D91A46E}" destId="{3CE5756F-00FF-421F-A4BD-8026DD99F9AE}" srcOrd="1" destOrd="0" presId="urn:microsoft.com/office/officeart/2005/8/layout/hierarchy5"/>
    <dgm:cxn modelId="{9970A543-DC68-4547-8E41-CC1392777B16}" type="presParOf" srcId="{9A959162-7D29-46A9-A7C0-B9AB442863D4}" destId="{0A15BBF8-B8C4-4C73-A57A-DFE0573CFFEC}" srcOrd="12" destOrd="0" presId="urn:microsoft.com/office/officeart/2005/8/layout/hierarchy5"/>
    <dgm:cxn modelId="{8D0B4B36-6BDD-4817-9506-5CFCF2BA5453}" type="presOf" srcId="{B3C01000-96C1-4D40-8E3E-ACA0563CA7EE}" destId="{0A15BBF8-B8C4-4C73-A57A-DFE0573CFFEC}" srcOrd="0" destOrd="0" presId="urn:microsoft.com/office/officeart/2005/8/layout/hierarchy5"/>
    <dgm:cxn modelId="{FB1910C7-819E-4F12-8390-60C7F7CFB696}" type="presParOf" srcId="{0A15BBF8-B8C4-4C73-A57A-DFE0573CFFEC}" destId="{3B796296-9DD3-48EA-A95B-B0450A0C14E4}" srcOrd="0" destOrd="0" presId="urn:microsoft.com/office/officeart/2005/8/layout/hierarchy5"/>
    <dgm:cxn modelId="{B3A57033-360C-42CB-A708-441857FB908D}" type="presOf" srcId="{B3C01000-96C1-4D40-8E3E-ACA0563CA7EE}" destId="{3B796296-9DD3-48EA-A95B-B0450A0C14E4}" srcOrd="1" destOrd="0" presId="urn:microsoft.com/office/officeart/2005/8/layout/hierarchy5"/>
    <dgm:cxn modelId="{63E51C36-C2EB-4D1C-9217-5E1DDEF1ACAB}" type="presParOf" srcId="{9A959162-7D29-46A9-A7C0-B9AB442863D4}" destId="{A6CEFBBF-55C5-4FA5-A338-434A06303619}" srcOrd="13" destOrd="0" presId="urn:microsoft.com/office/officeart/2005/8/layout/hierarchy5"/>
    <dgm:cxn modelId="{3EAAE2D7-D650-4F59-934E-34EBCA5B162B}" type="presParOf" srcId="{A6CEFBBF-55C5-4FA5-A338-434A06303619}" destId="{BD5B3B04-8FE1-4993-9A55-3C81C45A98EF}" srcOrd="0" destOrd="0" presId="urn:microsoft.com/office/officeart/2005/8/layout/hierarchy5"/>
    <dgm:cxn modelId="{55713622-B1AB-4BCC-A7F3-FB8ECEB63A71}" type="presOf" srcId="{A06C470F-68FC-4838-8DE0-7D0F17CEBF0A}" destId="{BD5B3B04-8FE1-4993-9A55-3C81C45A98EF}" srcOrd="0" destOrd="0" presId="urn:microsoft.com/office/officeart/2005/8/layout/hierarchy5"/>
    <dgm:cxn modelId="{28BB73D4-BB24-4BE1-9BAE-065F62A76B18}" type="presParOf" srcId="{A6CEFBBF-55C5-4FA5-A338-434A06303619}" destId="{9FB84B00-15BE-4DE8-AFA7-D2DA6AF97BEE}" srcOrd="1" destOrd="0" presId="urn:microsoft.com/office/officeart/2005/8/layout/hierarchy5"/>
    <dgm:cxn modelId="{9AAAF927-136E-47F1-9F1E-505A80624A77}" type="presParOf" srcId="{9A959162-7D29-46A9-A7C0-B9AB442863D4}" destId="{6342668A-71C3-4865-9540-E0CADB314F1E}" srcOrd="14" destOrd="0" presId="urn:microsoft.com/office/officeart/2005/8/layout/hierarchy5"/>
    <dgm:cxn modelId="{262E3666-27CF-4546-9675-C2AE704EA896}" type="presOf" srcId="{99AF814B-99E8-41DD-B5B0-D7F33E8CCF48}" destId="{6342668A-71C3-4865-9540-E0CADB314F1E}" srcOrd="0" destOrd="0" presId="urn:microsoft.com/office/officeart/2005/8/layout/hierarchy5"/>
    <dgm:cxn modelId="{4BF96C71-2BC4-4907-9E68-653E24935D0A}" type="presParOf" srcId="{6342668A-71C3-4865-9540-E0CADB314F1E}" destId="{943686B3-0879-4610-AA50-4FC708753B4A}" srcOrd="0" destOrd="0" presId="urn:microsoft.com/office/officeart/2005/8/layout/hierarchy5"/>
    <dgm:cxn modelId="{26292CC5-605B-4697-B3D3-FBA47B1BB33B}" type="presOf" srcId="{99AF814B-99E8-41DD-B5B0-D7F33E8CCF48}" destId="{943686B3-0879-4610-AA50-4FC708753B4A}" srcOrd="1" destOrd="0" presId="urn:microsoft.com/office/officeart/2005/8/layout/hierarchy5"/>
    <dgm:cxn modelId="{16F70A67-6E61-4284-9C7E-E576E59441C3}" type="presParOf" srcId="{9A959162-7D29-46A9-A7C0-B9AB442863D4}" destId="{1FF3AF90-06DC-41F9-98D3-C8826C8E8137}" srcOrd="15" destOrd="0" presId="urn:microsoft.com/office/officeart/2005/8/layout/hierarchy5"/>
    <dgm:cxn modelId="{CE1B795A-2B72-474A-9D32-FDA1BDB7C031}" type="presParOf" srcId="{1FF3AF90-06DC-41F9-98D3-C8826C8E8137}" destId="{032D7163-3466-419C-88A3-36BAB7DE5625}" srcOrd="0" destOrd="0" presId="urn:microsoft.com/office/officeart/2005/8/layout/hierarchy5"/>
    <dgm:cxn modelId="{3BF33B72-B3F8-439C-B686-66F9D70C9385}" type="presOf" srcId="{6EB17C96-69A9-46C4-95F6-8F94E43BFAD5}" destId="{032D7163-3466-419C-88A3-36BAB7DE5625}" srcOrd="0" destOrd="0" presId="urn:microsoft.com/office/officeart/2005/8/layout/hierarchy5"/>
    <dgm:cxn modelId="{435FB055-5AE6-4B3F-B951-70F70BBC00B5}" type="presParOf" srcId="{1FF3AF90-06DC-41F9-98D3-C8826C8E8137}" destId="{3174C4A0-04E3-4AC6-8993-FF72300DC2F4}" srcOrd="1" destOrd="0" presId="urn:microsoft.com/office/officeart/2005/8/layout/hierarchy5"/>
    <dgm:cxn modelId="{2A7761FF-85BA-4C07-A74D-FFFB27D67229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5" name=""/>
      <dsp:cNvGrpSpPr/>
    </dsp:nvGrpSpPr>
    <dsp:grpSpPr/>
    <dsp:sp modelId="{E1164313-8563-48D3-8871-C57CC009838F}">
      <dsp:nvSpPr>
        <dsp:cNvPr id="6" name=""/>
        <dsp:cNvSpPr/>
      </dsp:nvSpPr>
      <dsp:spPr>
        <a:xfrm>
          <a:off x="3286711" y="995179"/>
          <a:ext cx="879914" cy="781505"/>
        </a:xfrm>
        <a:custGeom>
          <a:rect l="0" t="0" r="0" b="0"/>
          <a:pathLst>
            <a:path>
              <a:moveTo>
                <a:pt x="879914" y="0"/>
              </a:moveTo>
              <a:lnTo>
                <a:pt x="879914" y="781505"/>
              </a:lnTo>
              <a:lnTo>
                <a:pt x="0" y="78150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730FA8F-16E3-418E-B043-402070F7CCC2}">
      <dsp:nvSpPr>
        <dsp:cNvPr id="7" name=""/>
        <dsp:cNvSpPr/>
      </dsp:nvSpPr>
      <dsp:spPr>
        <a:xfrm>
          <a:off x="4166626" y="995179"/>
          <a:ext cx="3726439" cy="1519608"/>
        </a:xfrm>
        <a:custGeom>
          <a:rect l="0" t="0" r="0" b="0"/>
          <a:pathLst>
            <a:path>
              <a:moveTo>
                <a:pt x="0" y="0"/>
              </a:moveTo>
              <a:lnTo>
                <a:pt x="0" y="1427217"/>
              </a:lnTo>
              <a:lnTo>
                <a:pt x="3726439" y="1427217"/>
              </a:lnTo>
              <a:lnTo>
                <a:pt x="3726439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7240C78-3C37-4293-A006-913DB8C667D0}">
      <dsp:nvSpPr>
        <dsp:cNvPr id="8" name=""/>
        <dsp:cNvSpPr/>
      </dsp:nvSpPr>
      <dsp:spPr>
        <a:xfrm>
          <a:off x="4166626" y="995179"/>
          <a:ext cx="2661742" cy="1519608"/>
        </a:xfrm>
        <a:custGeom>
          <a:rect l="0" t="0" r="0" b="0"/>
          <a:pathLst>
            <a:path>
              <a:moveTo>
                <a:pt x="0" y="0"/>
              </a:moveTo>
              <a:lnTo>
                <a:pt x="0" y="1427217"/>
              </a:lnTo>
              <a:lnTo>
                <a:pt x="2661742" y="1427217"/>
              </a:lnTo>
              <a:lnTo>
                <a:pt x="2661742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2D0E6A5-5E79-446C-9289-04D4C754DDDB}">
      <dsp:nvSpPr>
        <dsp:cNvPr id="9" name=""/>
        <dsp:cNvSpPr/>
      </dsp:nvSpPr>
      <dsp:spPr>
        <a:xfrm>
          <a:off x="4166626" y="995179"/>
          <a:ext cx="1597045" cy="1519608"/>
        </a:xfrm>
        <a:custGeom>
          <a:rect l="0" t="0" r="0" b="0"/>
          <a:pathLst>
            <a:path>
              <a:moveTo>
                <a:pt x="0" y="0"/>
              </a:moveTo>
              <a:lnTo>
                <a:pt x="0" y="1427217"/>
              </a:lnTo>
              <a:lnTo>
                <a:pt x="1597045" y="1427217"/>
              </a:lnTo>
              <a:lnTo>
                <a:pt x="1597045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D402ECA-F231-42E3-93DC-3E0FB5A5323E}">
      <dsp:nvSpPr>
        <dsp:cNvPr id="10" name=""/>
        <dsp:cNvSpPr/>
      </dsp:nvSpPr>
      <dsp:spPr>
        <a:xfrm>
          <a:off x="4166626" y="995179"/>
          <a:ext cx="532348" cy="1519608"/>
        </a:xfrm>
        <a:custGeom>
          <a:rect l="0" t="0" r="0" b="0"/>
          <a:pathLst>
            <a:path>
              <a:moveTo>
                <a:pt x="0" y="0"/>
              </a:moveTo>
              <a:lnTo>
                <a:pt x="0" y="1427217"/>
              </a:lnTo>
              <a:lnTo>
                <a:pt x="532348" y="1427217"/>
              </a:lnTo>
              <a:lnTo>
                <a:pt x="532348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1832F6D-5BBC-473C-AD3F-C65DDD7BAA61}">
      <dsp:nvSpPr>
        <dsp:cNvPr id="11" name=""/>
        <dsp:cNvSpPr/>
      </dsp:nvSpPr>
      <dsp:spPr>
        <a:xfrm>
          <a:off x="3634277" y="995179"/>
          <a:ext cx="532348" cy="1519608"/>
        </a:xfrm>
        <a:custGeom>
          <a:rect l="0" t="0" r="0" b="0"/>
          <a:pathLst>
            <a:path>
              <a:moveTo>
                <a:pt x="532348" y="0"/>
              </a:moveTo>
              <a:lnTo>
                <a:pt x="532348" y="1427217"/>
              </a:lnTo>
              <a:lnTo>
                <a:pt x="0" y="1427217"/>
              </a:lnTo>
              <a:lnTo>
                <a:pt x="0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5563912-8B24-4E7C-887A-DCA4458BEFF4}">
      <dsp:nvSpPr>
        <dsp:cNvPr id="12" name=""/>
        <dsp:cNvSpPr/>
      </dsp:nvSpPr>
      <dsp:spPr>
        <a:xfrm>
          <a:off x="2569580" y="995179"/>
          <a:ext cx="1597045" cy="1519608"/>
        </a:xfrm>
        <a:custGeom>
          <a:rect l="0" t="0" r="0" b="0"/>
          <a:pathLst>
            <a:path>
              <a:moveTo>
                <a:pt x="1597045" y="0"/>
              </a:moveTo>
              <a:lnTo>
                <a:pt x="1597045" y="1427217"/>
              </a:lnTo>
              <a:lnTo>
                <a:pt x="0" y="1427217"/>
              </a:lnTo>
              <a:lnTo>
                <a:pt x="0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AE3001E-354F-4EDD-8080-B236A5D83374}">
      <dsp:nvSpPr>
        <dsp:cNvPr id="13" name=""/>
        <dsp:cNvSpPr/>
      </dsp:nvSpPr>
      <dsp:spPr>
        <a:xfrm>
          <a:off x="1504883" y="995179"/>
          <a:ext cx="2661742" cy="1519608"/>
        </a:xfrm>
        <a:custGeom>
          <a:rect l="0" t="0" r="0" b="0"/>
          <a:pathLst>
            <a:path>
              <a:moveTo>
                <a:pt x="2661742" y="0"/>
              </a:moveTo>
              <a:lnTo>
                <a:pt x="2661742" y="1427217"/>
              </a:lnTo>
              <a:lnTo>
                <a:pt x="0" y="1427217"/>
              </a:lnTo>
              <a:lnTo>
                <a:pt x="0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AAFDACF-3D3C-4A80-8D69-6B5201CE4786}">
      <dsp:nvSpPr>
        <dsp:cNvPr id="14" name=""/>
        <dsp:cNvSpPr/>
      </dsp:nvSpPr>
      <dsp:spPr>
        <a:xfrm>
          <a:off x="440186" y="995179"/>
          <a:ext cx="3726439" cy="1519608"/>
        </a:xfrm>
        <a:custGeom>
          <a:rect l="0" t="0" r="0" b="0"/>
          <a:pathLst>
            <a:path>
              <a:moveTo>
                <a:pt x="3726439" y="0"/>
              </a:moveTo>
              <a:lnTo>
                <a:pt x="3726439" y="1427217"/>
              </a:lnTo>
              <a:lnTo>
                <a:pt x="0" y="1427217"/>
              </a:lnTo>
              <a:lnTo>
                <a:pt x="0" y="15196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E0C9CB3-937F-47E8-A8AF-40D88AA5C5D4}">
      <dsp:nvSpPr>
        <dsp:cNvPr id="15" name=""/>
        <dsp:cNvSpPr/>
      </dsp:nvSpPr>
      <dsp:spPr>
        <a:xfrm>
          <a:off x="3301524" y="433828"/>
          <a:ext cx="1730203" cy="561350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smtClean="0"/>
            <a:t>Klinikkdirektør</a:t>
          </a:r>
          <a:endParaRPr lang="nb-NO" sz="1800" kern="1200"/>
        </a:p>
      </dsp:txBody>
      <dsp:txXfrm>
        <a:off x="3301524" y="433828"/>
        <a:ext cx="1730203" cy="561350"/>
      </dsp:txXfrm>
    </dsp:sp>
    <dsp:sp modelId="{74859EAB-D80B-4424-8073-5EB40191AB51}">
      <dsp:nvSpPr>
        <dsp:cNvPr id="16" name=""/>
        <dsp:cNvSpPr/>
      </dsp:nvSpPr>
      <dsp:spPr>
        <a:xfrm>
          <a:off x="228" y="2514787"/>
          <a:ext cx="879914" cy="1250196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DPS Solvang</a:t>
          </a:r>
          <a:endParaRPr lang="nb-NO" sz="1000" kern="1200"/>
        </a:p>
      </dsp:txBody>
      <dsp:txXfrm>
        <a:off x="228" y="2514787"/>
        <a:ext cx="879914" cy="1250196"/>
      </dsp:txXfrm>
    </dsp:sp>
    <dsp:sp modelId="{4394469C-E79A-41D8-9280-E1BB80E392E2}">
      <dsp:nvSpPr>
        <dsp:cNvPr id="17" name=""/>
        <dsp:cNvSpPr/>
      </dsp:nvSpPr>
      <dsp:spPr>
        <a:xfrm>
          <a:off x="1064925" y="2514787"/>
          <a:ext cx="879914" cy="1250196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i="0" kern="1200" smtClean="0"/>
            <a:t>DPS Strømme</a:t>
          </a:r>
          <a:endParaRPr lang="nb-NO" sz="1000" i="0" kern="1200"/>
        </a:p>
      </dsp:txBody>
      <dsp:txXfrm>
        <a:off x="1064925" y="2514787"/>
        <a:ext cx="879914" cy="1250196"/>
      </dsp:txXfrm>
    </dsp:sp>
    <dsp:sp modelId="{E6994DD1-A9DF-4E05-9BE8-14F639A29CCF}">
      <dsp:nvSpPr>
        <dsp:cNvPr id="18" name=""/>
        <dsp:cNvSpPr/>
      </dsp:nvSpPr>
      <dsp:spPr>
        <a:xfrm>
          <a:off x="2129622" y="2514787"/>
          <a:ext cx="879914" cy="1250196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DPS Lister</a:t>
          </a:r>
          <a:endParaRPr lang="nb-NO" sz="1000" kern="1200"/>
        </a:p>
      </dsp:txBody>
      <dsp:txXfrm>
        <a:off x="2129622" y="2514787"/>
        <a:ext cx="879914" cy="1250196"/>
      </dsp:txXfrm>
    </dsp:sp>
    <dsp:sp modelId="{A226842B-8BA2-4EFA-BA89-6CA760E5425F}">
      <dsp:nvSpPr>
        <dsp:cNvPr id="19" name=""/>
        <dsp:cNvSpPr/>
      </dsp:nvSpPr>
      <dsp:spPr>
        <a:xfrm>
          <a:off x="3194320" y="2514787"/>
          <a:ext cx="879914" cy="12647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DPS Østre Agder</a:t>
          </a:r>
          <a:endParaRPr lang="nb-NO" sz="1000" kern="1200"/>
        </a:p>
      </dsp:txBody>
      <dsp:txXfrm>
        <a:off x="3194320" y="2514787"/>
        <a:ext cx="879914" cy="1264710"/>
      </dsp:txXfrm>
    </dsp:sp>
    <dsp:sp modelId="{3D14FA26-8AD0-4FF3-AC10-D64F91B6A08B}">
      <dsp:nvSpPr>
        <dsp:cNvPr id="20" name=""/>
        <dsp:cNvSpPr/>
      </dsp:nvSpPr>
      <dsp:spPr>
        <a:xfrm>
          <a:off x="4259017" y="2514787"/>
          <a:ext cx="879914" cy="1250196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Psykiatrisk sykehus-avdeling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(PSA)</a:t>
          </a:r>
        </a:p>
      </dsp:txBody>
      <dsp:txXfrm>
        <a:off x="4259017" y="2514787"/>
        <a:ext cx="879914" cy="1250196"/>
      </dsp:txXfrm>
    </dsp:sp>
    <dsp:sp modelId="{25C24A3E-CC3E-4F86-909E-C6EBB46F575E}">
      <dsp:nvSpPr>
        <dsp:cNvPr id="21" name=""/>
        <dsp:cNvSpPr/>
      </dsp:nvSpPr>
      <dsp:spPr>
        <a:xfrm>
          <a:off x="5323714" y="2514787"/>
          <a:ext cx="879914" cy="1250196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Avdeling for barn og unges psykiske helse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(ABUP)</a:t>
          </a:r>
        </a:p>
      </dsp:txBody>
      <dsp:txXfrm>
        <a:off x="5323714" y="2514787"/>
        <a:ext cx="879914" cy="1250196"/>
      </dsp:txXfrm>
    </dsp:sp>
    <dsp:sp modelId="{2017F08B-4421-4041-B5B7-41C09827B7A5}">
      <dsp:nvSpPr>
        <dsp:cNvPr id="22" name=""/>
        <dsp:cNvSpPr/>
      </dsp:nvSpPr>
      <dsp:spPr>
        <a:xfrm>
          <a:off x="6388411" y="2514787"/>
          <a:ext cx="879914" cy="1250196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Avdeling for rus og avhengighets-behandling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(ARA) </a:t>
          </a:r>
          <a:endParaRPr lang="nb-NO" sz="1000" kern="1200"/>
        </a:p>
      </dsp:txBody>
      <dsp:txXfrm>
        <a:off x="6388411" y="2514787"/>
        <a:ext cx="879914" cy="1250196"/>
      </dsp:txXfrm>
    </dsp:sp>
    <dsp:sp modelId="{90A02E46-79A5-4724-B90A-923C6300937B}">
      <dsp:nvSpPr>
        <dsp:cNvPr id="23" name=""/>
        <dsp:cNvSpPr/>
      </dsp:nvSpPr>
      <dsp:spPr>
        <a:xfrm>
          <a:off x="7453108" y="2514787"/>
          <a:ext cx="879914" cy="12647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/>
            <a:t>SPST*</a:t>
          </a:r>
          <a:endParaRPr lang="nb-NO" sz="1000" kern="1200"/>
        </a:p>
      </dsp:txBody>
      <dsp:txXfrm>
        <a:off x="7453108" y="2514787"/>
        <a:ext cx="879914" cy="1264710"/>
      </dsp:txXfrm>
    </dsp:sp>
    <dsp:sp modelId="{3651489D-4D5A-4B26-84F3-45E5C94FF713}">
      <dsp:nvSpPr>
        <dsp:cNvPr id="24" name=""/>
        <dsp:cNvSpPr/>
      </dsp:nvSpPr>
      <dsp:spPr>
        <a:xfrm>
          <a:off x="1521883" y="1469220"/>
          <a:ext cx="1764827" cy="614928"/>
        </a:xfrm>
        <a:prstGeom prst="rect">
          <a:avLst/>
        </a:prstGeom>
        <a:solidFill>
          <a:srgbClr val="7AB2DC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90488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smtClean="0">
              <a:solidFill>
                <a:schemeClr val="tx1"/>
              </a:solidFill>
            </a:rPr>
            <a:t>Klinikkdirektørens stab</a:t>
          </a:r>
        </a:p>
      </dsp:txBody>
      <dsp:txXfrm>
        <a:off x="1521883" y="1469220"/>
        <a:ext cx="1764827" cy="614928"/>
      </dsp:txXfrm>
    </dsp:sp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12" name=""/>
      <dsp:cNvGrpSpPr/>
    </dsp:nvGrpSpPr>
    <dsp:grpSpPr/>
    <dsp:sp modelId="{D3FA83E0-78F7-44E0-BDA0-9F89A1BF460A}">
      <dsp:nvSpPr>
        <dsp:cNvPr id="13" name=""/>
        <dsp:cNvSpPr/>
      </dsp:nvSpPr>
      <dsp:spPr>
        <a:xfrm>
          <a:off x="0" y="2377899"/>
          <a:ext cx="2951561" cy="114761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Seksjonsleder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Torunn Risdal Momrak</a:t>
          </a:r>
          <a:endParaRPr lang="nb-NO" sz="1600" i="1" kern="1200"/>
        </a:p>
      </dsp:txBody>
      <dsp:txXfrm>
        <a:off x="33613" y="2411512"/>
        <a:ext cx="2884336" cy="1080393"/>
      </dsp:txXfrm>
    </dsp:sp>
    <dsp:sp modelId="{79C3C7EA-4475-4164-BDCD-9F6E0DDED5D3}">
      <dsp:nvSpPr>
        <dsp:cNvPr id="14" name=""/>
        <dsp:cNvSpPr/>
      </dsp:nvSpPr>
      <dsp:spPr>
        <a:xfrm rot="18710988">
          <a:off x="2803574" y="2603866"/>
          <a:ext cx="889293" cy="33255"/>
        </a:xfrm>
        <a:custGeom>
          <a:rect l="0" t="0" r="0" b="0"/>
          <a:pathLst>
            <a:path>
              <a:moveTo>
                <a:pt x="0" y="16627"/>
              </a:moveTo>
              <a:lnTo>
                <a:pt x="889293" y="166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803574" y="2605818"/>
        <a:ext cx="889293" cy="29349"/>
      </dsp:txXfrm>
    </dsp:sp>
    <dsp:sp modelId="{C76A70C6-8BA9-4437-887E-F98838286179}">
      <dsp:nvSpPr>
        <dsp:cNvPr id="15" name=""/>
        <dsp:cNvSpPr/>
      </dsp:nvSpPr>
      <dsp:spPr>
        <a:xfrm>
          <a:off x="3544880" y="1940385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A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Tone Larsson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i="1" kern="1200" baseline="0"/>
        </a:p>
      </dsp:txBody>
      <dsp:txXfrm>
        <a:off x="3565317" y="1960822"/>
        <a:ext cx="5115211" cy="656910"/>
      </dsp:txXfrm>
    </dsp:sp>
    <dsp:sp modelId="{AF33B3E8-5E13-4019-8ABF-1894356C0EEA}">
      <dsp:nvSpPr>
        <dsp:cNvPr id="16" name=""/>
        <dsp:cNvSpPr/>
      </dsp:nvSpPr>
      <dsp:spPr>
        <a:xfrm rot="829449">
          <a:off x="2942712" y="3008080"/>
          <a:ext cx="611017" cy="33255"/>
        </a:xfrm>
        <a:custGeom>
          <a:rect l="0" t="0" r="0" b="0"/>
          <a:pathLst>
            <a:path>
              <a:moveTo>
                <a:pt x="0" y="16627"/>
              </a:moveTo>
              <a:lnTo>
                <a:pt x="611017" y="166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942712" y="3014625"/>
        <a:ext cx="611017" cy="20165"/>
      </dsp:txXfrm>
    </dsp:sp>
    <dsp:sp modelId="{B30B9B5B-C374-4816-9D8D-E65BA9D89446}">
      <dsp:nvSpPr>
        <dsp:cNvPr id="17" name=""/>
        <dsp:cNvSpPr/>
      </dsp:nvSpPr>
      <dsp:spPr>
        <a:xfrm>
          <a:off x="3544880" y="2748814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B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Andreas Bjaarstad Kolaas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0" i="1" kern="1200" baseline="0" smtClean="0"/>
        </a:p>
      </dsp:txBody>
      <dsp:txXfrm>
        <a:off x="3565317" y="2769251"/>
        <a:ext cx="5115211" cy="656910"/>
      </dsp:txXfrm>
    </dsp:sp>
    <dsp:sp modelId="{578582F6-ABC2-4AB5-84A1-D7FB97D6379E}">
      <dsp:nvSpPr>
        <dsp:cNvPr id="18" name=""/>
        <dsp:cNvSpPr/>
      </dsp:nvSpPr>
      <dsp:spPr>
        <a:xfrm rot="3487975">
          <a:off x="2686313" y="3412295"/>
          <a:ext cx="1123814" cy="33255"/>
        </a:xfrm>
        <a:custGeom>
          <a:rect l="0" t="0" r="0" b="0"/>
          <a:pathLst>
            <a:path>
              <a:moveTo>
                <a:pt x="0" y="16627"/>
              </a:moveTo>
              <a:lnTo>
                <a:pt x="1123814" y="166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86313" y="3410378"/>
        <a:ext cx="1123814" cy="37089"/>
      </dsp:txXfrm>
    </dsp:sp>
    <dsp:sp modelId="{858DDCE3-1A8F-4C38-8395-01E788A7F11C}">
      <dsp:nvSpPr>
        <dsp:cNvPr id="19" name=""/>
        <dsp:cNvSpPr/>
      </dsp:nvSpPr>
      <dsp:spPr>
        <a:xfrm>
          <a:off x="3544880" y="3557244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D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Linn-Kristin Johansen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i="1" kern="1200" baseline="0"/>
        </a:p>
      </dsp:txBody>
      <dsp:txXfrm>
        <a:off x="3565317" y="3577681"/>
        <a:ext cx="5115211" cy="656910"/>
      </dsp:txXfrm>
    </dsp:sp>
  </dsp:spTree>
</dsp:drawing>
</file>

<file path=ppt/diagrams/drawing1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7" name=""/>
      <dsp:cNvGrpSpPr/>
    </dsp:nvGrpSpPr>
    <dsp:grpSpPr/>
    <dsp:sp modelId="{D3FA83E0-78F7-44E0-BDA0-9F89A1BF460A}">
      <dsp:nvSpPr>
        <dsp:cNvPr id="8" name=""/>
        <dsp:cNvSpPr/>
      </dsp:nvSpPr>
      <dsp:spPr>
        <a:xfrm>
          <a:off x="0" y="2161783"/>
          <a:ext cx="2951983" cy="114778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Birgit Lie</a:t>
          </a:r>
          <a:endParaRPr lang="nb-NO" sz="1600" i="1" kern="1200"/>
        </a:p>
      </dsp:txBody>
      <dsp:txXfrm>
        <a:off x="33617" y="2195400"/>
        <a:ext cx="2884748" cy="1080548"/>
      </dsp:txXfrm>
    </dsp:sp>
    <dsp:sp modelId="{79C3C7EA-4475-4164-BDCD-9F6E0DDED5D3}">
      <dsp:nvSpPr>
        <dsp:cNvPr id="9" name=""/>
        <dsp:cNvSpPr/>
      </dsp:nvSpPr>
      <dsp:spPr>
        <a:xfrm rot="21539232">
          <a:off x="2951937" y="2712531"/>
          <a:ext cx="592251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592251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951937" y="2720667"/>
        <a:ext cx="592251" cy="19546"/>
      </dsp:txXfrm>
    </dsp:sp>
    <dsp:sp modelId="{C76A70C6-8BA9-4437-887E-F98838286179}">
      <dsp:nvSpPr>
        <dsp:cNvPr id="10" name=""/>
        <dsp:cNvSpPr/>
      </dsp:nvSpPr>
      <dsp:spPr>
        <a:xfrm>
          <a:off x="3544142" y="2210053"/>
          <a:ext cx="5156824" cy="1030306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Spesialisert poliklinikk for psykosomatikk og traumer</a:t>
          </a:r>
          <a:endParaRPr lang="nb-NO" sz="1200" i="1" kern="1200" baseline="0"/>
        </a:p>
      </dsp:txBody>
      <dsp:txXfrm>
        <a:off x="3574318" y="2240230"/>
        <a:ext cx="5096471" cy="969953"/>
      </dsp:txXfrm>
    </dsp:sp>
  </dsp:spTree>
</dsp:drawing>
</file>

<file path=ppt/diagrams/drawing1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7" name=""/>
      <dsp:cNvGrpSpPr/>
    </dsp:nvGrpSpPr>
    <dsp:grpSpPr/>
    <dsp:sp modelId="{D3FA83E0-78F7-44E0-BDA0-9F89A1BF460A}">
      <dsp:nvSpPr>
        <dsp:cNvPr id="8" name=""/>
        <dsp:cNvSpPr/>
      </dsp:nvSpPr>
      <dsp:spPr>
        <a:xfrm>
          <a:off x="708154" y="2590143"/>
          <a:ext cx="1982480" cy="77082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Frode Dunsæd</a:t>
          </a:r>
          <a:endParaRPr lang="nb-NO" sz="1600" i="1" kern="1200"/>
        </a:p>
      </dsp:txBody>
      <dsp:txXfrm>
        <a:off x="730731" y="2612720"/>
        <a:ext cx="1937327" cy="725670"/>
      </dsp:txXfrm>
    </dsp:sp>
    <dsp:sp modelId="{79C3C7EA-4475-4164-BDCD-9F6E0DDED5D3}">
      <dsp:nvSpPr>
        <dsp:cNvPr id="9" name=""/>
        <dsp:cNvSpPr/>
      </dsp:nvSpPr>
      <dsp:spPr>
        <a:xfrm rot="17391166">
          <a:off x="1740771" y="1611544"/>
          <a:ext cx="2876648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2876648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1740771" y="1575242"/>
        <a:ext cx="2876648" cy="94939"/>
      </dsp:txXfrm>
    </dsp:sp>
    <dsp:sp modelId="{C76A70C6-8BA9-4437-887E-F98838286179}">
      <dsp:nvSpPr>
        <dsp:cNvPr id="10" name=""/>
        <dsp:cNvSpPr/>
      </dsp:nvSpPr>
      <dsp:spPr>
        <a:xfrm>
          <a:off x="3667556" y="35529"/>
          <a:ext cx="4564158" cy="46868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for gruppebehandling 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Silje Lavik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 Teamleder døgn Bjørn  F Hansen, Teamleder poliklinikk Linn Tryfoss</a:t>
          </a:r>
          <a:endParaRPr lang="nb-NO" sz="800" i="1" kern="1200" baseline="0"/>
        </a:p>
      </dsp:txBody>
      <dsp:txXfrm>
        <a:off x="3681283" y="49256"/>
        <a:ext cx="4536704" cy="441228"/>
      </dsp:txXfrm>
    </dsp:sp>
    <dsp:sp modelId="{AF33B3E8-5E13-4019-8ABF-1894356C0EEA}">
      <dsp:nvSpPr>
        <dsp:cNvPr id="11" name=""/>
        <dsp:cNvSpPr/>
      </dsp:nvSpPr>
      <dsp:spPr>
        <a:xfrm rot="17706808">
          <a:off x="2033257" y="1930252"/>
          <a:ext cx="2284195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2284195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033257" y="1903727"/>
        <a:ext cx="2284195" cy="75386"/>
      </dsp:txXfrm>
    </dsp:sp>
    <dsp:sp modelId="{B30B9B5B-C374-4816-9D8D-E65BA9D89446}">
      <dsp:nvSpPr>
        <dsp:cNvPr id="12" name=""/>
        <dsp:cNvSpPr/>
      </dsp:nvSpPr>
      <dsp:spPr>
        <a:xfrm>
          <a:off x="3660075" y="531273"/>
          <a:ext cx="4584639" cy="752026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Poliklinikk Agder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 Enhetsleder Olav Lien 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Teamleder Ung Kr.sand: Asbjørn Visland, </a:t>
          </a:r>
          <a:r>
            <a:rPr lang="nb-NO" sz="860" i="1" kern="1200" baseline="0" smtClean="0">
              <a:solidFill>
                <a:schemeClr val="bg1"/>
              </a:solidFill>
            </a:rPr>
            <a:t>Teamleder</a:t>
          </a:r>
          <a:r>
            <a:rPr lang="nb-NO" sz="860" i="1" kern="1200" baseline="0" smtClean="0"/>
            <a:t> Voksen Kr.sand: Martha Lomeland , 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Teamleder Ung Arendal: Jorunn Rasmussen, Teamleder Voksen Arendal: Randi Hordvik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i="1" kern="1200" baseline="0" smtClean="0"/>
            <a:t>Teamleder Vest: Richard Siebert</a:t>
          </a:r>
        </a:p>
      </dsp:txBody>
      <dsp:txXfrm>
        <a:off x="3682101" y="553299"/>
        <a:ext cx="4540587" cy="707974"/>
      </dsp:txXfrm>
    </dsp:sp>
    <dsp:sp modelId="{0707BA35-95D8-4E1F-80D2-A5021114608B}">
      <dsp:nvSpPr>
        <dsp:cNvPr id="13" name=""/>
        <dsp:cNvSpPr/>
      </dsp:nvSpPr>
      <dsp:spPr>
        <a:xfrm rot="18493258">
          <a:off x="2386944" y="2338669"/>
          <a:ext cx="1592903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1592903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386944" y="2323552"/>
        <a:ext cx="1592903" cy="52571"/>
      </dsp:txXfrm>
    </dsp:sp>
    <dsp:sp modelId="{179309F5-5A2B-4A9D-BFD2-AF288B013793}">
      <dsp:nvSpPr>
        <dsp:cNvPr id="14" name=""/>
        <dsp:cNvSpPr/>
      </dsp:nvSpPr>
      <dsp:spPr>
        <a:xfrm>
          <a:off x="3676157" y="1401095"/>
          <a:ext cx="4595321" cy="646051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Poliklinikk LAR Agder</a:t>
          </a:r>
        </a:p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Elin Sørsvann</a:t>
          </a:r>
          <a:endParaRPr lang="nb-NO" sz="800" b="0" i="1" kern="1200" baseline="0" smtClean="0"/>
        </a:p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Teamleder LAR Arendal: Kari Tønnevold, </a:t>
          </a:r>
        </a:p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Teamleder LAR Kr.sand: Karin Irene Skeie &amp; Elin Fossli </a:t>
          </a:r>
        </a:p>
      </dsp:txBody>
      <dsp:txXfrm>
        <a:off x="3695079" y="1420017"/>
        <a:ext cx="4557477" cy="608207"/>
      </dsp:txXfrm>
    </dsp:sp>
    <dsp:sp modelId="{578582F6-ABC2-4AB5-84A1-D7FB97D6379E}">
      <dsp:nvSpPr>
        <dsp:cNvPr id="15" name=""/>
        <dsp:cNvSpPr/>
      </dsp:nvSpPr>
      <dsp:spPr>
        <a:xfrm rot="19731762">
          <a:off x="2604058" y="2653649"/>
          <a:ext cx="1201867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1201867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04058" y="2644984"/>
        <a:ext cx="1201867" cy="39665"/>
      </dsp:txXfrm>
    </dsp:sp>
    <dsp:sp modelId="{858DDCE3-1A8F-4C38-8395-01E788A7F11C}">
      <dsp:nvSpPr>
        <dsp:cNvPr id="16" name=""/>
        <dsp:cNvSpPr/>
      </dsp:nvSpPr>
      <dsp:spPr>
        <a:xfrm>
          <a:off x="3719350" y="2091508"/>
          <a:ext cx="4601930" cy="5251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ARA Ambulant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>
              <a:solidFill>
                <a:schemeClr val="bg1"/>
              </a:solidFill>
            </a:rPr>
            <a:t>Enhetsleder Anne Kathrine (Tine) Herland Kristiansen </a:t>
          </a:r>
          <a:endParaRPr lang="nb-NO" sz="800" b="0" i="1" kern="1200" baseline="0" smtClean="0">
            <a:solidFill>
              <a:schemeClr val="bg1"/>
            </a:solidFill>
          </a:endParaRP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>
              <a:solidFill>
                <a:schemeClr val="bg1"/>
              </a:solidFill>
            </a:rPr>
            <a:t>Teamkoordinator Kr.sand: </a:t>
          </a:r>
          <a:r>
            <a:rPr lang="nb-NO" sz="860" i="1" kern="1200" baseline="0" smtClean="0"/>
            <a:t>Ester Seland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Teamkoordinator Arendal: Oda Siljan Rogstad</a:t>
          </a:r>
          <a:endParaRPr lang="nb-NO" sz="800" i="1" kern="1200" baseline="0"/>
        </a:p>
      </dsp:txBody>
      <dsp:txXfrm>
        <a:off x="3734731" y="2106889"/>
        <a:ext cx="4571168" cy="494381"/>
      </dsp:txXfrm>
    </dsp:sp>
    <dsp:sp modelId="{B21FA6A5-2AD0-44FF-BF49-B17C678D811D}">
      <dsp:nvSpPr>
        <dsp:cNvPr id="17" name=""/>
        <dsp:cNvSpPr/>
      </dsp:nvSpPr>
      <dsp:spPr>
        <a:xfrm rot="44412">
          <a:off x="2690593" y="2970697"/>
          <a:ext cx="977003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977003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90593" y="2965743"/>
        <a:ext cx="977003" cy="32244"/>
      </dsp:txXfrm>
    </dsp:sp>
    <dsp:sp modelId="{772B49DA-BF2D-4550-A948-FE3AA3C108DC}">
      <dsp:nvSpPr>
        <dsp:cNvPr id="18" name=""/>
        <dsp:cNvSpPr/>
      </dsp:nvSpPr>
      <dsp:spPr>
        <a:xfrm>
          <a:off x="3667556" y="2741770"/>
          <a:ext cx="4613177" cy="492810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Døgnenhet Byglandsfjord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Øystein Lie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err="1" smtClean="0"/>
            <a:t>Ass.enhetsleder Silje Kristin Nordbø Elstad</a:t>
          </a:r>
          <a:endParaRPr lang="nb-NO" sz="800" b="0" i="1" kern="1200" baseline="0"/>
        </a:p>
      </dsp:txBody>
      <dsp:txXfrm>
        <a:off x="3681990" y="2756204"/>
        <a:ext cx="4584309" cy="463942"/>
      </dsp:txXfrm>
    </dsp:sp>
    <dsp:sp modelId="{36819C9C-4A77-476F-A483-F787AF26CF4E}">
      <dsp:nvSpPr>
        <dsp:cNvPr id="19" name=""/>
        <dsp:cNvSpPr/>
      </dsp:nvSpPr>
      <dsp:spPr>
        <a:xfrm rot="1809640">
          <a:off x="2614152" y="3248228"/>
          <a:ext cx="1129885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1129885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14152" y="3240752"/>
        <a:ext cx="1129885" cy="37290"/>
      </dsp:txXfrm>
    </dsp:sp>
    <dsp:sp modelId="{3D9F6C0B-DA68-46A8-A92E-6672A0428416}">
      <dsp:nvSpPr>
        <dsp:cNvPr id="20" name=""/>
        <dsp:cNvSpPr/>
      </dsp:nvSpPr>
      <dsp:spPr>
        <a:xfrm>
          <a:off x="3667556" y="3308897"/>
          <a:ext cx="4627782" cy="46868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for rus- og psykiatri 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Pål Ribu 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Assisterende enhetsleder Eliette Thorkildsen Ihme </a:t>
          </a:r>
          <a:endParaRPr lang="nb-NO" sz="800" i="1" kern="1200" baseline="0"/>
        </a:p>
      </dsp:txBody>
      <dsp:txXfrm>
        <a:off x="3681283" y="3322624"/>
        <a:ext cx="4600328" cy="441228"/>
      </dsp:txXfrm>
    </dsp:sp>
    <dsp:sp modelId="{0A15BBF8-B8C4-4C73-A57A-DFE0573CFFEC}">
      <dsp:nvSpPr>
        <dsp:cNvPr id="21" name=""/>
        <dsp:cNvSpPr/>
      </dsp:nvSpPr>
      <dsp:spPr>
        <a:xfrm rot="2885374">
          <a:off x="2447831" y="3508585"/>
          <a:ext cx="1462528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1462528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447831" y="3495619"/>
        <a:ext cx="1462528" cy="48268"/>
      </dsp:txXfrm>
    </dsp:sp>
    <dsp:sp modelId="{BD5B3B04-8FE1-4993-9A55-3C81C45A98EF}">
      <dsp:nvSpPr>
        <dsp:cNvPr id="22" name=""/>
        <dsp:cNvSpPr/>
      </dsp:nvSpPr>
      <dsp:spPr>
        <a:xfrm>
          <a:off x="3667556" y="3829612"/>
          <a:ext cx="4537879" cy="46868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Avgiftingsenheten Kristiansand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kern="1200" baseline="0" smtClean="0"/>
            <a:t>Enhetsleder Majbritt Legind Jakobsen </a:t>
          </a:r>
          <a:endParaRPr lang="nb-NO" sz="80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err="1" smtClean="0"/>
            <a:t>Assi.enhetsleder Kim Tommy Thrana</a:t>
          </a:r>
          <a:endParaRPr lang="nb-NO" sz="800" i="1" kern="1200" baseline="0"/>
        </a:p>
      </dsp:txBody>
      <dsp:txXfrm>
        <a:off x="3681283" y="3843339"/>
        <a:ext cx="4510425" cy="441228"/>
      </dsp:txXfrm>
    </dsp:sp>
    <dsp:sp modelId="{2FCA15EB-A40D-475A-BDE0-2DF7D1A0F551}">
      <dsp:nvSpPr>
        <dsp:cNvPr id="23" name=""/>
        <dsp:cNvSpPr/>
      </dsp:nvSpPr>
      <dsp:spPr>
        <a:xfrm rot="3545146">
          <a:off x="2228328" y="3780085"/>
          <a:ext cx="1901535" cy="22336"/>
        </a:xfrm>
        <a:custGeom>
          <a:rect l="0" t="0" r="0" b="0"/>
          <a:pathLst>
            <a:path>
              <a:moveTo>
                <a:pt x="0" y="11168"/>
              </a:moveTo>
              <a:lnTo>
                <a:pt x="1901535" y="11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228328" y="3759875"/>
        <a:ext cx="1901535" cy="62757"/>
      </dsp:txXfrm>
    </dsp:sp>
    <dsp:sp modelId="{F38DE0FA-CD23-4E85-B916-5607199D1DFD}">
      <dsp:nvSpPr>
        <dsp:cNvPr id="24" name=""/>
        <dsp:cNvSpPr/>
      </dsp:nvSpPr>
      <dsp:spPr>
        <a:xfrm>
          <a:off x="3667556" y="4372611"/>
          <a:ext cx="4616942" cy="46868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Avgiftingsenheten Bjorbekk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baseline="0" smtClean="0"/>
            <a:t>Enhetsleder Torunn Vimme </a:t>
          </a:r>
          <a:endParaRPr lang="nb-NO" sz="900" i="1" kern="1200" baseline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i="1" kern="1200" baseline="0" err="1" smtClean="0"/>
            <a:t>Ass.enhetsleder Hanne Kristin Martinsen</a:t>
          </a:r>
          <a:endParaRPr lang="nb-NO" sz="900" i="1" kern="1200" baseline="0"/>
        </a:p>
      </dsp:txBody>
      <dsp:txXfrm>
        <a:off x="3681283" y="4386338"/>
        <a:ext cx="4589488" cy="441228"/>
      </dsp:txXfrm>
    </dsp:sp>
    <dsp:sp modelId="{2E863EFF-7B05-4708-85AC-66F6E7E331FA}">
      <dsp:nvSpPr>
        <dsp:cNvPr id="25" name=""/>
        <dsp:cNvSpPr/>
      </dsp:nvSpPr>
      <dsp:spPr>
        <a:xfrm rot="3948383">
          <a:off x="1987208" y="4055381"/>
          <a:ext cx="2383774" cy="14743"/>
        </a:xfrm>
        <a:custGeom>
          <a:rect l="0" t="0" r="0" b="0"/>
          <a:pathLst>
            <a:path>
              <a:moveTo>
                <a:pt x="0" y="7371"/>
              </a:moveTo>
              <a:lnTo>
                <a:pt x="2383774" y="73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/>
        </a:p>
      </dsp:txBody>
      <dsp:txXfrm>
        <a:off x="3119501" y="4003159"/>
        <a:ext cx="119188" cy="119188"/>
      </dsp:txXfrm>
    </dsp:sp>
    <dsp:sp modelId="{60CE3AA2-F994-4ABA-A840-3DAEDAEE4934}">
      <dsp:nvSpPr>
        <dsp:cNvPr id="26" name=""/>
        <dsp:cNvSpPr/>
      </dsp:nvSpPr>
      <dsp:spPr>
        <a:xfrm>
          <a:off x="3667556" y="4915610"/>
          <a:ext cx="4616942" cy="46868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ARA FOU og Enhet ARA LIS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kern="1200" baseline="0" smtClean="0"/>
            <a:t>Enhetsleder  Frode Nordhelle</a:t>
          </a:r>
          <a:endParaRPr lang="nb-NO" sz="800" i="1" kern="1200" baseline="0" smtClean="0"/>
        </a:p>
      </dsp:txBody>
      <dsp:txXfrm>
        <a:off x="3681283" y="4929337"/>
        <a:ext cx="4589488" cy="441228"/>
      </dsp:txXfrm>
    </dsp:sp>
    <dsp:sp modelId="{84F0F215-4887-43DB-8977-AFB512B3C0E5}">
      <dsp:nvSpPr>
        <dsp:cNvPr id="27" name=""/>
        <dsp:cNvSpPr/>
      </dsp:nvSpPr>
      <dsp:spPr>
        <a:xfrm rot="4223026">
          <a:off x="1715241" y="4351306"/>
          <a:ext cx="2936686" cy="14743"/>
        </a:xfrm>
        <a:custGeom>
          <a:rect l="0" t="0" r="0" b="0"/>
          <a:pathLst>
            <a:path>
              <a:moveTo>
                <a:pt x="0" y="7371"/>
              </a:moveTo>
              <a:lnTo>
                <a:pt x="2936686" y="73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3110167" y="4285261"/>
        <a:ext cx="146834" cy="146834"/>
      </dsp:txXfrm>
    </dsp:sp>
    <dsp:sp modelId="{14C011FF-BE60-40CC-96F1-69B20C7AFC05}">
      <dsp:nvSpPr>
        <dsp:cNvPr id="28" name=""/>
        <dsp:cNvSpPr/>
      </dsp:nvSpPr>
      <dsp:spPr>
        <a:xfrm>
          <a:off x="3676534" y="5434933"/>
          <a:ext cx="4609827" cy="61373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Merkantil enhet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kern="1200" baseline="0" smtClean="0"/>
            <a:t>Enhetsleder Ellen Bie Øiestad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Teamleder Døgn Kr.sand Christin H. Daland</a:t>
          </a:r>
          <a:r>
            <a:rPr lang="nb-NO" sz="860" i="1" kern="1200" baseline="0" smtClean="0">
              <a:solidFill>
                <a:schemeClr val="bg1"/>
              </a:solidFill>
            </a:rPr>
            <a:t>, Teamleder </a:t>
          </a:r>
          <a:r>
            <a:rPr lang="nb-NO" sz="860" i="1" kern="1200" baseline="0" smtClean="0"/>
            <a:t>Pol Arendal Linda Jensen Lino,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 Teamleder Pol  Krs Eileen Wiggen </a:t>
          </a:r>
          <a:endParaRPr lang="nb-NO" sz="800" kern="1200"/>
        </a:p>
      </dsp:txBody>
      <dsp:txXfrm>
        <a:off x="3694510" y="5452909"/>
        <a:ext cx="4573875" cy="577786"/>
      </dsp:txXfrm>
    </dsp:sp>
  </dsp:spTree>
</dsp:drawing>
</file>

<file path=ppt/diagrams/drawing1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7" name=""/>
      <dsp:cNvGrpSpPr/>
    </dsp:nvGrpSpPr>
    <dsp:grpSpPr/>
    <dsp:sp modelId="{D3FA83E0-78F7-44E0-BDA0-9F89A1BF460A}">
      <dsp:nvSpPr>
        <dsp:cNvPr id="8" name=""/>
        <dsp:cNvSpPr/>
      </dsp:nvSpPr>
      <dsp:spPr>
        <a:xfrm>
          <a:off x="710272" y="2507821"/>
          <a:ext cx="2358353" cy="916969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Iris Anette Olsen</a:t>
          </a:r>
        </a:p>
      </dsp:txBody>
      <dsp:txXfrm>
        <a:off x="737129" y="2534678"/>
        <a:ext cx="2304639" cy="863255"/>
      </dsp:txXfrm>
    </dsp:sp>
    <dsp:sp modelId="{79C3C7EA-4475-4164-BDCD-9F6E0DDED5D3}">
      <dsp:nvSpPr>
        <dsp:cNvPr id="9" name=""/>
        <dsp:cNvSpPr/>
      </dsp:nvSpPr>
      <dsp:spPr>
        <a:xfrm rot="17713360">
          <a:off x="2286118" y="1642732"/>
          <a:ext cx="2727157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272715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286118" y="1687730"/>
        <a:ext cx="2727157" cy="90005"/>
      </dsp:txXfrm>
    </dsp:sp>
    <dsp:sp modelId="{C76A70C6-8BA9-4437-887E-F98838286179}">
      <dsp:nvSpPr>
        <dsp:cNvPr id="10" name=""/>
        <dsp:cNvSpPr/>
      </dsp:nvSpPr>
      <dsp:spPr>
        <a:xfrm>
          <a:off x="4230769" y="64727"/>
          <a:ext cx="4119809" cy="868864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Poliklinikken SSA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Lars Krogh-Stea/konst.enhetsleder Liv Mari Høgseth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Øst team, vest team, team Arendal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i="1" kern="1200" baseline="0"/>
        </a:p>
      </dsp:txBody>
      <dsp:txXfrm>
        <a:off x="4256217" y="90175"/>
        <a:ext cx="4068912" cy="817968"/>
      </dsp:txXfrm>
    </dsp:sp>
    <dsp:sp modelId="{AF33B3E8-5E13-4019-8ABF-1894356C0EEA}">
      <dsp:nvSpPr>
        <dsp:cNvPr id="11" name=""/>
        <dsp:cNvSpPr/>
      </dsp:nvSpPr>
      <dsp:spPr>
        <a:xfrm rot="18294348">
          <a:off x="2634243" y="2043538"/>
          <a:ext cx="2030907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203090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634243" y="2100024"/>
        <a:ext cx="2030907" cy="67027"/>
      </dsp:txXfrm>
    </dsp:sp>
    <dsp:sp modelId="{B30B9B5B-C374-4816-9D8D-E65BA9D89446}">
      <dsp:nvSpPr>
        <dsp:cNvPr id="12" name=""/>
        <dsp:cNvSpPr/>
      </dsp:nvSpPr>
      <dsp:spPr>
        <a:xfrm>
          <a:off x="4230769" y="1021998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Familieklinikken SSA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Siri Vaaje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i="1" kern="1200" baseline="0" err="1" smtClean="0"/>
            <a:t>Spe-og småbarn, familieteam, akutt-ambulant team</a:t>
          </a:r>
        </a:p>
      </dsp:txBody>
      <dsp:txXfrm>
        <a:off x="4247099" y="1038328"/>
        <a:ext cx="4087149" cy="524883"/>
      </dsp:txXfrm>
    </dsp:sp>
    <dsp:sp modelId="{0707BA35-95D8-4E1F-80D2-A5021114608B}">
      <dsp:nvSpPr>
        <dsp:cNvPr id="13" name=""/>
        <dsp:cNvSpPr/>
      </dsp:nvSpPr>
      <dsp:spPr>
        <a:xfrm rot="19124310">
          <a:off x="2876694" y="2366513"/>
          <a:ext cx="1546005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546005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876694" y="2431001"/>
        <a:ext cx="1546005" cy="51023"/>
      </dsp:txXfrm>
    </dsp:sp>
    <dsp:sp modelId="{179309F5-5A2B-4A9D-BFD2-AF288B013793}">
      <dsp:nvSpPr>
        <dsp:cNvPr id="14" name=""/>
        <dsp:cNvSpPr/>
      </dsp:nvSpPr>
      <dsp:spPr>
        <a:xfrm>
          <a:off x="4230769" y="1667948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Ungdomsklinikken</a:t>
          </a:r>
        </a:p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Liv Mari Høgseth /konst enhetsleder Marianne Davidsen</a:t>
          </a:r>
        </a:p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0" i="1" kern="1200" baseline="0"/>
        </a:p>
      </dsp:txBody>
      <dsp:txXfrm>
        <a:off x="4247099" y="1684278"/>
        <a:ext cx="4087149" cy="524883"/>
      </dsp:txXfrm>
    </dsp:sp>
    <dsp:sp modelId="{578582F6-ABC2-4AB5-84A1-D7FB97D6379E}">
      <dsp:nvSpPr>
        <dsp:cNvPr id="15" name=""/>
        <dsp:cNvSpPr/>
      </dsp:nvSpPr>
      <dsp:spPr>
        <a:xfrm rot="20530628">
          <a:off x="3039332" y="2689488"/>
          <a:ext cx="1220729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220729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3039332" y="2759344"/>
        <a:ext cx="1220729" cy="40288"/>
      </dsp:txXfrm>
    </dsp:sp>
    <dsp:sp modelId="{858DDCE3-1A8F-4C38-8395-01E788A7F11C}">
      <dsp:nvSpPr>
        <dsp:cNvPr id="16" name=""/>
        <dsp:cNvSpPr/>
      </dsp:nvSpPr>
      <dsp:spPr>
        <a:xfrm>
          <a:off x="4230769" y="2313899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Akutt ambulant enhet SSK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i="1" kern="1200" baseline="0" smtClean="0"/>
            <a:t>Enhetsleder Gunnar Oland Åsen/konst. enhetsleder Rita Bergestig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Akutt team, Ambulant team </a:t>
          </a:r>
          <a:endParaRPr lang="nb-NO" sz="800" i="1" kern="1200" baseline="0"/>
        </a:p>
      </dsp:txBody>
      <dsp:txXfrm>
        <a:off x="4247099" y="2330229"/>
        <a:ext cx="4087149" cy="524883"/>
      </dsp:txXfrm>
    </dsp:sp>
    <dsp:sp modelId="{B21FA6A5-2AD0-44FF-BF49-B17C678D811D}">
      <dsp:nvSpPr>
        <dsp:cNvPr id="17" name=""/>
        <dsp:cNvSpPr/>
      </dsp:nvSpPr>
      <dsp:spPr>
        <a:xfrm rot="791263">
          <a:off x="3052886" y="3012463"/>
          <a:ext cx="1193622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193622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3052886" y="3082766"/>
        <a:ext cx="1193622" cy="39393"/>
      </dsp:txXfrm>
    </dsp:sp>
    <dsp:sp modelId="{772B49DA-BF2D-4550-A948-FE3AA3C108DC}">
      <dsp:nvSpPr>
        <dsp:cNvPr id="18" name=""/>
        <dsp:cNvSpPr/>
      </dsp:nvSpPr>
      <dsp:spPr>
        <a:xfrm>
          <a:off x="4230769" y="2959849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Poliklinikken SSK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Lise Bjørnsen 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i="1" kern="1200" baseline="0" smtClean="0"/>
            <a:t>Team Mist/nord, team Øst/vest, Distrikts team </a:t>
          </a:r>
          <a:endParaRPr lang="nb-NO" sz="800" b="0" i="1" kern="1200" baseline="0"/>
        </a:p>
      </dsp:txBody>
      <dsp:txXfrm>
        <a:off x="4247099" y="2976179"/>
        <a:ext cx="4087149" cy="524883"/>
      </dsp:txXfrm>
    </dsp:sp>
    <dsp:sp modelId="{36819C9C-4A77-476F-A483-F787AF26CF4E}">
      <dsp:nvSpPr>
        <dsp:cNvPr id="19" name=""/>
        <dsp:cNvSpPr/>
      </dsp:nvSpPr>
      <dsp:spPr>
        <a:xfrm rot="2298838">
          <a:off x="2909125" y="3335438"/>
          <a:ext cx="1481144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481144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909125" y="3400997"/>
        <a:ext cx="1481144" cy="48882"/>
      </dsp:txXfrm>
    </dsp:sp>
    <dsp:sp modelId="{3D9F6C0B-DA68-46A8-A92E-6672A0428416}">
      <dsp:nvSpPr>
        <dsp:cNvPr id="20" name=""/>
        <dsp:cNvSpPr/>
      </dsp:nvSpPr>
      <dsp:spPr>
        <a:xfrm>
          <a:off x="4230769" y="3605799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Familieenheten SSK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Margit Langerak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err="1" smtClean="0"/>
            <a:t>Spe-og småbarn, familieteam, nevroteam </a:t>
          </a:r>
          <a:endParaRPr lang="nb-NO" sz="800" i="1" kern="1200" baseline="0"/>
        </a:p>
      </dsp:txBody>
      <dsp:txXfrm>
        <a:off x="4247099" y="3622129"/>
        <a:ext cx="4087149" cy="524883"/>
      </dsp:txXfrm>
    </dsp:sp>
    <dsp:sp modelId="{0A15BBF8-B8C4-4C73-A57A-DFE0573CFFEC}">
      <dsp:nvSpPr>
        <dsp:cNvPr id="21" name=""/>
        <dsp:cNvSpPr/>
      </dsp:nvSpPr>
      <dsp:spPr>
        <a:xfrm rot="3175158">
          <a:off x="2685965" y="3645158"/>
          <a:ext cx="1927463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927463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85965" y="3703352"/>
        <a:ext cx="1927463" cy="63613"/>
      </dsp:txXfrm>
    </dsp:sp>
    <dsp:sp modelId="{BD5B3B04-8FE1-4993-9A55-3C81C45A98EF}">
      <dsp:nvSpPr>
        <dsp:cNvPr id="22" name=""/>
        <dsp:cNvSpPr/>
      </dsp:nvSpPr>
      <dsp:spPr>
        <a:xfrm>
          <a:off x="4230769" y="4225239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FoU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kern="1200" baseline="0" smtClean="0"/>
            <a:t>Enhetsleder Åshild Tellefsen Håland/konst.enhetsleder Reidun Kerlefsen</a:t>
          </a:r>
          <a:endParaRPr lang="nb-NO" sz="80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i="1" kern="1200" baseline="0" smtClean="0"/>
            <a:t>Evt. team i enheten</a:t>
          </a:r>
          <a:endParaRPr lang="nb-NO" sz="800" i="1" kern="1200" baseline="0"/>
        </a:p>
      </dsp:txBody>
      <dsp:txXfrm>
        <a:off x="4247099" y="4241569"/>
        <a:ext cx="4087149" cy="524883"/>
      </dsp:txXfrm>
    </dsp:sp>
    <dsp:sp modelId="{2FCA15EB-A40D-475A-BDE0-2DF7D1A0F551}">
      <dsp:nvSpPr>
        <dsp:cNvPr id="23" name=""/>
        <dsp:cNvSpPr/>
      </dsp:nvSpPr>
      <dsp:spPr>
        <a:xfrm rot="3718683">
          <a:off x="2412873" y="3968134"/>
          <a:ext cx="2473647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247364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/>
        </a:p>
      </dsp:txBody>
      <dsp:txXfrm>
        <a:off x="2412873" y="4017314"/>
        <a:ext cx="2473647" cy="81639"/>
      </dsp:txXfrm>
    </dsp:sp>
    <dsp:sp modelId="{F38DE0FA-CD23-4E85-B916-5607199D1DFD}">
      <dsp:nvSpPr>
        <dsp:cNvPr id="24" name=""/>
        <dsp:cNvSpPr/>
      </dsp:nvSpPr>
      <dsp:spPr>
        <a:xfrm>
          <a:off x="4230769" y="4871190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1" kern="1200" baseline="0" smtClean="0"/>
            <a:t>ABUP Lister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baseline="0" smtClean="0"/>
            <a:t>Enhetsleder  Siv Sandnes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i="1" kern="1200" baseline="0" smtClean="0"/>
            <a:t>Team Farsund, team Flekkefjord</a:t>
          </a:r>
          <a:endParaRPr lang="nb-NO" sz="900" i="1" kern="1200" baseline="0"/>
        </a:p>
      </dsp:txBody>
      <dsp:txXfrm>
        <a:off x="4247099" y="4887520"/>
        <a:ext cx="4087149" cy="524883"/>
      </dsp:txXfrm>
    </dsp:sp>
    <dsp:sp modelId="{2E863EFF-7B05-4708-85AC-66F6E7E331FA}">
      <dsp:nvSpPr>
        <dsp:cNvPr id="25" name=""/>
        <dsp:cNvSpPr/>
      </dsp:nvSpPr>
      <dsp:spPr>
        <a:xfrm rot="4049103">
          <a:off x="2132239" y="4278103"/>
          <a:ext cx="3034916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3034916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/>
        </a:p>
      </dsp:txBody>
      <dsp:txXfrm>
        <a:off x="3573824" y="4292230"/>
        <a:ext cx="151745" cy="151745"/>
      </dsp:txXfrm>
    </dsp:sp>
    <dsp:sp modelId="{60CE3AA2-F994-4ABA-A840-3DAEDAEE4934}">
      <dsp:nvSpPr>
        <dsp:cNvPr id="26" name=""/>
        <dsp:cNvSpPr/>
      </dsp:nvSpPr>
      <dsp:spPr>
        <a:xfrm>
          <a:off x="4230769" y="5491128"/>
          <a:ext cx="4119809" cy="5575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1" i="1" kern="1200" baseline="0" smtClean="0"/>
            <a:t>Merkantil Enhet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baseline="0" smtClean="0"/>
            <a:t>Enhetsleder Kirsti Bariås</a:t>
          </a:r>
          <a:endParaRPr lang="nb-NO" sz="900" i="1" kern="1200" baseline="0" smtClean="0"/>
        </a:p>
      </dsp:txBody>
      <dsp:txXfrm>
        <a:off x="4247099" y="5507458"/>
        <a:ext cx="4087149" cy="524883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7" name=""/>
      <dsp:cNvGrpSpPr/>
    </dsp:nvGrpSpPr>
    <dsp:grpSpPr/>
    <dsp:sp modelId="{D3FA83E0-78F7-44E0-BDA0-9F89A1BF460A}">
      <dsp:nvSpPr>
        <dsp:cNvPr id="8" name=""/>
        <dsp:cNvSpPr/>
      </dsp:nvSpPr>
      <dsp:spPr>
        <a:xfrm>
          <a:off x="687916" y="2103773"/>
          <a:ext cx="2354404" cy="986751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smtClean="0"/>
            <a:t>Klinikkdirektør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0" kern="1200" smtClean="0"/>
            <a:t>Vegard Øksendal Haaland</a:t>
          </a:r>
          <a:endParaRPr lang="nb-NO" sz="1800" b="0" kern="1200"/>
        </a:p>
      </dsp:txBody>
      <dsp:txXfrm>
        <a:off x="716817" y="2132674"/>
        <a:ext cx="2296602" cy="928949"/>
      </dsp:txXfrm>
    </dsp:sp>
    <dsp:sp modelId="{79C3C7EA-4475-4164-BDCD-9F6E0DDED5D3}">
      <dsp:nvSpPr>
        <dsp:cNvPr id="9" name=""/>
        <dsp:cNvSpPr/>
      </dsp:nvSpPr>
      <dsp:spPr>
        <a:xfrm rot="853019">
          <a:off x="3021129" y="2677073"/>
          <a:ext cx="1383780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383780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3021129" y="2744239"/>
        <a:ext cx="1383780" cy="45669"/>
      </dsp:txXfrm>
    </dsp:sp>
    <dsp:sp modelId="{C76A70C6-8BA9-4437-887E-F98838286179}">
      <dsp:nvSpPr>
        <dsp:cNvPr id="10" name=""/>
        <dsp:cNvSpPr/>
      </dsp:nvSpPr>
      <dsp:spPr>
        <a:xfrm>
          <a:off x="4383719" y="2592288"/>
          <a:ext cx="3736703" cy="689420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b="1" kern="1200" smtClean="0"/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Psykiatrisk sykehusavdeling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Ole Kristian Drange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b="0" kern="1200"/>
        </a:p>
      </dsp:txBody>
      <dsp:txXfrm>
        <a:off x="4403911" y="2612480"/>
        <a:ext cx="3696318" cy="649035"/>
      </dsp:txXfrm>
    </dsp:sp>
    <dsp:sp modelId="{87DF2D6D-FA49-4895-A815-8B96DF622802}">
      <dsp:nvSpPr>
        <dsp:cNvPr id="11" name=""/>
        <dsp:cNvSpPr/>
      </dsp:nvSpPr>
      <dsp:spPr>
        <a:xfrm rot="18844142">
          <a:off x="2748680" y="1814216"/>
          <a:ext cx="1928825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928825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748680" y="1872387"/>
        <a:ext cx="1928825" cy="63658"/>
      </dsp:txXfrm>
    </dsp:sp>
    <dsp:sp modelId="{7C0DEA27-F375-4EBF-92F7-14C2031D28F4}">
      <dsp:nvSpPr>
        <dsp:cNvPr id="12" name=""/>
        <dsp:cNvSpPr/>
      </dsp:nvSpPr>
      <dsp:spPr>
        <a:xfrm>
          <a:off x="4383866" y="1001079"/>
          <a:ext cx="3616056" cy="42040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DPS Strømme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Arne Thomassen</a:t>
          </a:r>
          <a:endParaRPr lang="nb-NO" sz="1200" b="0" kern="1200"/>
        </a:p>
      </dsp:txBody>
      <dsp:txXfrm>
        <a:off x="4396179" y="1013392"/>
        <a:ext cx="3591430" cy="395780"/>
      </dsp:txXfrm>
    </dsp:sp>
    <dsp:sp modelId="{0707BA35-95D8-4E1F-80D2-A5021114608B}">
      <dsp:nvSpPr>
        <dsp:cNvPr id="13" name=""/>
        <dsp:cNvSpPr/>
      </dsp:nvSpPr>
      <dsp:spPr>
        <a:xfrm rot="18294506">
          <a:off x="2540960" y="1545920"/>
          <a:ext cx="2344266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2344266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540960" y="1597236"/>
        <a:ext cx="2344266" cy="77368"/>
      </dsp:txXfrm>
    </dsp:sp>
    <dsp:sp modelId="{179309F5-5A2B-4A9D-BFD2-AF288B013793}">
      <dsp:nvSpPr>
        <dsp:cNvPr id="14" name=""/>
        <dsp:cNvSpPr/>
      </dsp:nvSpPr>
      <dsp:spPr>
        <a:xfrm>
          <a:off x="4383866" y="464488"/>
          <a:ext cx="3616056" cy="42040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DPS Solvang</a:t>
          </a:r>
          <a:endParaRPr lang="nb-NO" sz="1200" kern="1200" smtClean="0"/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Per Egeland</a:t>
          </a:r>
          <a:endParaRPr lang="nb-NO" sz="1200" b="0" kern="1200"/>
        </a:p>
      </dsp:txBody>
      <dsp:txXfrm>
        <a:off x="4396179" y="476801"/>
        <a:ext cx="3591430" cy="395780"/>
      </dsp:txXfrm>
    </dsp:sp>
    <dsp:sp modelId="{1A61E35A-5B7B-47D6-85D6-1D060261A504}">
      <dsp:nvSpPr>
        <dsp:cNvPr id="15" name=""/>
        <dsp:cNvSpPr/>
      </dsp:nvSpPr>
      <dsp:spPr>
        <a:xfrm rot="19572912">
          <a:off x="2906034" y="2058363"/>
          <a:ext cx="1614118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614118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906034" y="2121727"/>
        <a:ext cx="1614118" cy="53271"/>
      </dsp:txXfrm>
    </dsp:sp>
    <dsp:sp modelId="{79066DB7-6C05-4184-927D-B731B1ECD92F}">
      <dsp:nvSpPr>
        <dsp:cNvPr id="16" name=""/>
        <dsp:cNvSpPr/>
      </dsp:nvSpPr>
      <dsp:spPr>
        <a:xfrm>
          <a:off x="4383866" y="1489374"/>
          <a:ext cx="3616056" cy="42040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DPS Lister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 Elisabeth Urstad </a:t>
          </a:r>
          <a:endParaRPr lang="nb-NO" sz="1200" b="0" kern="1200"/>
        </a:p>
      </dsp:txBody>
      <dsp:txXfrm>
        <a:off x="4396179" y="1501687"/>
        <a:ext cx="3591430" cy="395780"/>
      </dsp:txXfrm>
    </dsp:sp>
    <dsp:sp modelId="{71942FA3-F3F1-4A01-A9EE-B3FB54625061}">
      <dsp:nvSpPr>
        <dsp:cNvPr id="17" name=""/>
        <dsp:cNvSpPr/>
      </dsp:nvSpPr>
      <dsp:spPr>
        <a:xfrm rot="20712020">
          <a:off x="3019304" y="2329927"/>
          <a:ext cx="1387578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387578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3019304" y="2397030"/>
        <a:ext cx="1387578" cy="45794"/>
      </dsp:txXfrm>
    </dsp:sp>
    <dsp:sp modelId="{7CBE1D6A-BA66-4A1F-A2E2-E48377A0930E}">
      <dsp:nvSpPr>
        <dsp:cNvPr id="18" name=""/>
        <dsp:cNvSpPr/>
      </dsp:nvSpPr>
      <dsp:spPr>
        <a:xfrm>
          <a:off x="4383866" y="2032502"/>
          <a:ext cx="3616056" cy="42040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DPS Østre-Agder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Joyce Pigao</a:t>
          </a:r>
          <a:endParaRPr lang="nb-NO" sz="1200" b="0" kern="1200"/>
        </a:p>
      </dsp:txBody>
      <dsp:txXfrm>
        <a:off x="4396179" y="2044815"/>
        <a:ext cx="3591430" cy="395780"/>
      </dsp:txXfrm>
    </dsp:sp>
    <dsp:sp modelId="{578582F6-ABC2-4AB5-84A1-D7FB97D6379E}">
      <dsp:nvSpPr>
        <dsp:cNvPr id="19" name=""/>
        <dsp:cNvSpPr/>
      </dsp:nvSpPr>
      <dsp:spPr>
        <a:xfrm rot="2432355">
          <a:off x="2834959" y="3068634"/>
          <a:ext cx="1727730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1727730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834959" y="3130124"/>
        <a:ext cx="1727730" cy="57021"/>
      </dsp:txXfrm>
    </dsp:sp>
    <dsp:sp modelId="{858DDCE3-1A8F-4C38-8395-01E788A7F11C}">
      <dsp:nvSpPr>
        <dsp:cNvPr id="20" name=""/>
        <dsp:cNvSpPr/>
      </dsp:nvSpPr>
      <dsp:spPr>
        <a:xfrm>
          <a:off x="4355328" y="3420469"/>
          <a:ext cx="3616056" cy="59930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Spesialisert pol.kl. for psykosomatikk og traumer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Birgit Lie</a:t>
          </a:r>
          <a:endParaRPr lang="nb-NO" sz="1200" b="0" kern="1200"/>
        </a:p>
      </dsp:txBody>
      <dsp:txXfrm>
        <a:off x="4372881" y="3438022"/>
        <a:ext cx="3580950" cy="564196"/>
      </dsp:txXfrm>
    </dsp:sp>
    <dsp:sp modelId="{B21FA6A5-2AD0-44FF-BF49-B17C678D811D}">
      <dsp:nvSpPr>
        <dsp:cNvPr id="21" name=""/>
        <dsp:cNvSpPr/>
      </dsp:nvSpPr>
      <dsp:spPr>
        <a:xfrm rot="3224318">
          <a:off x="2588870" y="3402135"/>
          <a:ext cx="2219907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221990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588870" y="3455503"/>
        <a:ext cx="2219907" cy="73264"/>
      </dsp:txXfrm>
    </dsp:sp>
    <dsp:sp modelId="{772B49DA-BF2D-4550-A948-FE3AA3C108DC}">
      <dsp:nvSpPr>
        <dsp:cNvPr id="22" name=""/>
        <dsp:cNvSpPr/>
      </dsp:nvSpPr>
      <dsp:spPr>
        <a:xfrm>
          <a:off x="4355328" y="4176917"/>
          <a:ext cx="3616056" cy="42040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Avdeling for rus- og avhengighetsbehandling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Frode Dunsæd</a:t>
          </a:r>
          <a:endParaRPr lang="nb-NO" sz="1200" b="0" kern="1200"/>
        </a:p>
      </dsp:txBody>
      <dsp:txXfrm>
        <a:off x="4367641" y="4189230"/>
        <a:ext cx="3591430" cy="395780"/>
      </dsp:txXfrm>
    </dsp:sp>
    <dsp:sp modelId="{7D174F9F-38D0-4286-95E2-D918E501514C}">
      <dsp:nvSpPr>
        <dsp:cNvPr id="23" name=""/>
        <dsp:cNvSpPr/>
      </dsp:nvSpPr>
      <dsp:spPr>
        <a:xfrm rot="3659260">
          <a:off x="2345202" y="3690912"/>
          <a:ext cx="2707243" cy="180000"/>
        </a:xfrm>
        <a:custGeom>
          <a:rect l="0" t="0" r="0" b="0"/>
          <a:pathLst>
            <a:path>
              <a:moveTo>
                <a:pt x="0" y="90000"/>
              </a:moveTo>
              <a:lnTo>
                <a:pt x="2707243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345202" y="3736238"/>
        <a:ext cx="2707243" cy="89348"/>
      </dsp:txXfrm>
    </dsp:sp>
    <dsp:sp modelId="{270F252A-415B-4696-AFDB-3998F66B91A3}">
      <dsp:nvSpPr>
        <dsp:cNvPr id="24" name=""/>
        <dsp:cNvSpPr/>
      </dsp:nvSpPr>
      <dsp:spPr>
        <a:xfrm>
          <a:off x="4355328" y="4754471"/>
          <a:ext cx="3616056" cy="42040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smtClean="0"/>
            <a:t>Avdeling for barn og unges psykiske helse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smtClean="0"/>
            <a:t>Avdelingssjef Iris Anette Olsen</a:t>
          </a:r>
          <a:endParaRPr lang="nb-NO" sz="1200" b="0" kern="1200"/>
        </a:p>
      </dsp:txBody>
      <dsp:txXfrm>
        <a:off x="4367641" y="4766784"/>
        <a:ext cx="3591430" cy="395780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10" name=""/>
      <dsp:cNvGrpSpPr/>
    </dsp:nvGrpSpPr>
    <dsp:grpSpPr/>
    <dsp:sp modelId="{E820CEC7-8F52-4C42-8950-9C4533337556}">
      <dsp:nvSpPr>
        <dsp:cNvPr id="11" name=""/>
        <dsp:cNvSpPr/>
      </dsp:nvSpPr>
      <dsp:spPr>
        <a:xfrm>
          <a:off x="3672405" y="4392515"/>
          <a:ext cx="4968001" cy="86417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b="1" i="1" kern="1200" baseline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>
              <a:solidFill>
                <a:schemeClr val="bg1"/>
              </a:solidFill>
            </a:rPr>
            <a:t>Merkantil enhet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b="0" i="1" kern="1200" baseline="0" smtClean="0">
              <a:solidFill>
                <a:schemeClr val="bg1"/>
              </a:solidFill>
            </a:rPr>
            <a:t>Anne M. Austgulen</a:t>
          </a:r>
          <a:endParaRPr lang="nb-NO" sz="900" b="0" i="1" kern="1200" baseline="0">
            <a:solidFill>
              <a:schemeClr val="bg1"/>
            </a:solidFill>
          </a:endParaRPr>
        </a:p>
      </dsp:txBody>
      <dsp:txXfrm>
        <a:off x="3672405" y="4392515"/>
        <a:ext cx="4968001" cy="37039"/>
      </dsp:txXfrm>
    </dsp:sp>
    <dsp:sp modelId="{D3FA83E0-78F7-44E0-BDA0-9F89A1BF460A}">
      <dsp:nvSpPr>
        <dsp:cNvPr id="12" name=""/>
        <dsp:cNvSpPr/>
      </dsp:nvSpPr>
      <dsp:spPr>
        <a:xfrm>
          <a:off x="229046" y="2425756"/>
          <a:ext cx="2797927" cy="108788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Per Egeland</a:t>
          </a:r>
          <a:endParaRPr lang="nb-NO" sz="1600" i="1" kern="1200"/>
        </a:p>
      </dsp:txBody>
      <dsp:txXfrm>
        <a:off x="260909" y="2457619"/>
        <a:ext cx="2734201" cy="1024157"/>
      </dsp:txXfrm>
    </dsp:sp>
    <dsp:sp modelId="{2E863EFF-7B05-4708-85AC-66F6E7E331FA}">
      <dsp:nvSpPr>
        <dsp:cNvPr id="13" name=""/>
        <dsp:cNvSpPr/>
      </dsp:nvSpPr>
      <dsp:spPr>
        <a:xfrm rot="17919128">
          <a:off x="2693775" y="2397541"/>
          <a:ext cx="1280279" cy="20808"/>
        </a:xfrm>
        <a:custGeom>
          <a:rect l="0" t="0" r="0" b="0"/>
          <a:pathLst>
            <a:path>
              <a:moveTo>
                <a:pt x="0" y="10404"/>
              </a:moveTo>
              <a:lnTo>
                <a:pt x="1280279" y="104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301907" y="2375938"/>
        <a:ext cx="64013" cy="64013"/>
      </dsp:txXfrm>
    </dsp:sp>
    <dsp:sp modelId="{60CE3AA2-F994-4ABA-A840-3DAEDAEE4934}">
      <dsp:nvSpPr>
        <dsp:cNvPr id="14" name=""/>
        <dsp:cNvSpPr/>
      </dsp:nvSpPr>
      <dsp:spPr>
        <a:xfrm>
          <a:off x="3640855" y="1421543"/>
          <a:ext cx="5026387" cy="84929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Døgnenheten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i="1" kern="1200" baseline="0" smtClean="0"/>
            <a:t>Lene Gundersen Peersen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/>
        </a:p>
      </dsp:txBody>
      <dsp:txXfrm>
        <a:off x="3665730" y="1446418"/>
        <a:ext cx="4976637" cy="799548"/>
      </dsp:txXfrm>
    </dsp:sp>
    <dsp:sp modelId="{84F0F215-4887-43DB-8977-AFB512B3C0E5}">
      <dsp:nvSpPr>
        <dsp:cNvPr id="15" name=""/>
        <dsp:cNvSpPr/>
      </dsp:nvSpPr>
      <dsp:spPr>
        <a:xfrm rot="20149748">
          <a:off x="2997478" y="2821537"/>
          <a:ext cx="672873" cy="20808"/>
        </a:xfrm>
        <a:custGeom>
          <a:rect l="0" t="0" r="0" b="0"/>
          <a:pathLst>
            <a:path>
              <a:moveTo>
                <a:pt x="0" y="10404"/>
              </a:moveTo>
              <a:lnTo>
                <a:pt x="672873" y="104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317093" y="2815119"/>
        <a:ext cx="33643" cy="33643"/>
      </dsp:txXfrm>
    </dsp:sp>
    <dsp:sp modelId="{14C011FF-BE60-40CC-96F1-69B20C7AFC05}">
      <dsp:nvSpPr>
        <dsp:cNvPr id="16" name=""/>
        <dsp:cNvSpPr/>
      </dsp:nvSpPr>
      <dsp:spPr>
        <a:xfrm>
          <a:off x="3640855" y="2222937"/>
          <a:ext cx="5026387" cy="94249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Psykoseenheten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i="1" kern="1200" baseline="0" smtClean="0"/>
            <a:t>Ove Lunden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smtClean="0"/>
            <a:t>FACT-forsterket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smtClean="0"/>
            <a:t>FACT</a:t>
          </a:r>
          <a:endParaRPr lang="nb-NO" sz="900" kern="1200"/>
        </a:p>
      </dsp:txBody>
      <dsp:txXfrm>
        <a:off x="3668460" y="2250542"/>
        <a:ext cx="4971178" cy="887283"/>
      </dsp:txXfrm>
    </dsp:sp>
    <dsp:sp modelId="{27BAD787-D090-4F15-8C03-45AD578E98EF}">
      <dsp:nvSpPr>
        <dsp:cNvPr id="17" name=""/>
        <dsp:cNvSpPr/>
      </dsp:nvSpPr>
      <dsp:spPr>
        <a:xfrm rot="3076431">
          <a:off x="2833838" y="3361732"/>
          <a:ext cx="1031701" cy="20808"/>
        </a:xfrm>
        <a:custGeom>
          <a:rect l="0" t="0" r="0" b="0"/>
          <a:pathLst>
            <a:path>
              <a:moveTo>
                <a:pt x="0" y="10404"/>
              </a:moveTo>
              <a:lnTo>
                <a:pt x="1031701" y="104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323897" y="3346343"/>
        <a:ext cx="51585" cy="51585"/>
      </dsp:txXfrm>
    </dsp:sp>
    <dsp:sp modelId="{CA30C63D-74CC-434A-816E-AEC9DBD8E02D}">
      <dsp:nvSpPr>
        <dsp:cNvPr id="18" name=""/>
        <dsp:cNvSpPr/>
      </dsp:nvSpPr>
      <dsp:spPr>
        <a:xfrm>
          <a:off x="3672405" y="3168352"/>
          <a:ext cx="4968001" cy="121244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b="1" i="1" kern="1200" baseline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Poliklinikken</a:t>
          </a:r>
          <a:endParaRPr lang="nb-NO" sz="900" b="1" i="1" kern="1200" baseline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i="1" kern="1200" baseline="0" smtClean="0"/>
            <a:t>Marianne</a:t>
          </a:r>
          <a:r>
            <a:rPr lang="nb-NO" sz="960" i="1" kern="1200" baseline="0" smtClean="0"/>
            <a:t> Rønberg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smtClean="0"/>
            <a:t>Allmenteamet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kern="1200" smtClean="0"/>
            <a:t>- OCD-teamet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smtClean="0"/>
            <a:t>Gruppeteamet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60" kern="1200" smtClean="0"/>
            <a:t>IPS/JmO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/>
        </a:p>
      </dsp:txBody>
      <dsp:txXfrm>
        <a:off x="3707916" y="3203863"/>
        <a:ext cx="4896979" cy="1141421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6" name=""/>
      <dsp:cNvGrpSpPr/>
    </dsp:nvGrpSpPr>
    <dsp:grpSpPr/>
    <dsp:sp modelId="{D3FA83E0-78F7-44E0-BDA0-9F89A1BF460A}">
      <dsp:nvSpPr>
        <dsp:cNvPr id="7" name=""/>
        <dsp:cNvSpPr/>
      </dsp:nvSpPr>
      <dsp:spPr>
        <a:xfrm>
          <a:off x="0" y="2161783"/>
          <a:ext cx="2951983" cy="114778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Arne Thomassen</a:t>
          </a:r>
          <a:endParaRPr lang="nb-NO" sz="1600" i="1" kern="1200"/>
        </a:p>
      </dsp:txBody>
      <dsp:txXfrm>
        <a:off x="33617" y="2195400"/>
        <a:ext cx="2884748" cy="1080548"/>
      </dsp:txXfrm>
    </dsp:sp>
    <dsp:sp modelId="{79C3C7EA-4475-4164-BDCD-9F6E0DDED5D3}">
      <dsp:nvSpPr>
        <dsp:cNvPr id="8" name=""/>
        <dsp:cNvSpPr/>
      </dsp:nvSpPr>
      <dsp:spPr>
        <a:xfrm rot="17942028">
          <a:off x="2637999" y="2184366"/>
          <a:ext cx="1220127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1220127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37999" y="2182141"/>
        <a:ext cx="1220127" cy="40268"/>
      </dsp:txXfrm>
    </dsp:sp>
    <dsp:sp modelId="{C76A70C6-8BA9-4437-887E-F98838286179}">
      <dsp:nvSpPr>
        <dsp:cNvPr id="9" name=""/>
        <dsp:cNvSpPr/>
      </dsp:nvSpPr>
      <dsp:spPr>
        <a:xfrm>
          <a:off x="3544142" y="1319933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Døgnenhet Strømme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</a:t>
          </a:r>
          <a:r>
            <a:rPr lang="nb-NO" sz="1200" b="0" i="1" kern="1200" baseline="0" smtClean="0"/>
            <a:t>Henrik von Kirchbach</a:t>
          </a:r>
        </a:p>
      </dsp:txBody>
      <dsp:txXfrm>
        <a:off x="3564582" y="1340373"/>
        <a:ext cx="5115943" cy="657004"/>
      </dsp:txXfrm>
    </dsp:sp>
    <dsp:sp modelId="{AF33B3E8-5E13-4019-8ABF-1894356C0EEA}">
      <dsp:nvSpPr>
        <dsp:cNvPr id="10" name=""/>
        <dsp:cNvSpPr/>
      </dsp:nvSpPr>
      <dsp:spPr>
        <a:xfrm rot="20186216">
          <a:off x="2925051" y="2588639"/>
          <a:ext cx="646024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646024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925051" y="2595887"/>
        <a:ext cx="646024" cy="21321"/>
      </dsp:txXfrm>
    </dsp:sp>
    <dsp:sp modelId="{B30B9B5B-C374-4816-9D8D-E65BA9D89446}">
      <dsp:nvSpPr>
        <dsp:cNvPr id="11" name=""/>
        <dsp:cNvSpPr/>
      </dsp:nvSpPr>
      <dsp:spPr>
        <a:xfrm>
          <a:off x="3544142" y="2128478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Ambulant akutteam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</a:t>
          </a:r>
          <a:r>
            <a:rPr lang="nb-NO" sz="1200" b="0" i="1" kern="1200" baseline="0" smtClean="0"/>
            <a:t>Eva Cecilia Nordbø</a:t>
          </a:r>
        </a:p>
      </dsp:txBody>
      <dsp:txXfrm>
        <a:off x="3564582" y="2148918"/>
        <a:ext cx="5115943" cy="657004"/>
      </dsp:txXfrm>
    </dsp:sp>
    <dsp:sp modelId="{0707BA35-95D8-4E1F-80D2-A5021114608B}">
      <dsp:nvSpPr>
        <dsp:cNvPr id="12" name=""/>
        <dsp:cNvSpPr/>
      </dsp:nvSpPr>
      <dsp:spPr>
        <a:xfrm rot="2574073">
          <a:off x="2843875" y="2992911"/>
          <a:ext cx="808376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808376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843875" y="2997481"/>
        <a:ext cx="808376" cy="26679"/>
      </dsp:txXfrm>
    </dsp:sp>
    <dsp:sp modelId="{179309F5-5A2B-4A9D-BFD2-AF288B013793}">
      <dsp:nvSpPr>
        <dsp:cNvPr id="13" name=""/>
        <dsp:cNvSpPr/>
      </dsp:nvSpPr>
      <dsp:spPr>
        <a:xfrm>
          <a:off x="3544142" y="2937023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Poliklinikk Strømme</a:t>
          </a:r>
        </a:p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</a:t>
          </a:r>
          <a:r>
            <a:rPr lang="nb-NO" sz="1200" b="0" i="1" kern="1200" baseline="0" smtClean="0"/>
            <a:t>Elisabeth Lied Gikling</a:t>
          </a:r>
        </a:p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Poliklinisk oppfølgingsteam, gruppeterapiteam og allmennteam</a:t>
          </a:r>
          <a:endParaRPr lang="nb-NO" sz="1200" b="0" i="1" kern="1200" baseline="0"/>
        </a:p>
      </dsp:txBody>
      <dsp:txXfrm>
        <a:off x="3564582" y="2957463"/>
        <a:ext cx="5115943" cy="657004"/>
      </dsp:txXfrm>
    </dsp:sp>
    <dsp:sp modelId="{578582F6-ABC2-4AB5-84A1-D7FB97D6379E}">
      <dsp:nvSpPr>
        <dsp:cNvPr id="14" name=""/>
        <dsp:cNvSpPr/>
      </dsp:nvSpPr>
      <dsp:spPr>
        <a:xfrm rot="3987192">
          <a:off x="2506934" y="3397184"/>
          <a:ext cx="1482258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1482258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506934" y="3390633"/>
        <a:ext cx="1482258" cy="48919"/>
      </dsp:txXfrm>
    </dsp:sp>
    <dsp:sp modelId="{858DDCE3-1A8F-4C38-8395-01E788A7F11C}">
      <dsp:nvSpPr>
        <dsp:cNvPr id="15" name=""/>
        <dsp:cNvSpPr/>
      </dsp:nvSpPr>
      <dsp:spPr>
        <a:xfrm>
          <a:off x="3544142" y="3745568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Poliklinikk Mandal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</a:t>
          </a:r>
          <a:r>
            <a:rPr lang="nb-NO" sz="1200" b="0" i="1" kern="1200" baseline="0" smtClean="0"/>
            <a:t>Elisabeth Lied Gikling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Rehabiliteringsteam og allmennteam</a:t>
          </a:r>
          <a:endParaRPr lang="nb-NO" sz="1200" i="1" kern="1200" baseline="0"/>
        </a:p>
      </dsp:txBody>
      <dsp:txXfrm>
        <a:off x="3564582" y="3766008"/>
        <a:ext cx="5115943" cy="657004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6" name=""/>
      <dsp:cNvGrpSpPr/>
    </dsp:nvGrpSpPr>
    <dsp:grpSpPr/>
    <dsp:sp modelId="{D3FA83E0-78F7-44E0-BDA0-9F89A1BF460A}">
      <dsp:nvSpPr>
        <dsp:cNvPr id="7" name=""/>
        <dsp:cNvSpPr/>
      </dsp:nvSpPr>
      <dsp:spPr>
        <a:xfrm>
          <a:off x="0" y="2161783"/>
          <a:ext cx="2951983" cy="114778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Elisabeth Urstad</a:t>
          </a:r>
          <a:endParaRPr lang="nb-NO" sz="1600" i="1" kern="1200"/>
        </a:p>
      </dsp:txBody>
      <dsp:txXfrm>
        <a:off x="33617" y="2195400"/>
        <a:ext cx="2884748" cy="1080548"/>
      </dsp:txXfrm>
    </dsp:sp>
    <dsp:sp modelId="{79C3C7EA-4475-4164-BDCD-9F6E0DDED5D3}">
      <dsp:nvSpPr>
        <dsp:cNvPr id="8" name=""/>
        <dsp:cNvSpPr/>
      </dsp:nvSpPr>
      <dsp:spPr>
        <a:xfrm rot="17902968">
          <a:off x="2633905" y="2184366"/>
          <a:ext cx="1212558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1212558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33905" y="2182266"/>
        <a:ext cx="1212558" cy="40018"/>
      </dsp:txXfrm>
    </dsp:sp>
    <dsp:sp modelId="{C76A70C6-8BA9-4437-887E-F98838286179}">
      <dsp:nvSpPr>
        <dsp:cNvPr id="9" name=""/>
        <dsp:cNvSpPr/>
      </dsp:nvSpPr>
      <dsp:spPr>
        <a:xfrm>
          <a:off x="3528386" y="576065"/>
          <a:ext cx="5156824" cy="218562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DPS Lister Kvinesdal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Linn Berstad</a:t>
          </a:r>
          <a:endParaRPr lang="nb-NO" sz="1200" b="0" i="1" kern="1200" baseline="0" smtClean="0"/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FACT 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AAT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Døgnpost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Poliklinikk Kvinesdal ink. Angsttilbud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IPS</a:t>
          </a:r>
          <a:endParaRPr lang="nb-NO" sz="1200" i="1" kern="1200" baseline="0"/>
        </a:p>
      </dsp:txBody>
      <dsp:txXfrm>
        <a:off x="3592401" y="640080"/>
        <a:ext cx="5028795" cy="2057593"/>
      </dsp:txXfrm>
    </dsp:sp>
    <dsp:sp modelId="{AF33B3E8-5E13-4019-8ABF-1894356C0EEA}">
      <dsp:nvSpPr>
        <dsp:cNvPr id="10" name=""/>
        <dsp:cNvSpPr/>
      </dsp:nvSpPr>
      <dsp:spPr>
        <a:xfrm rot="2361259">
          <a:off x="2865155" y="2960573"/>
          <a:ext cx="765815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765815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865155" y="2965845"/>
        <a:ext cx="765815" cy="25274"/>
      </dsp:txXfrm>
    </dsp:sp>
    <dsp:sp modelId="{B30B9B5B-C374-4816-9D8D-E65BA9D89446}">
      <dsp:nvSpPr>
        <dsp:cNvPr id="11" name=""/>
        <dsp:cNvSpPr/>
      </dsp:nvSpPr>
      <dsp:spPr>
        <a:xfrm>
          <a:off x="3544142" y="2872346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DPS Lister Farsund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Magne Vegge</a:t>
          </a:r>
          <a:endParaRPr lang="nb-NO" sz="1200" b="0" i="1" kern="1200" baseline="0" smtClean="0"/>
        </a:p>
      </dsp:txBody>
      <dsp:txXfrm>
        <a:off x="3564582" y="2892786"/>
        <a:ext cx="5115943" cy="657004"/>
      </dsp:txXfrm>
    </dsp:sp>
    <dsp:sp modelId="{0707BA35-95D8-4E1F-80D2-A5021114608B}">
      <dsp:nvSpPr>
        <dsp:cNvPr id="12" name=""/>
        <dsp:cNvSpPr/>
      </dsp:nvSpPr>
      <dsp:spPr>
        <a:xfrm rot="3924777">
          <a:off x="2536462" y="3364845"/>
          <a:ext cx="1423201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1423201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536462" y="3359269"/>
        <a:ext cx="1423201" cy="46970"/>
      </dsp:txXfrm>
    </dsp:sp>
    <dsp:sp modelId="{179309F5-5A2B-4A9D-BFD2-AF288B013793}">
      <dsp:nvSpPr>
        <dsp:cNvPr id="13" name=""/>
        <dsp:cNvSpPr/>
      </dsp:nvSpPr>
      <dsp:spPr>
        <a:xfrm>
          <a:off x="3544142" y="3680892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DPS Lister Flekkefjord</a:t>
          </a:r>
        </a:p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Eli Lende Lindeland</a:t>
          </a:r>
          <a:endParaRPr lang="nb-NO" sz="1200" b="0" i="1" kern="1200" baseline="0" smtClean="0"/>
        </a:p>
      </dsp:txBody>
      <dsp:txXfrm>
        <a:off x="3564582" y="3701333"/>
        <a:ext cx="5115943" cy="657004"/>
      </dsp:txXfrm>
    </dsp:sp>
    <dsp:sp modelId="{578582F6-ABC2-4AB5-84A1-D7FB97D6379E}">
      <dsp:nvSpPr>
        <dsp:cNvPr id="14" name=""/>
        <dsp:cNvSpPr/>
      </dsp:nvSpPr>
      <dsp:spPr>
        <a:xfrm rot="4456310">
          <a:off x="2155815" y="3769118"/>
          <a:ext cx="2184495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2184495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155815" y="3750979"/>
        <a:ext cx="2184495" cy="72095"/>
      </dsp:txXfrm>
    </dsp:sp>
    <dsp:sp modelId="{858DDCE3-1A8F-4C38-8395-01E788A7F11C}">
      <dsp:nvSpPr>
        <dsp:cNvPr id="15" name=""/>
        <dsp:cNvSpPr/>
      </dsp:nvSpPr>
      <dsp:spPr>
        <a:xfrm>
          <a:off x="3544142" y="4489437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DPS Lister Merkantil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Enhetsleder Anne Egeland</a:t>
          </a:r>
          <a:endParaRPr lang="nb-NO" sz="1200" b="0" i="1" kern="1200" baseline="0" smtClean="0"/>
        </a:p>
      </dsp:txBody>
      <dsp:txXfrm>
        <a:off x="3564582" y="4509877"/>
        <a:ext cx="5115943" cy="657004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7" name=""/>
      <dsp:cNvGrpSpPr/>
    </dsp:nvGrpSpPr>
    <dsp:grpSpPr/>
    <dsp:sp modelId="{D3FA83E0-78F7-44E0-BDA0-9F89A1BF460A}">
      <dsp:nvSpPr>
        <dsp:cNvPr id="8" name=""/>
        <dsp:cNvSpPr/>
      </dsp:nvSpPr>
      <dsp:spPr>
        <a:xfrm>
          <a:off x="0" y="2161783"/>
          <a:ext cx="2951983" cy="114778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Joyce Pigao</a:t>
          </a:r>
          <a:endParaRPr lang="nb-NO" sz="1600" i="1" kern="1200"/>
        </a:p>
      </dsp:txBody>
      <dsp:txXfrm>
        <a:off x="33617" y="2195400"/>
        <a:ext cx="2884748" cy="1080548"/>
      </dsp:txXfrm>
    </dsp:sp>
    <dsp:sp modelId="{79C3C7EA-4475-4164-BDCD-9F6E0DDED5D3}">
      <dsp:nvSpPr>
        <dsp:cNvPr id="9" name=""/>
        <dsp:cNvSpPr/>
      </dsp:nvSpPr>
      <dsp:spPr>
        <a:xfrm rot="17639116">
          <a:off x="2531206" y="2070007"/>
          <a:ext cx="1417957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1417957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531206" y="2064517"/>
        <a:ext cx="1417957" cy="46797"/>
      </dsp:txXfrm>
    </dsp:sp>
    <dsp:sp modelId="{C76A70C6-8BA9-4437-887E-F98838286179}">
      <dsp:nvSpPr>
        <dsp:cNvPr id="10" name=""/>
        <dsp:cNvSpPr/>
      </dsp:nvSpPr>
      <dsp:spPr>
        <a:xfrm>
          <a:off x="3528386" y="1091214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Enhet for døgnbehandling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Hilde Thomassen</a:t>
          </a:r>
          <a:endParaRPr lang="nb-NO" sz="1200" b="0" i="1" kern="1200" baseline="0" smtClean="0"/>
        </a:p>
      </dsp:txBody>
      <dsp:txXfrm>
        <a:off x="3548826" y="1111654"/>
        <a:ext cx="5115943" cy="657004"/>
      </dsp:txXfrm>
    </dsp:sp>
    <dsp:sp modelId="{AF33B3E8-5E13-4019-8ABF-1894356C0EEA}">
      <dsp:nvSpPr>
        <dsp:cNvPr id="11" name=""/>
        <dsp:cNvSpPr/>
      </dsp:nvSpPr>
      <dsp:spPr>
        <a:xfrm rot="20312876">
          <a:off x="2930532" y="2604518"/>
          <a:ext cx="619305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619305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930532" y="2612208"/>
        <a:ext cx="619305" cy="20439"/>
      </dsp:txXfrm>
    </dsp:sp>
    <dsp:sp modelId="{B30B9B5B-C374-4816-9D8D-E65BA9D89446}">
      <dsp:nvSpPr>
        <dsp:cNvPr id="12" name=""/>
        <dsp:cNvSpPr/>
      </dsp:nvSpPr>
      <dsp:spPr>
        <a:xfrm>
          <a:off x="3528386" y="2160237"/>
          <a:ext cx="5156824" cy="6978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Enhet for ambulante tjenester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kern="1200" baseline="0" smtClean="0"/>
            <a:t>Niclas Halvorsen</a:t>
          </a:r>
          <a:endParaRPr lang="nb-NO" sz="1200" b="0" i="1" kern="1200" baseline="0" smtClean="0"/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FACT, FACT UNG og AAT</a:t>
          </a:r>
          <a:endParaRPr lang="nb-NO" sz="1200" b="0" i="1" kern="1200" baseline="0" smtClean="0"/>
        </a:p>
      </dsp:txBody>
      <dsp:txXfrm>
        <a:off x="3548826" y="2180677"/>
        <a:ext cx="5115943" cy="657004"/>
      </dsp:txXfrm>
    </dsp:sp>
    <dsp:sp modelId="{0707BA35-95D8-4E1F-80D2-A5021114608B}">
      <dsp:nvSpPr>
        <dsp:cNvPr id="13" name=""/>
        <dsp:cNvSpPr/>
      </dsp:nvSpPr>
      <dsp:spPr>
        <a:xfrm rot="3491209">
          <a:off x="2686404" y="3195047"/>
          <a:ext cx="1123318" cy="35818"/>
        </a:xfrm>
        <a:custGeom>
          <a:rect l="0" t="0" r="0" b="0"/>
          <a:pathLst>
            <a:path>
              <a:moveTo>
                <a:pt x="0" y="17909"/>
              </a:moveTo>
              <a:lnTo>
                <a:pt x="1123318" y="17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86404" y="3194420"/>
        <a:ext cx="1123318" cy="37073"/>
      </dsp:txXfrm>
    </dsp:sp>
    <dsp:sp modelId="{179309F5-5A2B-4A9D-BFD2-AF288B013793}">
      <dsp:nvSpPr>
        <dsp:cNvPr id="14" name=""/>
        <dsp:cNvSpPr/>
      </dsp:nvSpPr>
      <dsp:spPr>
        <a:xfrm>
          <a:off x="3544142" y="3132005"/>
          <a:ext cx="5156824" cy="1116466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i="1" kern="1200" baseline="0" smtClean="0"/>
            <a:t>Enhet for poliklinikk og gruppebehandling</a:t>
          </a:r>
        </a:p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smtClean="0"/>
            <a:t>Annette Lilletvedt (konst.)</a:t>
          </a:r>
        </a:p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Poliklinikk Arendal/Froland, Poliklinikk Øst, Poliklinikk Vest og</a:t>
          </a:r>
        </a:p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i="1" kern="1200" baseline="0" smtClean="0"/>
            <a:t>Gruppebehandling</a:t>
          </a:r>
          <a:endParaRPr lang="nb-NO" sz="1200" b="0" i="1" kern="1200" baseline="0"/>
        </a:p>
      </dsp:txBody>
      <dsp:txXfrm>
        <a:off x="3576842" y="3164705"/>
        <a:ext cx="5091424" cy="1051066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8" name=""/>
      <dsp:cNvGrpSpPr/>
    </dsp:nvGrpSpPr>
    <dsp:grpSpPr/>
    <dsp:sp modelId="{D3FA83E0-78F7-44E0-BDA0-9F89A1BF460A}">
      <dsp:nvSpPr>
        <dsp:cNvPr id="9" name=""/>
        <dsp:cNvSpPr/>
      </dsp:nvSpPr>
      <dsp:spPr>
        <a:xfrm>
          <a:off x="0" y="2377899"/>
          <a:ext cx="2951561" cy="114761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Avdelingssjef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i="1" kern="1200" smtClean="0"/>
            <a:t>Ole Kristian Drange</a:t>
          </a:r>
          <a:endParaRPr lang="nb-NO" sz="1400" i="1" kern="1200"/>
        </a:p>
      </dsp:txBody>
      <dsp:txXfrm>
        <a:off x="33613" y="2411512"/>
        <a:ext cx="2884336" cy="1080393"/>
      </dsp:txXfrm>
    </dsp:sp>
    <dsp:sp modelId="{2E863EFF-7B05-4708-85AC-66F6E7E331FA}">
      <dsp:nvSpPr>
        <dsp:cNvPr id="10" name=""/>
        <dsp:cNvSpPr/>
      </dsp:nvSpPr>
      <dsp:spPr>
        <a:xfrm rot="17900722">
          <a:off x="2623392" y="2390821"/>
          <a:ext cx="1249656" cy="21950"/>
        </a:xfrm>
        <a:custGeom>
          <a:rect l="0" t="0" r="0" b="0"/>
          <a:pathLst>
            <a:path>
              <a:moveTo>
                <a:pt x="0" y="10975"/>
              </a:moveTo>
              <a:lnTo>
                <a:pt x="1249656" y="109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216979" y="2370555"/>
        <a:ext cx="62482" cy="62482"/>
      </dsp:txXfrm>
    </dsp:sp>
    <dsp:sp modelId="{60CE3AA2-F994-4ABA-A840-3DAEDAEE4934}">
      <dsp:nvSpPr>
        <dsp:cNvPr id="11" name=""/>
        <dsp:cNvSpPr/>
      </dsp:nvSpPr>
      <dsp:spPr>
        <a:xfrm>
          <a:off x="3544880" y="1502991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Seksjon VHA/HAVO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baseline="0" smtClean="0"/>
            <a:t>Seksjonsleder Arnhild Daasvatn</a:t>
          </a:r>
          <a:endParaRPr lang="nb-NO" sz="1000" kern="1200"/>
        </a:p>
      </dsp:txBody>
      <dsp:txXfrm>
        <a:off x="3565317" y="1523428"/>
        <a:ext cx="5115211" cy="656910"/>
      </dsp:txXfrm>
    </dsp:sp>
    <dsp:sp modelId="{84F0F215-4887-43DB-8977-AFB512B3C0E5}">
      <dsp:nvSpPr>
        <dsp:cNvPr id="12" name=""/>
        <dsp:cNvSpPr/>
      </dsp:nvSpPr>
      <dsp:spPr>
        <a:xfrm rot="20030584">
          <a:off x="2917714" y="2795036"/>
          <a:ext cx="661012" cy="21950"/>
        </a:xfrm>
        <a:custGeom>
          <a:rect l="0" t="0" r="0" b="0"/>
          <a:pathLst>
            <a:path>
              <a:moveTo>
                <a:pt x="0" y="10975"/>
              </a:moveTo>
              <a:lnTo>
                <a:pt x="661012" y="109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231695" y="2789486"/>
        <a:ext cx="33050" cy="33050"/>
      </dsp:txXfrm>
    </dsp:sp>
    <dsp:sp modelId="{14C011FF-BE60-40CC-96F1-69B20C7AFC05}">
      <dsp:nvSpPr>
        <dsp:cNvPr id="13" name=""/>
        <dsp:cNvSpPr/>
      </dsp:nvSpPr>
      <dsp:spPr>
        <a:xfrm>
          <a:off x="3544880" y="2311421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Seksjon Kristiansand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kern="1200" baseline="0" smtClean="0"/>
            <a:t>Seksjonsleder Rune Peersen</a:t>
          </a:r>
          <a:endParaRPr lang="nb-NO" sz="1000" i="1" kern="1200" baseline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3565317" y="2331859"/>
        <a:ext cx="5115211" cy="656910"/>
      </dsp:txXfrm>
    </dsp:sp>
    <dsp:sp modelId="{27BAD787-D090-4F15-8C03-45AD578E98EF}">
      <dsp:nvSpPr>
        <dsp:cNvPr id="14" name=""/>
        <dsp:cNvSpPr/>
      </dsp:nvSpPr>
      <dsp:spPr>
        <a:xfrm rot="2464189">
          <a:off x="2854726" y="3199251"/>
          <a:ext cx="786988" cy="21950"/>
        </a:xfrm>
        <a:custGeom>
          <a:rect l="0" t="0" r="0" b="0"/>
          <a:pathLst>
            <a:path>
              <a:moveTo>
                <a:pt x="0" y="10975"/>
              </a:moveTo>
              <a:lnTo>
                <a:pt x="786988" y="109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228546" y="3190551"/>
        <a:ext cx="39349" cy="39349"/>
      </dsp:txXfrm>
    </dsp:sp>
    <dsp:sp modelId="{CA30C63D-74CC-434A-816E-AEC9DBD8E02D}">
      <dsp:nvSpPr>
        <dsp:cNvPr id="15" name=""/>
        <dsp:cNvSpPr/>
      </dsp:nvSpPr>
      <dsp:spPr>
        <a:xfrm>
          <a:off x="3544880" y="3119851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Seksjon Arendal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0" i="0" kern="1200" baseline="0" smtClean="0"/>
            <a:t>Seksjonsleder Torunn Risdal Momrak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3565317" y="3140288"/>
        <a:ext cx="5115211" cy="656910"/>
      </dsp:txXfrm>
    </dsp:sp>
    <dsp:sp modelId="{44D58148-6565-4148-882B-73156D8D0BED}">
      <dsp:nvSpPr>
        <dsp:cNvPr id="16" name=""/>
        <dsp:cNvSpPr/>
      </dsp:nvSpPr>
      <dsp:spPr>
        <a:xfrm rot="3953115">
          <a:off x="2522121" y="3603466"/>
          <a:ext cx="1452198" cy="21950"/>
        </a:xfrm>
        <a:custGeom>
          <a:rect l="0" t="0" r="0" b="0"/>
          <a:pathLst>
            <a:path>
              <a:moveTo>
                <a:pt x="0" y="10975"/>
              </a:moveTo>
              <a:lnTo>
                <a:pt x="1452198" y="109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211916" y="3578136"/>
        <a:ext cx="72609" cy="72609"/>
      </dsp:txXfrm>
    </dsp:sp>
    <dsp:sp modelId="{C63CEB80-5484-4237-9709-3238A6C09BC7}">
      <dsp:nvSpPr>
        <dsp:cNvPr id="17" name=""/>
        <dsp:cNvSpPr/>
      </dsp:nvSpPr>
      <dsp:spPr>
        <a:xfrm>
          <a:off x="3544880" y="3928280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Merkantil enhet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0" i="0" kern="1200" baseline="0" smtClean="0"/>
            <a:t>Enhetsleder Rannveig Finsådal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3565317" y="3948718"/>
        <a:ext cx="5115211" cy="656910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6" name=""/>
      <dsp:cNvGrpSpPr/>
    </dsp:nvGrpSpPr>
    <dsp:grpSpPr/>
    <dsp:sp modelId="{D3FA83E0-78F7-44E0-BDA0-9F89A1BF460A}">
      <dsp:nvSpPr>
        <dsp:cNvPr id="7" name=""/>
        <dsp:cNvSpPr/>
      </dsp:nvSpPr>
      <dsp:spPr>
        <a:xfrm>
          <a:off x="0" y="2377899"/>
          <a:ext cx="2951561" cy="114761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Seksjonsleder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Arnhild Daasvatn</a:t>
          </a:r>
          <a:endParaRPr lang="nb-NO" sz="1600" i="1" kern="1200"/>
        </a:p>
      </dsp:txBody>
      <dsp:txXfrm>
        <a:off x="33613" y="2411512"/>
        <a:ext cx="2884336" cy="1080393"/>
      </dsp:txXfrm>
    </dsp:sp>
    <dsp:sp modelId="{79C3C7EA-4475-4164-BDCD-9F6E0DDED5D3}">
      <dsp:nvSpPr>
        <dsp:cNvPr id="8" name=""/>
        <dsp:cNvSpPr/>
      </dsp:nvSpPr>
      <dsp:spPr>
        <a:xfrm rot="20188858">
          <a:off x="2924684" y="2805973"/>
          <a:ext cx="647072" cy="33255"/>
        </a:xfrm>
        <a:custGeom>
          <a:rect l="0" t="0" r="0" b="0"/>
          <a:pathLst>
            <a:path>
              <a:moveTo>
                <a:pt x="0" y="16627"/>
              </a:moveTo>
              <a:lnTo>
                <a:pt x="647072" y="166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924684" y="2811923"/>
        <a:ext cx="647072" cy="21355"/>
      </dsp:txXfrm>
    </dsp:sp>
    <dsp:sp modelId="{C76A70C6-8BA9-4437-887E-F98838286179}">
      <dsp:nvSpPr>
        <dsp:cNvPr id="9" name=""/>
        <dsp:cNvSpPr/>
      </dsp:nvSpPr>
      <dsp:spPr>
        <a:xfrm>
          <a:off x="3544880" y="2344599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85725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Enhet Kristiansand</a:t>
          </a:r>
        </a:p>
        <a:p>
          <a:pPr marL="85725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Kongsgård</a:t>
          </a:r>
        </a:p>
        <a:p>
          <a:pPr marL="85725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1" i="1" kern="1200" baseline="0" smtClean="0"/>
        </a:p>
      </dsp:txBody>
      <dsp:txXfrm>
        <a:off x="3565317" y="2365036"/>
        <a:ext cx="5115211" cy="656910"/>
      </dsp:txXfrm>
    </dsp:sp>
    <dsp:sp modelId="{AF33B3E8-5E13-4019-8ABF-1894356C0EEA}">
      <dsp:nvSpPr>
        <dsp:cNvPr id="10" name=""/>
        <dsp:cNvSpPr/>
      </dsp:nvSpPr>
      <dsp:spPr>
        <a:xfrm rot="2570475">
          <a:off x="2843634" y="3210188"/>
          <a:ext cx="809173" cy="33255"/>
        </a:xfrm>
        <a:custGeom>
          <a:rect l="0" t="0" r="0" b="0"/>
          <a:pathLst>
            <a:path>
              <a:moveTo>
                <a:pt x="0" y="16627"/>
              </a:moveTo>
              <a:lnTo>
                <a:pt x="809173" y="166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843634" y="3213463"/>
        <a:ext cx="809173" cy="26705"/>
      </dsp:txXfrm>
    </dsp:sp>
    <dsp:sp modelId="{B30B9B5B-C374-4816-9D8D-E65BA9D89446}">
      <dsp:nvSpPr>
        <dsp:cNvPr id="11" name=""/>
        <dsp:cNvSpPr/>
      </dsp:nvSpPr>
      <dsp:spPr>
        <a:xfrm>
          <a:off x="3544880" y="3153029"/>
          <a:ext cx="5156086" cy="69778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85725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Enhet Arendal</a:t>
          </a:r>
        </a:p>
        <a:p>
          <a:pPr marL="85725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60" b="1" i="1" kern="1200" baseline="0" smtClean="0"/>
            <a:t>Bjorbekk</a:t>
          </a:r>
        </a:p>
      </dsp:txBody>
      <dsp:txXfrm>
        <a:off x="3565317" y="3173466"/>
        <a:ext cx="5115211" cy="656910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6" name=""/>
      <dsp:cNvGrpSpPr/>
    </dsp:nvGrpSpPr>
    <dsp:grpSpPr/>
    <dsp:sp modelId="{D3FA83E0-78F7-44E0-BDA0-9F89A1BF460A}">
      <dsp:nvSpPr>
        <dsp:cNvPr id="7" name=""/>
        <dsp:cNvSpPr/>
      </dsp:nvSpPr>
      <dsp:spPr>
        <a:xfrm>
          <a:off x="43477" y="2413208"/>
          <a:ext cx="2790344" cy="1084934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smtClean="0"/>
            <a:t>Seksjonsleder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i="1" kern="1200" smtClean="0"/>
            <a:t>Rune Peersen</a:t>
          </a:r>
          <a:endParaRPr lang="nb-NO" sz="1600" i="1" kern="1200"/>
        </a:p>
      </dsp:txBody>
      <dsp:txXfrm>
        <a:off x="75254" y="2444985"/>
        <a:ext cx="2726791" cy="1021381"/>
      </dsp:txXfrm>
    </dsp:sp>
    <dsp:sp modelId="{79C3C7EA-4475-4164-BDCD-9F6E0DDED5D3}">
      <dsp:nvSpPr>
        <dsp:cNvPr id="8" name=""/>
        <dsp:cNvSpPr/>
      </dsp:nvSpPr>
      <dsp:spPr>
        <a:xfrm rot="17482212">
          <a:off x="1968049" y="1671492"/>
          <a:ext cx="2724232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2724232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1968049" y="1642257"/>
        <a:ext cx="2724232" cy="89909"/>
      </dsp:txXfrm>
    </dsp:sp>
    <dsp:sp modelId="{C76A70C6-8BA9-4437-887E-F98838286179}">
      <dsp:nvSpPr>
        <dsp:cNvPr id="9" name=""/>
        <dsp:cNvSpPr/>
      </dsp:nvSpPr>
      <dsp:spPr>
        <a:xfrm>
          <a:off x="3826511" y="88910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Psykiatrisk akuttmottak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Kst. enhetsleder Rolf Takvam Dignes</a:t>
          </a:r>
          <a:endParaRPr lang="nb-NO" sz="800" b="0" i="1" kern="1200" baseline="0" smtClean="0"/>
        </a:p>
      </dsp:txBody>
      <dsp:txXfrm>
        <a:off x="3845832" y="108231"/>
        <a:ext cx="4835813" cy="621030"/>
      </dsp:txXfrm>
    </dsp:sp>
    <dsp:sp modelId="{AF33B3E8-5E13-4019-8ABF-1894356C0EEA}">
      <dsp:nvSpPr>
        <dsp:cNvPr id="10" name=""/>
        <dsp:cNvSpPr/>
      </dsp:nvSpPr>
      <dsp:spPr>
        <a:xfrm rot="17954932">
          <a:off x="2314323" y="2053628"/>
          <a:ext cx="2031685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2031685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314323" y="2035821"/>
        <a:ext cx="2031685" cy="67052"/>
      </dsp:txXfrm>
    </dsp:sp>
    <dsp:sp modelId="{B30B9B5B-C374-4816-9D8D-E65BA9D89446}">
      <dsp:nvSpPr>
        <dsp:cNvPr id="11" name=""/>
        <dsp:cNvSpPr/>
      </dsp:nvSpPr>
      <dsp:spPr>
        <a:xfrm>
          <a:off x="3826511" y="853183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85725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err="1" smtClean="0"/>
            <a:t>Subakutt enhet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Åse Tofte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0" i="1" kern="1200" baseline="0" smtClean="0"/>
        </a:p>
      </dsp:txBody>
      <dsp:txXfrm>
        <a:off x="3845832" y="872504"/>
        <a:ext cx="4835813" cy="621030"/>
      </dsp:txXfrm>
    </dsp:sp>
    <dsp:sp modelId="{0707BA35-95D8-4E1F-80D2-A5021114608B}">
      <dsp:nvSpPr>
        <dsp:cNvPr id="12" name=""/>
        <dsp:cNvSpPr/>
      </dsp:nvSpPr>
      <dsp:spPr>
        <a:xfrm rot="18873036">
          <a:off x="2622657" y="2435764"/>
          <a:ext cx="1415016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1415016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622657" y="2428133"/>
        <a:ext cx="1415016" cy="46700"/>
      </dsp:txXfrm>
    </dsp:sp>
    <dsp:sp modelId="{179309F5-5A2B-4A9D-BFD2-AF288B013793}">
      <dsp:nvSpPr>
        <dsp:cNvPr id="13" name=""/>
        <dsp:cNvSpPr/>
      </dsp:nvSpPr>
      <dsp:spPr>
        <a:xfrm>
          <a:off x="3826511" y="1617455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for tidlig utredning av psykoselidelser</a:t>
          </a:r>
        </a:p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Kst. enhetsleder Svein Christian Malo Wirak</a:t>
          </a:r>
          <a:endParaRPr lang="nb-NO" sz="800" b="0" i="1" kern="1200" baseline="0" smtClean="0"/>
        </a:p>
        <a:p>
          <a:pPr marL="1879600" lvl="0" indent="-1703388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0" i="1" kern="1200" baseline="0"/>
        </a:p>
      </dsp:txBody>
      <dsp:txXfrm>
        <a:off x="3845832" y="1636776"/>
        <a:ext cx="4835813" cy="621030"/>
      </dsp:txXfrm>
    </dsp:sp>
    <dsp:sp modelId="{578582F6-ABC2-4AB5-84A1-D7FB97D6379E}">
      <dsp:nvSpPr>
        <dsp:cNvPr id="14" name=""/>
        <dsp:cNvSpPr/>
      </dsp:nvSpPr>
      <dsp:spPr>
        <a:xfrm rot="20771070">
          <a:off x="2819034" y="2817900"/>
          <a:ext cx="1022263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1022263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819034" y="2816750"/>
        <a:ext cx="1022263" cy="33738"/>
      </dsp:txXfrm>
    </dsp:sp>
    <dsp:sp modelId="{858DDCE3-1A8F-4C38-8395-01E788A7F11C}">
      <dsp:nvSpPr>
        <dsp:cNvPr id="15" name=""/>
        <dsp:cNvSpPr/>
      </dsp:nvSpPr>
      <dsp:spPr>
        <a:xfrm>
          <a:off x="3826511" y="2381727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Forsterket enhet for psykose- og ruslidelser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Geir Ove Høgdal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i="1" kern="1200" baseline="0"/>
        </a:p>
      </dsp:txBody>
      <dsp:txXfrm>
        <a:off x="3845832" y="2401048"/>
        <a:ext cx="4835813" cy="621030"/>
      </dsp:txXfrm>
    </dsp:sp>
    <dsp:sp modelId="{B21FA6A5-2AD0-44FF-BF49-B17C678D811D}">
      <dsp:nvSpPr>
        <dsp:cNvPr id="16" name=""/>
        <dsp:cNvSpPr/>
      </dsp:nvSpPr>
      <dsp:spPr>
        <a:xfrm rot="1659246">
          <a:off x="2769809" y="3200036"/>
          <a:ext cx="1120713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1120713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769809" y="3197262"/>
        <a:ext cx="1120713" cy="36987"/>
      </dsp:txXfrm>
    </dsp:sp>
    <dsp:sp modelId="{772B49DA-BF2D-4550-A948-FE3AA3C108DC}">
      <dsp:nvSpPr>
        <dsp:cNvPr id="17" name=""/>
        <dsp:cNvSpPr/>
      </dsp:nvSpPr>
      <dsp:spPr>
        <a:xfrm>
          <a:off x="3826511" y="3146000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for psykose- og ruslidelser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Julian Froholt</a:t>
          </a:r>
          <a:endParaRPr lang="nb-NO" sz="800" b="0" i="1" kern="1200" baseline="0" smtClean="0"/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0" i="1" kern="1200" baseline="0"/>
        </a:p>
      </dsp:txBody>
      <dsp:txXfrm>
        <a:off x="3845832" y="3165321"/>
        <a:ext cx="4835813" cy="621030"/>
      </dsp:txXfrm>
    </dsp:sp>
    <dsp:sp modelId="{36819C9C-4A77-476F-A483-F787AF26CF4E}">
      <dsp:nvSpPr>
        <dsp:cNvPr id="18" name=""/>
        <dsp:cNvSpPr/>
      </dsp:nvSpPr>
      <dsp:spPr>
        <a:xfrm rot="3138054">
          <a:off x="2518501" y="3582173"/>
          <a:ext cx="1623329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1623329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518501" y="3571104"/>
        <a:ext cx="1623329" cy="53575"/>
      </dsp:txXfrm>
    </dsp:sp>
    <dsp:sp modelId="{3D9F6C0B-DA68-46A8-A92E-6672A0428416}">
      <dsp:nvSpPr>
        <dsp:cNvPr id="19" name=""/>
        <dsp:cNvSpPr/>
      </dsp:nvSpPr>
      <dsp:spPr>
        <a:xfrm>
          <a:off x="3826511" y="3910272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for sikkerhetspsykiatri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0" kern="1200" baseline="0" smtClean="0"/>
            <a:t>Enhetsleder Nicolai Stray</a:t>
          </a:r>
          <a:endParaRPr lang="nb-NO" sz="800" i="1" kern="1200" baseline="0"/>
        </a:p>
      </dsp:txBody>
      <dsp:txXfrm>
        <a:off x="3845832" y="3929593"/>
        <a:ext cx="4835813" cy="621030"/>
      </dsp:txXfrm>
    </dsp:sp>
    <dsp:sp modelId="{0A15BBF8-B8C4-4C73-A57A-DFE0573CFFEC}">
      <dsp:nvSpPr>
        <dsp:cNvPr id="20" name=""/>
        <dsp:cNvSpPr/>
      </dsp:nvSpPr>
      <dsp:spPr>
        <a:xfrm rot="3827950">
          <a:off x="2205990" y="3948626"/>
          <a:ext cx="2248351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2248351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/>
        </a:p>
      </dsp:txBody>
      <dsp:txXfrm>
        <a:off x="2205990" y="3927243"/>
        <a:ext cx="2248351" cy="74203"/>
      </dsp:txXfrm>
    </dsp:sp>
    <dsp:sp modelId="{BD5B3B04-8FE1-4993-9A55-3C81C45A98EF}">
      <dsp:nvSpPr>
        <dsp:cNvPr id="21" name=""/>
        <dsp:cNvSpPr/>
      </dsp:nvSpPr>
      <dsp:spPr>
        <a:xfrm>
          <a:off x="3826511" y="4643178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smtClean="0"/>
            <a:t>Enhet for alderspsykiatri og kognitiv svik</a:t>
          </a:r>
        </a:p>
        <a:p>
          <a:pPr marL="17621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kern="1200" baseline="0" smtClean="0"/>
            <a:t>Enhetsleder Astrid Marie Hodne Græsdal</a:t>
          </a:r>
          <a:endParaRPr lang="nb-NO" sz="800" i="1" kern="1200" baseline="0" smtClean="0"/>
        </a:p>
      </dsp:txBody>
      <dsp:txXfrm>
        <a:off x="3845832" y="4662499"/>
        <a:ext cx="4835813" cy="621030"/>
      </dsp:txXfrm>
    </dsp:sp>
    <dsp:sp modelId="{6342668A-71C3-4865-9540-E0CADB314F1E}">
      <dsp:nvSpPr>
        <dsp:cNvPr id="22" name=""/>
        <dsp:cNvSpPr/>
      </dsp:nvSpPr>
      <dsp:spPr>
        <a:xfrm rot="4214324">
          <a:off x="1862133" y="4321536"/>
          <a:ext cx="2936065" cy="31438"/>
        </a:xfrm>
        <a:custGeom>
          <a:rect l="0" t="0" r="0" b="0"/>
          <a:pathLst>
            <a:path>
              <a:moveTo>
                <a:pt x="0" y="15719"/>
              </a:moveTo>
              <a:lnTo>
                <a:pt x="2936065" y="157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1862133" y="4288805"/>
        <a:ext cx="2936065" cy="96900"/>
      </dsp:txXfrm>
    </dsp:sp>
    <dsp:sp modelId="{032D7163-3466-419C-88A3-36BAB7DE5625}">
      <dsp:nvSpPr>
        <dsp:cNvPr id="23" name=""/>
        <dsp:cNvSpPr/>
      </dsp:nvSpPr>
      <dsp:spPr>
        <a:xfrm>
          <a:off x="3826511" y="5388999"/>
          <a:ext cx="4874455" cy="65967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60" b="1" i="1" kern="1200" baseline="0" err="1" smtClean="0"/>
            <a:t>Alderspsykiatrisk poliklinikk</a:t>
          </a:r>
          <a:endParaRPr lang="nb-NO" sz="800" i="1" kern="1200" baseline="0" smtClean="0"/>
        </a:p>
      </dsp:txBody>
      <dsp:txXfrm>
        <a:off x="3845832" y="5408320"/>
        <a:ext cx="4835813" cy="621030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fact="0.25"/>
                          <dgm:rule type="w" fact="0.8"/>
                          <dgm:rule type="primFontSz" val="5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type="rect" r:blip="" zOrderOff="-999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9681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r">
              <a:defRPr sz="1200"/>
            </a:lvl1pPr>
          </a:lstStyle>
          <a:p>
            <a:fld id="{83F34BA2-D04C-4AAA-A162-8A6BFED42409}" type="datetimeFigureOut">
              <a:rPr lang="nb-NO" smtClean="0"/>
              <a:t>12.02.2024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9681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r">
              <a:defRPr sz="1200"/>
            </a:lvl1pPr>
          </a:lstStyle>
          <a:p>
            <a:fld id="{B134DC73-5186-4892-B0BD-BEABBEAFA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58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681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r">
              <a:defRPr sz="1200"/>
            </a:lvl1pPr>
          </a:lstStyle>
          <a:p>
            <a:fld id="{7197C646-4E24-47EF-8761-177BBC630BC2}" type="datetimeFigureOut">
              <a:rPr lang="nb-NO" smtClean="0"/>
              <a:t>12.02.2024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33425"/>
            <a:ext cx="52959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1830" y="4643381"/>
            <a:ext cx="5380993" cy="4398099"/>
          </a:xfrm>
          <a:prstGeom prst="rect">
            <a:avLst/>
          </a:prstGeom>
        </p:spPr>
        <p:txBody>
          <a:bodyPr vert="horz" lIns="89987" tIns="44993" rIns="89987" bIns="44993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681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r">
              <a:defRPr sz="1200"/>
            </a:lvl1pPr>
          </a:lstStyle>
          <a:p>
            <a:fld id="{781BC513-F8A7-46B7-90AE-F058530DC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22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Tittellysbilde">
    <p:bg>
      <p:bgPr>
        <a:blipFill dpi="0" rotWithShape="0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1196752"/>
            <a:ext cx="8420100" cy="1470025"/>
          </a:xfrm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2952527"/>
            <a:ext cx="69342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96616" y="4870673"/>
            <a:ext cx="6912767" cy="790575"/>
          </a:xfrm>
        </p:spPr>
        <p:txBody>
          <a:bodyPr/>
          <a:lstStyle>
            <a:lvl1pPr algn="ctr">
              <a:buNone/>
              <a:defRPr sz="1800"/>
            </a:lvl1pPr>
            <a:lvl5pPr algn="l">
              <a:buNone/>
              <a:defRPr baseline="0"/>
            </a:lvl5pPr>
          </a:lstStyle>
          <a:p>
            <a:pPr lvl="0"/>
            <a:r>
              <a:rPr lang="nb-NO" smtClean="0"/>
              <a:t>Klikk for å legge til navn og tittel på foredragsholder </a:t>
            </a:r>
            <a:endParaRPr lang="nb-NO"/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5803925"/>
            <a:ext cx="6912768" cy="433387"/>
          </a:xfrm>
        </p:spPr>
        <p:txBody>
          <a:bodyPr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  <a:lvl5pPr algn="r">
              <a:defRPr/>
            </a:lvl5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kern="0" smtClean="0">
                <a:solidFill>
                  <a:srgbClr val="00338D"/>
                </a:solidFill>
                <a:latin typeface="Calibri" pitchFamily="34" charset="0"/>
              </a:rPr>
              <a:t>Klikk for å legge til dato og sted </a:t>
            </a:r>
          </a:p>
          <a:p>
            <a:pPr lvl="0"/>
            <a:endParaRPr lang="nb-NO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835200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844825"/>
            <a:ext cx="7632700" cy="377651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CEEF-5377-45E9-946E-B271D1C73A1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3838" y="1341438"/>
            <a:ext cx="1908175" cy="42799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341438"/>
            <a:ext cx="5572125" cy="42799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4EA3-30FB-4103-B819-6BE52BC7375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bg>
      <p:bgPr>
        <a:blipFill dpi="0" rotWithShape="0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468052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AADF-B206-42A9-8088-D83F1A6FD2F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BA2EA-E9F8-4936-BA43-69F010E5C52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260648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9313" y="1196752"/>
            <a:ext cx="374015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41863" y="1268760"/>
            <a:ext cx="3740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DAF-8143-4E52-BE8D-FC65E038B4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8544" y="119675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8544" y="1916832"/>
            <a:ext cx="3740400" cy="4209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36976" y="120506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41200" y="1988841"/>
            <a:ext cx="3740400" cy="4137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0C7D-C46B-48A3-A0D8-53CB6875932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DCB6-5780-4214-A803-A4E5BB08A21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C4FE-31BE-4374-8B82-673B996102A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BA0B2-B562-47A0-900A-B35EEE06A12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83-9392-4BA3-B3A1-20F057233F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3.jpeg" /><Relationship Id="rId13" Type="http://schemas.openxmlformats.org/officeDocument/2006/relationships/image" Target="../media/image2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4" y="332656"/>
            <a:ext cx="7632700" cy="649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268761"/>
            <a:ext cx="7632700" cy="43525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Skriv inn tekst her</a:t>
            </a:r>
          </a:p>
          <a:p>
            <a:pPr lvl="1"/>
            <a:r>
              <a:rPr lang="nb-NO" err="1" smtClean="0"/>
              <a:t>Second level</a:t>
            </a:r>
            <a:endParaRPr lang="nb-NO" smtClean="0"/>
          </a:p>
          <a:p>
            <a:pPr lvl="2"/>
            <a:r>
              <a:rPr lang="nb-NO" err="1" smtClean="0"/>
              <a:t>Third level</a:t>
            </a:r>
            <a:endParaRPr lang="nb-NO" smtClean="0"/>
          </a:p>
          <a:p>
            <a:pPr lvl="3"/>
            <a:r>
              <a:rPr lang="nb-NO" err="1" smtClean="0"/>
              <a:t>Fourth level</a:t>
            </a:r>
            <a:endParaRPr lang="nb-NO" smtClean="0"/>
          </a:p>
          <a:p>
            <a:pPr lvl="4"/>
            <a:r>
              <a:rPr lang="nb-NO" err="1" smtClean="0"/>
              <a:t>Fifth level</a:t>
            </a:r>
            <a:endParaRPr lang="nb-NO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1289348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2680" y="6237312"/>
            <a:ext cx="2376264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4968" y="6237312"/>
            <a:ext cx="1807344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2C3FED8-DD6D-4120-99C6-8A01CD541CA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Logo SSHF_CMYK[1]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281" y="6165304"/>
            <a:ext cx="3239719" cy="540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8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8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8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8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0.xml" /><Relationship Id="rId3" Type="http://schemas.openxmlformats.org/officeDocument/2006/relationships/diagramData" Target="../diagrams/data10.xml" /><Relationship Id="rId4" Type="http://schemas.openxmlformats.org/officeDocument/2006/relationships/diagramLayout" Target="../diagrams/layout10.xml" /><Relationship Id="rId5" Type="http://schemas.openxmlformats.org/officeDocument/2006/relationships/diagramQuickStyle" Target="../diagrams/quickStyle10.xml" /><Relationship Id="rId6" Type="http://schemas.openxmlformats.org/officeDocument/2006/relationships/diagramColors" Target="../diagrams/colors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1.xml" /><Relationship Id="rId3" Type="http://schemas.openxmlformats.org/officeDocument/2006/relationships/diagramData" Target="../diagrams/data11.xml" /><Relationship Id="rId4" Type="http://schemas.openxmlformats.org/officeDocument/2006/relationships/diagramLayout" Target="../diagrams/layout11.xml" /><Relationship Id="rId5" Type="http://schemas.openxmlformats.org/officeDocument/2006/relationships/diagramQuickStyle" Target="../diagrams/quickStyle11.xml" /><Relationship Id="rId6" Type="http://schemas.openxmlformats.org/officeDocument/2006/relationships/diagramColors" Target="../diagrams/colors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2.xml" /><Relationship Id="rId3" Type="http://schemas.openxmlformats.org/officeDocument/2006/relationships/diagramData" Target="../diagrams/data12.xml" /><Relationship Id="rId4" Type="http://schemas.openxmlformats.org/officeDocument/2006/relationships/diagramLayout" Target="../diagrams/layout12.xml" /><Relationship Id="rId5" Type="http://schemas.openxmlformats.org/officeDocument/2006/relationships/diagramQuickStyle" Target="../diagrams/quickStyle12.xml" /><Relationship Id="rId6" Type="http://schemas.openxmlformats.org/officeDocument/2006/relationships/diagramColors" Target="../diagrams/colors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3.xml" /><Relationship Id="rId3" Type="http://schemas.openxmlformats.org/officeDocument/2006/relationships/diagramData" Target="../diagrams/data13.xml" /><Relationship Id="rId4" Type="http://schemas.openxmlformats.org/officeDocument/2006/relationships/diagramLayout" Target="../diagrams/layout13.xml" /><Relationship Id="rId5" Type="http://schemas.openxmlformats.org/officeDocument/2006/relationships/diagramQuickStyle" Target="../diagrams/quickStyle13.xml" /><Relationship Id="rId6" Type="http://schemas.openxmlformats.org/officeDocument/2006/relationships/diagramColors" Target="../diagrams/colors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6.xml" /><Relationship Id="rId3" Type="http://schemas.openxmlformats.org/officeDocument/2006/relationships/diagramData" Target="../diagrams/data6.xml" /><Relationship Id="rId4" Type="http://schemas.openxmlformats.org/officeDocument/2006/relationships/diagramLayout" Target="../diagrams/layout6.xml" /><Relationship Id="rId5" Type="http://schemas.openxmlformats.org/officeDocument/2006/relationships/diagramQuickStyle" Target="../diagrams/quickStyle6.xml" /><Relationship Id="rId6" Type="http://schemas.openxmlformats.org/officeDocument/2006/relationships/diagramColors" Target="../diagrams/colors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7.xml" /><Relationship Id="rId3" Type="http://schemas.openxmlformats.org/officeDocument/2006/relationships/diagramData" Target="../diagrams/data7.xml" /><Relationship Id="rId4" Type="http://schemas.openxmlformats.org/officeDocument/2006/relationships/diagramLayout" Target="../diagrams/layout7.xml" /><Relationship Id="rId5" Type="http://schemas.openxmlformats.org/officeDocument/2006/relationships/diagramQuickStyle" Target="../diagrams/quickStyle7.xml" /><Relationship Id="rId6" Type="http://schemas.openxmlformats.org/officeDocument/2006/relationships/diagramColors" Target="../diagrams/colors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8.xml" /><Relationship Id="rId3" Type="http://schemas.openxmlformats.org/officeDocument/2006/relationships/diagramData" Target="../diagrams/data8.xml" /><Relationship Id="rId4" Type="http://schemas.openxmlformats.org/officeDocument/2006/relationships/diagramLayout" Target="../diagrams/layout8.xml" /><Relationship Id="rId5" Type="http://schemas.openxmlformats.org/officeDocument/2006/relationships/diagramQuickStyle" Target="../diagrams/quickStyle8.xml" /><Relationship Id="rId6" Type="http://schemas.openxmlformats.org/officeDocument/2006/relationships/diagramColors" Target="../diagrams/colors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9.xml" /><Relationship Id="rId3" Type="http://schemas.openxmlformats.org/officeDocument/2006/relationships/diagramData" Target="../diagrams/data9.xml" /><Relationship Id="rId4" Type="http://schemas.openxmlformats.org/officeDocument/2006/relationships/diagramLayout" Target="../diagrams/layout9.xml" /><Relationship Id="rId5" Type="http://schemas.openxmlformats.org/officeDocument/2006/relationships/diagramQuickStyle" Target="../diagrams/quickStyle9.xml" /><Relationship Id="rId6" Type="http://schemas.openxmlformats.org/officeDocument/2006/relationships/diagramColors" Target="../diagrams/colors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464" y="188639"/>
            <a:ext cx="9649072" cy="793305"/>
          </a:xfrm>
        </p:spPr>
        <p:txBody>
          <a:bodyPr/>
          <a:lstStyle/>
          <a:p>
            <a:pPr algn="ctr"/>
            <a:r>
              <a:rPr lang="nb-NO" sz="2400" smtClean="0"/>
              <a:t>Klinikk for psykisk helse – psykiatri og avhengighetsbehandling </a:t>
            </a:r>
            <a:br>
              <a:rPr lang="nb-NO" sz="2400" smtClean="0"/>
            </a:br>
            <a:r>
              <a:rPr lang="nb-NO" sz="2400" smtClean="0"/>
              <a:t>– Avdelinger og staber</a:t>
            </a:r>
            <a:endParaRPr lang="nb-NO" sz="24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7861595"/>
              </p:ext>
            </p:extLst>
          </p:nvPr>
        </p:nvGraphicFramePr>
        <p:xfrm>
          <a:off x="724205" y="1272844"/>
          <a:ext cx="8333252" cy="4748443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653938" y="5517232"/>
            <a:ext cx="5883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smtClean="0">
                <a:latin typeface="+mn-lt"/>
              </a:rPr>
              <a:t>PSA, ABUP og ARA er tverrgående organisert.</a:t>
            </a:r>
          </a:p>
          <a:p>
            <a:endParaRPr lang="nb-NO" sz="1400">
              <a:latin typeface="+mn-lt"/>
            </a:endParaRPr>
          </a:p>
          <a:p>
            <a:r>
              <a:rPr lang="nb-NO" sz="1000" smtClean="0">
                <a:latin typeface="+mn-lt"/>
              </a:rPr>
              <a:t>*SPST = Spesialisert poliklinikk for psykosomatikk og traumer</a:t>
            </a:r>
          </a:p>
        </p:txBody>
      </p:sp>
    </p:spTree>
    <p:extLst>
      <p:ext uri="{BB962C8B-B14F-4D97-AF65-F5344CB8AC3E}">
        <p14:creationId xmlns:p14="http://schemas.microsoft.com/office/powerpoint/2010/main" val="250432801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116632"/>
          <a:ext cx="8700967" cy="60486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548680"/>
            <a:ext cx="3312368" cy="1368152"/>
          </a:xfrm>
        </p:spPr>
        <p:txBody>
          <a:bodyPr/>
          <a:lstStyle/>
          <a:p>
            <a:pPr algn="ctr"/>
            <a:r>
              <a:rPr lang="nb-NO" i="1"/>
              <a:t>(PSA)</a:t>
            </a:r>
            <a:br>
              <a:rPr lang="nb-NO" i="1"/>
            </a:br>
            <a:r>
              <a:rPr lang="nb-NO" i="1"/>
              <a:t>Seksjon </a:t>
            </a:r>
            <a:r>
              <a:rPr lang="nb-NO" i="1" smtClean="0"/>
              <a:t>Arendal</a:t>
            </a:r>
            <a:endParaRPr lang="nb-NO" i="1"/>
          </a:p>
        </p:txBody>
      </p:sp>
      <p:cxnSp>
        <p:nvCxnSpPr>
          <p:cNvPr id="3" name="Rett linje 2"/>
          <p:cNvCxnSpPr>
            <a:endCxn id="10" idx="1"/>
          </p:cNvCxnSpPr>
          <p:nvPr/>
        </p:nvCxnSpPr>
        <p:spPr>
          <a:xfrm>
            <a:off x="3728864" y="3140968"/>
            <a:ext cx="585308" cy="214909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9" name="Gruppe 8"/>
          <p:cNvGrpSpPr/>
          <p:nvPr/>
        </p:nvGrpSpPr>
        <p:grpSpPr>
          <a:xfrm>
            <a:off x="4314172" y="4941168"/>
            <a:ext cx="5156086" cy="697785"/>
            <a:chOff x="3544880" y="3961458"/>
            <a:chExt cx="5156086" cy="697785"/>
          </a:xfrm>
        </p:grpSpPr>
        <p:sp>
          <p:nvSpPr>
            <p:cNvPr id="10" name="Avrundet rektangel 9"/>
            <p:cNvSpPr/>
            <p:nvPr/>
          </p:nvSpPr>
          <p:spPr>
            <a:xfrm>
              <a:off x="3544880" y="3961458"/>
              <a:ext cx="5156086" cy="697785"/>
            </a:xfrm>
            <a:prstGeom prst="roundRect">
              <a:avLst>
                <a:gd name="adj" fmla="val 10000"/>
              </a:avLst>
            </a:prstGeom>
            <a:solidFill>
              <a:srgbClr val="00338D">
                <a:alpha val="80000"/>
              </a:srgb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1" name="Avrundet rektangel 4"/>
            <p:cNvSpPr txBox="1"/>
            <p:nvPr/>
          </p:nvSpPr>
          <p:spPr>
            <a:xfrm>
              <a:off x="3565317" y="3981895"/>
              <a:ext cx="5115212" cy="656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176213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800" b="1" i="1" kern="1200" baseline="0" err="1" smtClean="0"/>
                <a:t>Alderspsykiatrisk</a:t>
              </a:r>
              <a:r>
                <a:rPr lang="nb-NO" sz="800" b="1" i="1" kern="1200" smtClean="0"/>
                <a:t> poliklinikk</a:t>
              </a:r>
              <a:endParaRPr lang="nb-NO" sz="800" b="0" i="1" kern="1200" baseline="0" smtClean="0"/>
            </a:p>
            <a:p>
              <a:pPr marL="176213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800" i="1" kern="1200" baseline="0"/>
            </a:p>
          </p:txBody>
        </p:sp>
      </p:grpSp>
    </p:spTree>
    <p:extLst>
      <p:ext uri="{BB962C8B-B14F-4D97-AF65-F5344CB8AC3E}">
        <p14:creationId xmlns:p14="http://schemas.microsoft.com/office/powerpoint/2010/main" val="228778030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476672"/>
          <a:ext cx="8700967" cy="561662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3312368" cy="1080120"/>
          </a:xfrm>
        </p:spPr>
        <p:txBody>
          <a:bodyPr/>
          <a:lstStyle/>
          <a:p>
            <a:pPr algn="ctr"/>
            <a:r>
              <a:rPr lang="nb-NO" i="1" smtClean="0"/>
              <a:t>Spesialisert poliklinikk for psykosomatikk og traumer</a:t>
            </a:r>
            <a:endParaRPr lang="nb-NO" i="1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12640" y="4365104"/>
            <a:ext cx="1944216" cy="864094"/>
          </a:xfrm>
          <a:prstGeom prst="rect">
            <a:avLst/>
          </a:prstGeom>
          <a:solidFill>
            <a:srgbClr val="7AB2DC">
              <a:alpha val="75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/>
              </a:tabLst>
            </a:pPr>
            <a:r>
              <a:rPr lang="nb-NO" sz="1200" b="1" i="1" smtClean="0">
                <a:latin typeface="Arial"/>
              </a:rPr>
              <a:t>Sekretariat:</a:t>
            </a:r>
            <a:r>
              <a:rPr lang="nb-NO" sz="1200" b="1" i="1">
                <a:latin typeface="Arial"/>
              </a:rPr>
              <a:t>		</a:t>
            </a:r>
            <a:endParaRPr lang="nb-NO" sz="1200" i="1">
              <a:latin typeface="Arial"/>
            </a:endParaRP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Sekretærer: 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Cecilia Mersland Gudding 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Linda Hodnemyr</a:t>
            </a:r>
          </a:p>
        </p:txBody>
      </p:sp>
    </p:spTree>
    <p:extLst>
      <p:ext uri="{BB962C8B-B14F-4D97-AF65-F5344CB8AC3E}">
        <p14:creationId xmlns:p14="http://schemas.microsoft.com/office/powerpoint/2010/main" val="321122612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116632"/>
          <a:ext cx="8700967" cy="60486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3312368" cy="1080120"/>
          </a:xfrm>
        </p:spPr>
        <p:txBody>
          <a:bodyPr/>
          <a:lstStyle/>
          <a:p>
            <a:pPr algn="ctr"/>
            <a:r>
              <a:rPr lang="nb-NO" sz="1800" i="1" smtClean="0"/>
              <a:t>Avdeling for rus- og avhengighetsbehandling  </a:t>
            </a:r>
            <a:br>
              <a:rPr lang="nb-NO" sz="1800" i="1" smtClean="0"/>
            </a:br>
            <a:r>
              <a:rPr lang="nb-NO" sz="1800" i="1" smtClean="0"/>
              <a:t>(ARA)  </a:t>
            </a:r>
            <a:endParaRPr lang="nb-NO" sz="1800" i="1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96616" y="4077074"/>
            <a:ext cx="2016224" cy="1656182"/>
          </a:xfrm>
          <a:prstGeom prst="rect">
            <a:avLst/>
          </a:prstGeom>
          <a:solidFill>
            <a:srgbClr val="7AB2DC">
              <a:alpha val="75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/>
              </a:tabLst>
            </a:pPr>
            <a:r>
              <a:rPr lang="nb-NO" sz="1200" b="1" i="1" smtClean="0">
                <a:latin typeface="Arial"/>
              </a:rPr>
              <a:t>Avdelingsstab </a:t>
            </a:r>
            <a:r>
              <a:rPr lang="nb-NO" sz="1200" b="1" i="1">
                <a:latin typeface="Arial"/>
              </a:rPr>
              <a:t>		</a:t>
            </a:r>
            <a:endParaRPr lang="nb-NO" sz="1200" i="1">
              <a:latin typeface="Arial"/>
            </a:endParaRP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Rita Rosfjord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Tobbi Kvaale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Carmen G. Nilsson</a:t>
            </a:r>
            <a:endParaRPr lang="nb-NO" sz="1200" i="1">
              <a:latin typeface="Arial"/>
            </a:endParaRP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Merethe Thommesen (VUT)</a:t>
            </a:r>
            <a:endParaRPr lang="nb-NO" sz="1200" i="1">
              <a:latin typeface="Arial"/>
            </a:endParaRP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Mona Gabrielli (VUT)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Sandra Viola Martins-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Jørgensen (VUT)</a:t>
            </a:r>
          </a:p>
        </p:txBody>
      </p:sp>
    </p:spTree>
    <p:extLst>
      <p:ext uri="{BB962C8B-B14F-4D97-AF65-F5344CB8AC3E}">
        <p14:creationId xmlns:p14="http://schemas.microsoft.com/office/powerpoint/2010/main" val="174237253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116632"/>
          <a:ext cx="8700967" cy="60486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3312368" cy="1080120"/>
          </a:xfrm>
        </p:spPr>
        <p:txBody>
          <a:bodyPr/>
          <a:lstStyle/>
          <a:p>
            <a:pPr algn="ctr"/>
            <a:r>
              <a:rPr lang="nb-NO" i="1" smtClean="0"/>
              <a:t>Avdeling for barn og unges psykiske helse (ABUP)</a:t>
            </a:r>
            <a:endParaRPr lang="nb-NO" i="1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12640" y="3933056"/>
            <a:ext cx="2160240" cy="1080120"/>
          </a:xfrm>
          <a:prstGeom prst="rect">
            <a:avLst/>
          </a:prstGeom>
          <a:solidFill>
            <a:srgbClr val="7AB2DC">
              <a:alpha val="7490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calaSans" pitchFamily="34" charset="2"/>
                <a:ea typeface="+mn-ea"/>
                <a:cs typeface="+mn-cs"/>
              </a:defRPr>
            </a:lvl9pPr>
          </a:lstStyle>
          <a:p>
            <a:pPr eaLnBrk="1" hangingPunct="1">
              <a:tabLst>
                <a:tab pos="1347788"/>
              </a:tabLst>
            </a:pPr>
            <a:r>
              <a:rPr lang="nb-NO" sz="1100" b="1" smtClean="0">
                <a:latin typeface="+mj-lt"/>
              </a:rPr>
              <a:t>Avdelingsstab </a:t>
            </a:r>
            <a:endParaRPr lang="nb-NO" sz="1100" b="1">
              <a:latin typeface="Arial"/>
            </a:endParaRP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Faglig rådgiver- ubesatt (40 %)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Tone Austrud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Bjørg Lindevik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Tone Olaussen </a:t>
            </a:r>
            <a:endParaRPr lang="nb-NO" sz="1100">
              <a:latin typeface="Arial"/>
            </a:endParaRPr>
          </a:p>
          <a:p>
            <a:pPr eaLnBrk="1" hangingPunct="1">
              <a:tabLst>
                <a:tab pos="1076325"/>
              </a:tabLst>
            </a:pPr>
            <a:r>
              <a:rPr lang="nb-NO" sz="1100" err="1" smtClean="0">
                <a:latin typeface="Arial"/>
              </a:rPr>
              <a:t>Med.fag.rådgiver -ubesatt (10 %)</a:t>
            </a:r>
          </a:p>
        </p:txBody>
      </p:sp>
    </p:spTree>
    <p:extLst>
      <p:ext uri="{BB962C8B-B14F-4D97-AF65-F5344CB8AC3E}">
        <p14:creationId xmlns:p14="http://schemas.microsoft.com/office/powerpoint/2010/main" val="183069476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44488" y="332656"/>
            <a:ext cx="3816424" cy="1584176"/>
          </a:xfrm>
        </p:spPr>
        <p:txBody>
          <a:bodyPr/>
          <a:lstStyle/>
          <a:p>
            <a:pPr algn="ctr"/>
            <a:r>
              <a:rPr lang="nb-NO" smtClean="0"/>
              <a:t>Klinikk for psykisk helse – psykiatri og avhengighets-behandling</a:t>
            </a:r>
            <a:endParaRPr lang="nb-NO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6464466"/>
              </p:ext>
            </p:extLst>
          </p:nvPr>
        </p:nvGraphicFramePr>
        <p:xfrm>
          <a:off x="1013012" y="620688"/>
          <a:ext cx="8892988" cy="54006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280592" y="4005064"/>
            <a:ext cx="1980220" cy="1728192"/>
          </a:xfrm>
          <a:prstGeom prst="rect">
            <a:avLst/>
          </a:prstGeom>
          <a:solidFill>
            <a:srgbClr val="7AB2DC">
              <a:alpha val="7490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/>
          <a:lstStyle/>
          <a:p>
            <a:pPr eaLnBrk="1" hangingPunct="1">
              <a:tabLst>
                <a:tab pos="1347788"/>
              </a:tabLst>
            </a:pPr>
            <a:r>
              <a:rPr lang="nb-NO" sz="1100" b="1" smtClean="0">
                <a:latin typeface="+mj-lt"/>
              </a:rPr>
              <a:t>Klinikkstab </a:t>
            </a:r>
            <a:endParaRPr lang="nb-NO" sz="1100" b="1">
              <a:latin typeface="Arial"/>
            </a:endParaRP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Gro </a:t>
            </a:r>
            <a:r>
              <a:rPr lang="nb-NO" sz="1100">
                <a:latin typeface="Arial"/>
              </a:rPr>
              <a:t>M. G. Eilertsen 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Kjersti Sandsdalen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Ann </a:t>
            </a:r>
            <a:r>
              <a:rPr lang="nb-NO" sz="1100">
                <a:latin typeface="Arial"/>
              </a:rPr>
              <a:t>Karin Øy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Sigmund Olav Syrtveit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Ingeborg Sele Danielsen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Martin Rafoss</a:t>
            </a:r>
          </a:p>
          <a:p>
            <a:pPr eaLnBrk="1" hangingPunct="1">
              <a:tabLst>
                <a:tab pos="1076325"/>
              </a:tabLst>
            </a:pPr>
            <a:r>
              <a:rPr lang="nb-NO" sz="1100" smtClean="0">
                <a:latin typeface="Arial"/>
              </a:rPr>
              <a:t>Kirsti Hobbesland Brandsvoll</a:t>
            </a:r>
          </a:p>
          <a:p>
            <a:pPr>
              <a:tabLst>
                <a:tab pos="1076325"/>
              </a:tabLst>
            </a:pPr>
            <a:r>
              <a:rPr lang="nb-NO" sz="1100" smtClean="0">
                <a:latin typeface="Arial"/>
              </a:rPr>
              <a:t>Vigleik Bjørheim (</a:t>
            </a:r>
            <a:r>
              <a:rPr lang="nb-NO" sz="1100" err="1">
                <a:latin typeface="Arial"/>
              </a:rPr>
              <a:t>øk.avd)</a:t>
            </a:r>
          </a:p>
          <a:p>
            <a:pPr eaLnBrk="1" hangingPunct="1">
              <a:tabLst>
                <a:tab pos="1076325"/>
              </a:tabLst>
            </a:pPr>
            <a:endParaRPr lang="nb-NO" sz="110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35703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04528" y="188640"/>
          <a:ext cx="8700967" cy="60486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3312368" cy="1080120"/>
          </a:xfrm>
        </p:spPr>
        <p:txBody>
          <a:bodyPr/>
          <a:lstStyle/>
          <a:p>
            <a:pPr algn="ctr"/>
            <a:r>
              <a:rPr lang="nb-NO" i="1" smtClean="0"/>
              <a:t>DPS Solvang</a:t>
            </a:r>
            <a:endParaRPr lang="nb-NO" i="1"/>
          </a:p>
        </p:txBody>
      </p:sp>
      <p:cxnSp>
        <p:nvCxnSpPr>
          <p:cNvPr id="9" name="Rett linje 8"/>
          <p:cNvCxnSpPr/>
          <p:nvPr/>
        </p:nvCxnSpPr>
        <p:spPr>
          <a:xfrm>
            <a:off x="3728864" y="3140968"/>
            <a:ext cx="648072" cy="18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9815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476672"/>
          <a:ext cx="8700967" cy="561662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3312368" cy="1080120"/>
          </a:xfrm>
        </p:spPr>
        <p:txBody>
          <a:bodyPr/>
          <a:lstStyle/>
          <a:p>
            <a:pPr algn="ctr"/>
            <a:r>
              <a:rPr lang="nb-NO" i="1" smtClean="0"/>
              <a:t>DPS Strømme</a:t>
            </a:r>
            <a:endParaRPr lang="nb-NO" i="1"/>
          </a:p>
        </p:txBody>
      </p:sp>
    </p:spTree>
    <p:extLst>
      <p:ext uri="{BB962C8B-B14F-4D97-AF65-F5344CB8AC3E}">
        <p14:creationId xmlns:p14="http://schemas.microsoft.com/office/powerpoint/2010/main" val="187814854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476672"/>
          <a:ext cx="8700967" cy="561662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3312368" cy="1080120"/>
          </a:xfrm>
        </p:spPr>
        <p:txBody>
          <a:bodyPr/>
          <a:lstStyle/>
          <a:p>
            <a:pPr algn="ctr"/>
            <a:r>
              <a:rPr lang="nb-NO" i="1" smtClean="0"/>
              <a:t>DPS Lister</a:t>
            </a:r>
            <a:endParaRPr lang="nb-NO" i="1"/>
          </a:p>
        </p:txBody>
      </p:sp>
    </p:spTree>
    <p:extLst>
      <p:ext uri="{BB962C8B-B14F-4D97-AF65-F5344CB8AC3E}">
        <p14:creationId xmlns:p14="http://schemas.microsoft.com/office/powerpoint/2010/main" val="294850444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45551"/>
              </p:ext>
            </p:extLst>
          </p:nvPr>
        </p:nvGraphicFramePr>
        <p:xfrm>
          <a:off x="776536" y="476672"/>
          <a:ext cx="8700967" cy="561662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3312368" cy="1080120"/>
          </a:xfrm>
        </p:spPr>
        <p:txBody>
          <a:bodyPr/>
          <a:lstStyle/>
          <a:p>
            <a:pPr algn="ctr"/>
            <a:r>
              <a:rPr lang="nb-NO" i="1" smtClean="0"/>
              <a:t>DPS Østre Agder</a:t>
            </a:r>
            <a:endParaRPr lang="nb-NO" i="1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96616" y="4077074"/>
            <a:ext cx="2016224" cy="1080118"/>
          </a:xfrm>
          <a:prstGeom prst="rect">
            <a:avLst/>
          </a:prstGeom>
          <a:solidFill>
            <a:srgbClr val="7AB2DC">
              <a:alpha val="75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/>
              </a:tabLst>
            </a:pPr>
            <a:r>
              <a:rPr lang="nb-NO" sz="1200" b="1" i="1" smtClean="0">
                <a:latin typeface="Arial"/>
              </a:rPr>
              <a:t>Avdelingsstab </a:t>
            </a:r>
            <a:r>
              <a:rPr lang="nb-NO" sz="1200" b="1" i="1">
                <a:latin typeface="Arial"/>
              </a:rPr>
              <a:t>		</a:t>
            </a:r>
            <a:endParaRPr lang="nb-NO" sz="1200" i="1">
              <a:latin typeface="Arial"/>
            </a:endParaRP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Kristin Neset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Angelina Jensen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>
                <a:latin typeface="Arial"/>
              </a:rPr>
              <a:t>Renate Paulsen</a:t>
            </a:r>
            <a:br>
              <a:rPr lang="nb-NO" sz="1200" i="1">
                <a:latin typeface="Arial"/>
              </a:rPr>
            </a:br>
            <a:r>
              <a:rPr lang="nb-NO" sz="1200" i="1">
                <a:latin typeface="Arial"/>
              </a:rPr>
              <a:t>Unn Falkenberg Sævrøy</a:t>
            </a:r>
            <a:endParaRPr lang="nb-NO" sz="1200" i="1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91191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116632"/>
          <a:ext cx="8700967" cy="60486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836712"/>
            <a:ext cx="6264696" cy="1080120"/>
          </a:xfrm>
        </p:spPr>
        <p:txBody>
          <a:bodyPr/>
          <a:lstStyle/>
          <a:p>
            <a:pPr algn="ctr"/>
            <a:r>
              <a:rPr lang="nb-NO" smtClean="0"/>
              <a:t>PSA (Psykiatrisk sykehusavdeling)</a:t>
            </a:r>
            <a:endParaRPr lang="nb-NO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4528" y="4797152"/>
            <a:ext cx="3888432" cy="1512168"/>
          </a:xfrm>
          <a:prstGeom prst="rect">
            <a:avLst/>
          </a:prstGeom>
          <a:solidFill>
            <a:srgbClr val="7AB2DC">
              <a:alpha val="75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/>
              </a:tabLst>
            </a:pPr>
            <a:r>
              <a:rPr lang="nb-NO" sz="1200" b="1" i="1">
                <a:latin typeface="Arial"/>
              </a:rPr>
              <a:t>A</a:t>
            </a:r>
            <a:r>
              <a:rPr lang="nb-NO" sz="1200" b="1" i="1" smtClean="0">
                <a:latin typeface="Arial"/>
              </a:rPr>
              <a:t>vdelingsstab </a:t>
            </a:r>
            <a:r>
              <a:rPr lang="nb-NO" sz="1200" b="1" i="1">
                <a:latin typeface="Arial"/>
              </a:rPr>
              <a:t>		</a:t>
            </a:r>
            <a:endParaRPr lang="nb-NO" sz="1200" i="1">
              <a:latin typeface="Arial"/>
            </a:endParaRP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Rådgiver - Inge Alexander Karstensen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>
                <a:latin typeface="Arial"/>
              </a:rPr>
              <a:t>R</a:t>
            </a:r>
            <a:r>
              <a:rPr lang="nb-NO" sz="1200" i="1" smtClean="0">
                <a:latin typeface="Arial"/>
              </a:rPr>
              <a:t>ådgiver - Nina Frigstad Johansen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Rådgiver </a:t>
            </a:r>
            <a:r>
              <a:rPr lang="nb-NO" sz="1200" i="1">
                <a:latin typeface="Arial"/>
              </a:rPr>
              <a:t>-</a:t>
            </a:r>
            <a:r>
              <a:rPr lang="nb-NO" sz="1200" i="1" smtClean="0">
                <a:latin typeface="Arial"/>
              </a:rPr>
              <a:t> Karin Verdal Buen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Rådgiver - Silje Tingulstad Hem</a:t>
            </a:r>
          </a:p>
          <a:p>
            <a:pPr eaLnBrk="1" hangingPunct="1">
              <a:tabLst>
                <a:tab pos="2243138"/>
              </a:tabLst>
            </a:pPr>
            <a:r>
              <a:rPr lang="nb-NO" sz="1200" i="1" smtClean="0">
                <a:latin typeface="Arial"/>
              </a:rPr>
              <a:t>Enhetsleder merkantil enhet </a:t>
            </a:r>
            <a:r>
              <a:rPr lang="nb-NO" sz="1200" i="1">
                <a:latin typeface="Arial"/>
              </a:rPr>
              <a:t>-</a:t>
            </a:r>
            <a:r>
              <a:rPr lang="nb-NO" sz="1200" i="1" smtClean="0">
                <a:latin typeface="Arial"/>
              </a:rPr>
              <a:t> Rannveig Finsådal</a:t>
            </a:r>
          </a:p>
        </p:txBody>
      </p:sp>
    </p:spTree>
    <p:extLst>
      <p:ext uri="{BB962C8B-B14F-4D97-AF65-F5344CB8AC3E}">
        <p14:creationId xmlns:p14="http://schemas.microsoft.com/office/powerpoint/2010/main" val="134298798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116632"/>
          <a:ext cx="8700967" cy="60486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404664"/>
            <a:ext cx="3312368" cy="1512168"/>
          </a:xfrm>
        </p:spPr>
        <p:txBody>
          <a:bodyPr/>
          <a:lstStyle/>
          <a:p>
            <a:pPr algn="ctr"/>
            <a:r>
              <a:rPr lang="nb-NO" i="1" smtClean="0"/>
              <a:t>(PSA)</a:t>
            </a:r>
            <a:br>
              <a:rPr lang="nb-NO" i="1" smtClean="0"/>
            </a:br>
            <a:r>
              <a:rPr lang="nb-NO" i="1" smtClean="0"/>
              <a:t>Seksjon VHA/HAVO</a:t>
            </a:r>
            <a:endParaRPr lang="nb-NO" i="1"/>
          </a:p>
        </p:txBody>
      </p:sp>
    </p:spTree>
    <p:extLst>
      <p:ext uri="{BB962C8B-B14F-4D97-AF65-F5344CB8AC3E}">
        <p14:creationId xmlns:p14="http://schemas.microsoft.com/office/powerpoint/2010/main" val="128970823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776536" y="116632"/>
          <a:ext cx="8700967" cy="604867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188640"/>
            <a:ext cx="3312368" cy="1728192"/>
          </a:xfrm>
        </p:spPr>
        <p:txBody>
          <a:bodyPr/>
          <a:lstStyle/>
          <a:p>
            <a:pPr algn="ctr"/>
            <a:br>
              <a:rPr lang="nb-NO" i="1"/>
            </a:br>
            <a:r>
              <a:rPr lang="nb-NO" i="1"/>
              <a:t>(PSA) </a:t>
            </a:r>
            <a:br>
              <a:rPr lang="nb-NO" i="1" smtClean="0"/>
            </a:br>
            <a:r>
              <a:rPr lang="nb-NO" i="1" smtClean="0"/>
              <a:t>Seksjon Kristiansand</a:t>
            </a:r>
            <a:endParaRPr lang="nb-NO" i="1"/>
          </a:p>
        </p:txBody>
      </p:sp>
    </p:spTree>
    <p:extLst>
      <p:ext uri="{BB962C8B-B14F-4D97-AF65-F5344CB8AC3E}">
        <p14:creationId xmlns:p14="http://schemas.microsoft.com/office/powerpoint/2010/main" val="168088034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TEST SSHF Liggende - uten bilde Ny mal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SSHF Liggende - uten bilde</Template>
  <Company>Helse Sør-Øst RHF</Company>
  <PresentationFormat>A4 Paper (210x297 mm)</PresentationFormat>
  <Paragraphs>245</Paragraphs>
  <Slides>13</Slides>
  <Notes>0</Notes>
  <TotalTime>4350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7">
      <vt:lpstr>Arial</vt:lpstr>
      <vt:lpstr>Calibri</vt:lpstr>
      <vt:lpstr>ScalaSans</vt:lpstr>
      <vt:lpstr>TEST SSHF Liggende - uten bilde Ny mal</vt:lpstr>
      <vt:lpstr>Klinikk for psykisk helse – psykiatri og avhengighetsbehandling – Avdelinger og staber</vt:lpstr>
      <vt:lpstr>Klinikk for psykisk helse – psykiatri og avhengighets-behandling</vt:lpstr>
      <vt:lpstr>DPS Solvang</vt:lpstr>
      <vt:lpstr>DPS Strømme</vt:lpstr>
      <vt:lpstr>DPS Lister</vt:lpstr>
      <vt:lpstr>DPS Østre Agder</vt:lpstr>
      <vt:lpstr>PSA (Psykiatrisk sykehusavdeling)</vt:lpstr>
      <vt:lpstr>(PSA)Seksjon VHA/HAVO</vt:lpstr>
      <vt:lpstr>(PSA) Seksjon Kristiansand</vt:lpstr>
      <vt:lpstr>(PSA)Seksjon Arendal</vt:lpstr>
      <vt:lpstr>Spesialisert poliklinikk for psykosomatikk og traumer</vt:lpstr>
      <vt:lpstr>Avdeling for rus- og avhengighetsbehandling  (ARA)  </vt:lpstr>
      <vt:lpstr>Avdeling for barn og unges psykiske helse (ABUP)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Lysbilde 1</dc:title>
  <dc:creator>evekro</dc:creator>
  <dc:description>EK_Avdeling¤2#4¤2# ¤3#EK_Avsnitt¤2#4¤2# ¤3#EK_Bedriftsnavn¤2#1¤2#Sørlandet sykehus HF¤3#EK_GjelderFra¤2#0¤2# ¤3#EK_KlGjelderFra¤2#0¤2# ¤3#EK_Opprettet¤2#0¤2#14.07.2006¤3#EK_Utgitt¤2#0¤2#14.07.2006¤3#EK_IBrukDato¤2#0¤2#05.02.2024¤3#EK_DokumentID¤2#0¤2#D12986¤3#EK_DokTittel¤2#0¤2#Organisasjonskart - KPH¤3#EK_DokType¤2#0¤2#Generelt dokument¤3#EK_DocLvlShort¤2#0¤2# ¤3#EK_DocLevel¤2#0¤2# ¤3#EK_EksRef¤2#2¤2# 0	¤3#EK_Erstatter¤2#0¤2#22.00¤3#EK_ErstatterD¤2#0¤2#05.02.2024¤3#EK_Signatur¤2#0¤2#¤3#EK_Verifisert¤2#0¤2#¤3#EK_Hørt¤2#0¤2#¤3#EK_AuditReview¤2#2¤2#¤3#EK_AuditApprove¤2#2¤2#¤3#EK_Gradering¤2#0¤2#Åpen¤3#EK_Gradnr¤2#4¤2#0¤3#EK_Kapittel¤2#4¤2# ¤3#EK_Referanse¤2#2¤2# 0	¤3#EK_RefNr¤2#0¤2#II.KPH.5.1-3¤3#EK_Revisjon¤2#0¤2#23.00¤3#EK_Ansvarlig¤2#0¤2#Martin Rafoss¤3#EK_SkrevetAv¤2#0¤2#Klinikkledelsen¤3#EK_DokAnsvNavn¤2#0¤2# ¤3#EK_UText2¤2#0¤2# ¤3#EK_UText3¤2#0¤2# ¤3#EK_UText4¤2#0¤2# ¤3#EK_Status¤2#0¤2#Til godkj.(rev)¤3#EK_Stikkord¤2#0¤2#¤3#EK_SuperStikkord¤2#0¤2#¤3#EK_Rapport¤2#3¤2#¤3#EK_EKPrintMerke¤2#0¤2#¤3#EK_Watermark¤2#0¤2#¤3#EK_Utgave¤2#0¤2#23.00¤3#EK_Merknad¤2#7¤2#¤3#EK_VerLogg¤2#2¤2#Ver. 23.00 - 05.02.2024|¤1#Ver. 22.00 - 05.02.2024|¤1#Ver. 21.00 - 19.10.2022|Endringer i PSA
Endringer i Stab KPH¤1#Ver. 20.00 - 13.10.2022|Lagt til Alderspsyk poliklinikk i Arendal, folie 10¤1#Ver. 19.00 - 25.08.2022|¤1#Ver. 18.00 - 08.02.2022|Oppdatert 07.02.2022¤1#Ver. 17.00 - 23.09.2021|¤1#Ver. 16.00 - 25.05.2021|¤1#Ver. 15.00 - 10.08.2020|Revidert på bakgrunn av endringer i avd.ledelse¤1#Ver. 14.00 - 21.11.2019|¤3#EK_RF1¤2#4¤2#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¤3#EK_DL¤2#0¤2#3¤3#EK_GjelderTil¤2#0¤2#¤3#EK_Vedlegg¤2#2¤2# 0	¤3#EK_AvdelingOver¤2#4¤2# ¤3#EK_HRefNr¤2#0¤2# ¤3#EK_HbNavn¤2#0¤2# ¤3#EK_DokRefnr¤2#4¤2#0002040501¤3#EK_Dokendrdato¤2#4¤2#05.02.2024 15:01:44¤3#EK_HbType¤2#4¤2# ¤3#EK_Offisiell¤2#4¤2# ¤3#EK_VedleggRef¤2#4¤2#II.KPH.5.1-3¤3#EK_Strukt00¤2#5¤2#¤5#II¤5#Klinikknivå¤5#0¤5#0¤4#.¤5#KPH¤5#Klinikk for psykisk helse - psykiatri og avhengighetsbehandling¤5#0¤5#0¤4#.¤5#5¤5#Ledelse - organisasjon - administrasjon¤5#0¤5#0¤4#.¤5#1¤5#Ledelse og styring¤5#0¤5#0¤4#\¤3#EK_Strukt01¤2#5¤2#¤3#EK_Strukt02¤2#5¤2# 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¤3#EKR_Strukt00¤2#5¤2#¤5#II¤5#Klinikknivå¤5#0¤5#0¤4#.¤5#KPH¤5#Klinikk for psykisk helse - psykiatri og avhengighetsbehandling¤5#0¤5#0¤4#.¤5#5¤5#Ledelse - organisasjon - administrasjon¤5#0¤5#0¤4#.¤5#1¤5#Ledelse og styring¤5#0¤5#0¤4#\¤3#</dc:description>
  <cp:keywords>&lt;dok12986.pptx&gt;&lt;n&gt;ek_type&lt;/n&gt;&lt;v&gt;ARB&lt;/v&gt;&lt;n&gt;khb&lt;/n&gt;&lt;v&gt;UB&lt;/v&gt;&lt;n&gt;beskyttet&lt;/n&gt;&lt;v&gt;nei&lt;/v&gt;&lt;/dok12986.pptx&gt;&lt;dok02935.pptx&gt;&lt;n&gt;ek_type&lt;/n&gt;&lt;v&gt;DOK&lt;/v&gt;&lt;n&gt;khb&lt;/n&gt;&lt;v&gt;UB&lt;/v&gt;&lt;n&gt;beskyttet&lt;/n&gt;&lt;v&gt;nei&lt;/v&gt;&lt;/dok02935.pptx&gt;</cp:keywords>
  <cp:lastModifiedBy>Kjersti Sandsdalen</cp:lastModifiedBy>
  <cp:revision>983</cp:revision>
  <cp:lastPrinted>2016-06-22T07:59:08.000</cp:lastPrinted>
  <dcterms:created xsi:type="dcterms:W3CDTF">2013-08-23T11:14:39Z</dcterms:created>
  <dcterms:modified xsi:type="dcterms:W3CDTF">2024-02-13T19:11:45Z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