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1291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3" Type="http://schemas.openxmlformats.org/officeDocument/2006/relationships/tags" Target="tags/tag1.xml" /><Relationship Id="rId4" Type="http://schemas.openxmlformats.org/officeDocument/2006/relationships/presProps" Target="presProps.xml" /><Relationship Id="rId5" Type="http://schemas.openxmlformats.org/officeDocument/2006/relationships/viewProps" Target="viewProps.xml" /><Relationship Id="rId6" Type="http://schemas.openxmlformats.org/officeDocument/2006/relationships/theme" Target="theme/theme1.xml" /><Relationship Id="rId7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hyperlink" Target="https://ek-sshf.sikt.sykehuspartner.no/tree.aspx?sid=4&amp;mappeid=1417&amp;levels=1&amp;noresize=1&amp;hhr1=1&amp;hhr2=0&amp;hpm=1&amp;hps=0&amp;expand=1" TargetMode="External" /><Relationship Id="rId2" Type="http://schemas.openxmlformats.org/officeDocument/2006/relationships/hyperlink" Target="https://ek-sshf.sikt.sykehuspartner.no/docs/pub/dok25396.pdf" TargetMode="External" /><Relationship Id="rId3" Type="http://schemas.openxmlformats.org/officeDocument/2006/relationships/hyperlink" Target="https://kvalitet.sshf.no/docs/pub/DOK25528.pdf" TargetMode="External" /><Relationship Id="rId4" Type="http://schemas.openxmlformats.org/officeDocument/2006/relationships/hyperlink" Target="dok25166.docx" TargetMode="External" /><Relationship Id="rId5" Type="http://schemas.openxmlformats.org/officeDocument/2006/relationships/hyperlink" Target="https://ek-sshf.sikt.sykehuspartner.no/tree.aspx?sid=4&amp;mappeid=1200&amp;levels=1&amp;noresize=1&amp;hhr1=1&amp;hhr2=0&amp;hpm=1&amp;hps=0&amp;expand=1" TargetMode="External" /><Relationship Id="rId6" Type="http://schemas.openxmlformats.org/officeDocument/2006/relationships/hyperlink" Target="https://ek-sshf.sikt.sykehuspartner.no/docs/pub/dok16237.pdf" TargetMode="External" /><Relationship Id="rId7" Type="http://schemas.openxmlformats.org/officeDocument/2006/relationships/hyperlink" Target="dok19463.docx" TargetMode="External" /><Relationship Id="rId8" Type="http://schemas.openxmlformats.org/officeDocument/2006/relationships/hyperlink" Target="https://ek-sshf.sikt.sykehuspartner.no/docs/pub/dok25387.pdf" TargetMode="External" /><Relationship Id="rId9" Type="http://schemas.openxmlformats.org/officeDocument/2006/relationships/hyperlink" Target="https://ek-sshf.sikt.sykehuspartner.no/tree.aspx?sid=4&amp;mappeid=1270&amp;levels=1&amp;noresize=1&amp;hhr1=1&amp;hhr2=0&amp;hpm=1&amp;hps=0&amp;expand=1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Femkant 1">
            <a:hlinkClick r:id="rId2" tgtFrame="_blank" tooltip="XDF25396 - dok25396.docx"/>
          </p:cNvPr>
          <p:cNvSpPr/>
          <p:nvPr/>
        </p:nvSpPr>
        <p:spPr>
          <a:xfrm>
            <a:off x="971600" y="1628232"/>
            <a:ext cx="1584176" cy="576064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smtClean="0"/>
              <a:t>Vurdering fastlege</a:t>
            </a:r>
            <a:endParaRPr lang="nb-NO" sz="1400"/>
          </a:p>
        </p:txBody>
      </p:sp>
      <p:sp>
        <p:nvSpPr>
          <p:cNvPr id="3" name="Femkant 2">
            <a:hlinkClick r:id="rId3" tgtFrame="_blank" tooltip="XDF25528 - dok25528.docx"/>
          </p:cNvPr>
          <p:cNvSpPr/>
          <p:nvPr/>
        </p:nvSpPr>
        <p:spPr>
          <a:xfrm>
            <a:off x="2555776" y="1628800"/>
            <a:ext cx="1440160" cy="576064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smtClean="0"/>
              <a:t>Utredning og diagnostisering</a:t>
            </a:r>
            <a:endParaRPr lang="nb-NO" sz="1400"/>
          </a:p>
        </p:txBody>
      </p:sp>
      <p:sp>
        <p:nvSpPr>
          <p:cNvPr id="4" name="Femkant 3">
            <a:hlinkClick r:id="rId4" tgtFrame="_blank" tooltip="XDF25166 - dok25166.docx"/>
          </p:cNvPr>
          <p:cNvSpPr/>
          <p:nvPr/>
        </p:nvSpPr>
        <p:spPr>
          <a:xfrm>
            <a:off x="3995936" y="1628232"/>
            <a:ext cx="1440160" cy="576064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smtClean="0"/>
              <a:t>Behandling</a:t>
            </a:r>
            <a:endParaRPr lang="nb-NO" sz="1400"/>
          </a:p>
        </p:txBody>
      </p:sp>
      <p:sp>
        <p:nvSpPr>
          <p:cNvPr id="5" name="Rektangel 4">
            <a:hlinkClick r:id="rId5" tgtFrame="_blank"/>
          </p:cNvPr>
          <p:cNvSpPr/>
          <p:nvPr/>
        </p:nvSpPr>
        <p:spPr>
          <a:xfrm>
            <a:off x="971600" y="2708920"/>
            <a:ext cx="5832648" cy="21602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err="1" smtClean="0"/>
              <a:t>Pasient/pårørendeinformasjon og -opplæring</a:t>
            </a:r>
            <a:endParaRPr lang="nb-NO" sz="1400"/>
          </a:p>
        </p:txBody>
      </p:sp>
      <p:sp>
        <p:nvSpPr>
          <p:cNvPr id="6" name="Femkant 5">
            <a:hlinkClick r:id="rId6" tgtFrame="_blank" tooltip="XDF16237 - dok16237.docx"/>
          </p:cNvPr>
          <p:cNvSpPr/>
          <p:nvPr/>
        </p:nvSpPr>
        <p:spPr>
          <a:xfrm>
            <a:off x="5436096" y="1628232"/>
            <a:ext cx="1368152" cy="576064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smtClean="0"/>
              <a:t>Oppfølging og kontroll</a:t>
            </a:r>
            <a:endParaRPr lang="nb-NO" sz="1400"/>
          </a:p>
        </p:txBody>
      </p:sp>
      <p:sp>
        <p:nvSpPr>
          <p:cNvPr id="8" name="Rektangel 7">
            <a:hlinkClick r:id="rId7" tgtFrame="_blank" tooltip="XDF19463 - dok19463.docx"/>
          </p:cNvPr>
          <p:cNvSpPr/>
          <p:nvPr/>
        </p:nvSpPr>
        <p:spPr>
          <a:xfrm>
            <a:off x="1043608" y="3717032"/>
            <a:ext cx="1872208" cy="288032"/>
          </a:xfrm>
          <a:prstGeom prst="rect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smtClean="0"/>
              <a:t>Klassifikasjonskriterier</a:t>
            </a:r>
            <a:endParaRPr lang="nb-NO" sz="1400"/>
          </a:p>
        </p:txBody>
      </p:sp>
      <p:sp>
        <p:nvSpPr>
          <p:cNvPr id="10" name="Rektangel 9">
            <a:hlinkClick r:id="rId8" tgtFrame="_blank" tooltip="XDF25387 - dok25387.docx"/>
          </p:cNvPr>
          <p:cNvSpPr/>
          <p:nvPr/>
        </p:nvSpPr>
        <p:spPr>
          <a:xfrm>
            <a:off x="2987824" y="3717032"/>
            <a:ext cx="1800200" cy="288032"/>
          </a:xfrm>
          <a:prstGeom prst="rect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smtClean="0"/>
              <a:t>Aktuelle linker</a:t>
            </a:r>
            <a:endParaRPr lang="nb-NO" sz="1400"/>
          </a:p>
        </p:txBody>
      </p:sp>
      <p:sp>
        <p:nvSpPr>
          <p:cNvPr id="14" name="Rektangel 13">
            <a:hlinkClick r:id="rId9" tgtFrame="_blank" tooltip="XDF26415 - dok26415.docx"/>
          </p:cNvPr>
          <p:cNvSpPr/>
          <p:nvPr/>
        </p:nvSpPr>
        <p:spPr>
          <a:xfrm>
            <a:off x="1043608" y="4941168"/>
            <a:ext cx="1944216" cy="360040"/>
          </a:xfrm>
          <a:prstGeom prst="rect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smtClean="0"/>
              <a:t>Målsettinger og tiltaksplan</a:t>
            </a:r>
            <a:endParaRPr lang="nb-NO" sz="1400"/>
          </a:p>
        </p:txBody>
      </p:sp>
      <p:sp>
        <p:nvSpPr>
          <p:cNvPr id="17" name="TekstSylinder 16"/>
          <p:cNvSpPr txBox="1"/>
          <p:nvPr/>
        </p:nvSpPr>
        <p:spPr>
          <a:xfrm>
            <a:off x="987642" y="3337247"/>
            <a:ext cx="19037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b="1" smtClean="0"/>
              <a:t>Tilleggsdokumentasjon</a:t>
            </a:r>
            <a:endParaRPr lang="nb-NO" sz="1400" b="1"/>
          </a:p>
        </p:txBody>
      </p:sp>
      <p:sp>
        <p:nvSpPr>
          <p:cNvPr id="18" name="TekstSylinder 17"/>
          <p:cNvSpPr txBox="1"/>
          <p:nvPr/>
        </p:nvSpPr>
        <p:spPr>
          <a:xfrm>
            <a:off x="971600" y="4581128"/>
            <a:ext cx="21225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b="1" smtClean="0"/>
              <a:t>Målinger og registreringer</a:t>
            </a:r>
            <a:endParaRPr lang="nb-NO" sz="1400" b="1"/>
          </a:p>
        </p:txBody>
      </p:sp>
      <p:sp>
        <p:nvSpPr>
          <p:cNvPr id="19" name="TekstSylinder 18"/>
          <p:cNvSpPr txBox="1"/>
          <p:nvPr/>
        </p:nvSpPr>
        <p:spPr>
          <a:xfrm>
            <a:off x="892531" y="529516"/>
            <a:ext cx="78559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smtClean="0"/>
              <a:t>Pasientforløp for revmatoid artritt gjelder for pasienter fra de får symptomer på kronisk leddlidelse, </a:t>
            </a:r>
          </a:p>
          <a:p>
            <a:r>
              <a:rPr lang="nb-NO" sz="1400" smtClean="0"/>
              <a:t>gjennom utredning tildiagnostikk og videre oppfølging ved Revmatologisk avdeling ved Sørlandet sykehus.</a:t>
            </a:r>
            <a:endParaRPr lang="nb-NO" sz="1400"/>
          </a:p>
        </p:txBody>
      </p:sp>
      <p:sp>
        <p:nvSpPr>
          <p:cNvPr id="21" name="TekstSylinder 20"/>
          <p:cNvSpPr txBox="1"/>
          <p:nvPr/>
        </p:nvSpPr>
        <p:spPr>
          <a:xfrm>
            <a:off x="971600" y="1248447"/>
            <a:ext cx="15462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b="1" smtClean="0"/>
              <a:t>Behandlingsforløp</a:t>
            </a:r>
            <a:endParaRPr lang="nb-NO" sz="1400" b="1"/>
          </a:p>
        </p:txBody>
      </p:sp>
      <p:sp>
        <p:nvSpPr>
          <p:cNvPr id="22" name="TekstSylinder 21"/>
          <p:cNvSpPr txBox="1"/>
          <p:nvPr/>
        </p:nvSpPr>
        <p:spPr>
          <a:xfrm>
            <a:off x="899592" y="188640"/>
            <a:ext cx="3467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smtClean="0">
                <a:solidFill>
                  <a:schemeClr val="tx2"/>
                </a:solidFill>
              </a:rPr>
              <a:t>Behandlingslinje Revmatoid artritt</a:t>
            </a:r>
            <a:endParaRPr lang="nb-NO" b="1">
              <a:solidFill>
                <a:schemeClr val="tx2"/>
              </a:solidFill>
            </a:endParaRPr>
          </a:p>
        </p:txBody>
      </p:sp>
      <p:sp>
        <p:nvSpPr>
          <p:cNvPr id="23" name="Rektangel 22">
            <a:hlinkClick r:id="rId10" tgtFrame="_blank"/>
          </p:cNvPr>
          <p:cNvSpPr/>
          <p:nvPr/>
        </p:nvSpPr>
        <p:spPr>
          <a:xfrm>
            <a:off x="4860032" y="3717032"/>
            <a:ext cx="1800200" cy="288032"/>
          </a:xfrm>
          <a:prstGeom prst="rect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smtClean="0"/>
              <a:t>Dokumentasjon</a:t>
            </a:r>
            <a:endParaRPr lang="nb-NO" sz="1400"/>
          </a:p>
        </p:txBody>
      </p:sp>
      <p:sp>
        <p:nvSpPr>
          <p:cNvPr id="24" name="TekstSylinder 23"/>
          <p:cNvSpPr txBox="1"/>
          <p:nvPr/>
        </p:nvSpPr>
        <p:spPr>
          <a:xfrm>
            <a:off x="1030281" y="5661248"/>
            <a:ext cx="483786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smtClean="0"/>
              <a:t>Behandlingsansvarlig lege:	Inger Johanne W. Hansen</a:t>
            </a:r>
          </a:p>
          <a:p>
            <a:r>
              <a:rPr lang="nb-NO" sz="1400" smtClean="0"/>
              <a:t>Kontaktperson:		Inger Johanne W. Hansen</a:t>
            </a:r>
          </a:p>
          <a:p>
            <a:r>
              <a:rPr lang="nb-NO" sz="1400" smtClean="0"/>
              <a:t>Godkjent dato: xxxxx</a:t>
            </a:r>
            <a:endParaRPr lang="nb-NO" sz="1400"/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 RHF</Company>
  <PresentationFormat>On-screen Show (4:3)</PresentationFormat>
  <Paragraphs>18</Paragraphs>
  <Slides>1</Slides>
  <Notes>0</Notes>
  <TotalTime>35</TotalTime>
  <HiddenSlides>0</HiddenSlides>
  <MMClips>0</MMClips>
  <ScaleCrop>0</ScaleCrop>
  <HeadingPairs>
    <vt:vector baseType="variant" size="6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4">
      <vt:lpstr>Arial</vt:lpstr>
      <vt:lpstr>Calibri</vt:lpstr>
      <vt:lpstr>Office-tema</vt:lpstr>
      <vt:lpstr>PowerPoint Presentation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Lysbilde 1</dc:title>
  <dc:creator>Per Gunnar Waldal</dc:creator>
  <dc:description>EK_Avdeling¤2#4¤2# ¤3#EK_Avsnitt¤2#4¤2# ¤3#EK_Bedriftsnavn¤2#1¤2#Sørlandet sykehus HF¤3#EK_GjelderFra¤2#0¤2#08.05.2012¤3#EK_Opprettet¤2#0¤2#25.11.2011¤3#EK_Utgitt¤2#0¤2# ¤3#EK_IBrukDato¤2#0¤2#15.08.2013¤3#EK_DokumentID¤2#0¤2#D28599¤3#EK_DokTittel¤2#0¤2#Revmatoid artritt¤3#EK_DokType¤2#0¤2#Generelt dokument¤3#EK_EksRef¤2#2¤2# 0	¤3#EK_Erstatter¤2#0¤2#0.02¤3#EK_ErstatterD¤2#0¤2#08.05.2012¤3#EK_Signatur¤2#0¤2#&lt;ikke styrt&gt;¤3#EK_Verifisert¤2#0¤2# ¤3#EK_Hørt¤2#0¤2# ¤3#EK_AuditReview¤2#2¤2# ¤3#EK_AuditApprove¤2#2¤2# ¤3#EK_Gradering¤2#0¤2#Åpen¤3#EK_Gradnr¤2#4¤2#0¤3#EK_Kapittel¤2#4¤2# ¤3#EK_Referanse¤2#2¤2# 5	I.4..1.1-1	Akutt artritt - Utredning. Revmatologisk avdeling SSHF	25528	dok25528.docx	¤1#I.4..2.2-2	Behandlingsstrategi Revmatoid artritt. Revmatologisk avdelig SSHF	25166	dok25166.docx	¤1#I.4..2.3-2	Artrittklinikken -  Poliklinisk kontroll ved RA Revmatologisk avd. SSHF	16237	dok16237.docx	¤1#II.SOK.MEK.REK.2.4.1-2	Revmatoid artritt - Henvisning Revmatologisk avdeling SSHF	25396	dok25396.docx	¤1#II.SOK.MEK.REK.2.4.1-4	Aktuelle linker. Behandlingslinje RA. Pasientinformasjon. Revmatologisk avdeling SSHF	25387	dok25387.docx	¤1#¤3#EK_RefNr¤2#0¤2#I.4.BHL.1-1¤3#EK_Revisjon¤2#0¤2#0.03¤3#EK_Ansvarlig¤2#0¤2#Lillian Nasreen Q Solberg¤3#EK_SkrevetAv¤2#0¤2# ¤3#EK_DokAnsvNavn¤2#0¤2# ¤3#EK_UText2¤2#0¤2# ¤3#EK_UText3¤2#0¤2# ¤3#EK_UText4¤2#0¤2# ¤3#EK_Status¤2#0¤2#I bruk¤3#EK_Stikkord¤2#0¤2#behandlingslinje¤3#EK_SuperStikkord¤2#0¤2#¤3#EK_Rapport¤2#3¤2#¤3#EK_EKPrintMerke¤2#0¤2#¤3#EK_Watermark¤2#0¤2#¤3#EK_Utgave¤2#0¤2#0.03¤3#EK_Merknad¤2#7¤2#¤3#EK_VerLogg¤2#2¤2# 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¤3#EK_DL¤2#0¤2#1¤3#EK_GjelderTil¤2#0¤2#¤3#EK_Vedlegg¤2#2¤2# 0	¤3#EK_AvdelingOver¤2#4¤2# ¤3#EK_HRefNr¤2#0¤2# ¤3#EK_HbNavn¤2#0¤2# ¤3#EK_DokRefnr¤2#4¤2#0001043601¤3#EK_Dokendrdato¤2#4¤2#15.08.2013 12:15:28¤3#EK_HbType¤2#4¤2# ¤3#EK_Offisiell¤2#4¤2# ¤3#EK_VedleggRef¤2#4¤2#I.4.BHL.1-1¤3#EK_Strukt00¤2#5¤2#¤5#I¤5#Foretaksnivå¤5#0¤5#0¤4#.¤5#4¤5#Fagspesifikke prosedyrer¤5#0¤5#0¤4#.¤5#BHL¤5#Behandlingslinjer¤5#0¤5#0¤4#.¤5#1¤5#Behandlingslinjer tidl Med klinikk¤5#0¤5#0¤4#\¤3#EK_Strukt01¤2#5¤2#¤3#EK_Pub¤2#6¤2#;15;¤3#EKR_DokType¤2#0¤2#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¤3#EKR_Strukt00¤2#5¤2#¤5#I¤5#Foretaksnivå¤5#0¤5#0¤4#.¤5#4¤5#Fagspesifikke prosedyrer¤5#0¤5#0¤4#.¤5#BHL¤5#Behandlingslinjer¤5#0¤5#0¤4#.¤5#1¤5#Behandlingslinjer tidl Med klinikk¤5#0¤5#0¤4#\¤3#</dc:description>
  <cp:keywords>&lt;dok28599.pptx&gt;&lt;n&gt;ek_type&lt;/n&gt;&lt;v&gt;DOK&lt;/v&gt;&lt;n&gt;khb&lt;/n&gt;&lt;v&gt;UB&lt;/v&gt;&lt;n&gt;beskyttet&lt;/n&gt;&lt;v&gt;nei&lt;/v&gt;&lt;/dok28599.pptx&gt;</cp:keywords>
  <cp:lastModifiedBy>Per Gunnar Waldal</cp:lastModifiedBy>
  <cp:revision>44</cp:revision>
  <dcterms:created xsi:type="dcterms:W3CDTF">2011-05-20T13:01:05Z</dcterms:created>
  <dcterms:modified xsi:type="dcterms:W3CDTF">2024-01-30T08:27:52Z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10</vt:lpwstr>
  </property>
</Properties>
</file>