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4" d="100"/>
          <a:sy n="24" d="100"/>
        </p:scale>
        <p:origin x="1412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05.12.2022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05.12.2022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05.12.2022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05.12.2022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05.12.2022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05.12.2022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5308D-FC8E-4494-9C88-002630A95D96}" type="datetimeFigureOut">
              <a:rPr lang="nb-NO" smtClean="0"/>
              <a:t>05.12.2022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s://ek-sshf.sikt.sykehuspartner.no/tree.aspx?sid=4&amp;mappeid=2219&amp;levels=1&amp;noresize=1&amp;hhr1=1&amp;hhr2=0&amp;hpm=1&amp;hps=0&amp;expand=1" TargetMode="External" /><Relationship Id="rId3" Type="http://schemas.openxmlformats.org/officeDocument/2006/relationships/hyperlink" Target="https://ek-sshf.sikt.sykehuspartner.no/tree.aspx?sid=4&amp;mappeid=2220&amp;levels=1&amp;noresize=1&amp;hhr1=1&amp;hhr2=0&amp;hpm=1&amp;hps=0&amp;expand=1" TargetMode="External" /><Relationship Id="rId4" Type="http://schemas.openxmlformats.org/officeDocument/2006/relationships/hyperlink" Target="https://ek-sshf.sikt.sykehuspartner.no/tree.aspx?sid=4&amp;mappeid=2221&amp;levels=1&amp;noresize=1&amp;hhr1=1&amp;hhr2=0&amp;hpm=1&amp;hps=0&amp;expand=1" TargetMode="External" /><Relationship Id="rId5" Type="http://schemas.openxmlformats.org/officeDocument/2006/relationships/hyperlink" Target="https://ek-sshf.sikt.sykehuspartner.no/tree.aspx?sid=4&amp;mappeid=2222&amp;levels=1&amp;noresize=1&amp;hhr1=1&amp;hhr2=0&amp;hpm=1&amp;hps=0&amp;expand=1" TargetMode="External" /><Relationship Id="rId6" Type="http://schemas.openxmlformats.org/officeDocument/2006/relationships/hyperlink" Target="https://ek-sshf.sikt.sykehuspartner.no/tree.aspx?sid=4&amp;mappeid=2223&amp;levels=1&amp;noresize=1&amp;hhr1=1&amp;hhr2=0&amp;hpm=1&amp;hps=0&amp;expand=1" TargetMode="External" /><Relationship Id="rId7" Type="http://schemas.openxmlformats.org/officeDocument/2006/relationships/hyperlink" Target="https://ek-sshf.sikt.sykehuspartner.no/tree.aspx?sid=4&amp;mappeid=2224&amp;levels=1&amp;noresize=1&amp;hhr1=1&amp;hhr2=0&amp;hpm=1&amp;hps=0&amp;expand=1" TargetMode="External" /><Relationship Id="rId8" Type="http://schemas.openxmlformats.org/officeDocument/2006/relationships/hyperlink" Target="https://ek-sshf.sikt.sykehuspartner.no/tree.aspx?sid=4&amp;mappeid=2225&amp;levels=1&amp;noresize=1&amp;hhr1=1&amp;hhr2=0&amp;hpm=1&amp;hps=0&amp;expand=1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Femkant 3">
            <a:hlinkClick r:id="rId2" tgtFrame="_blank"/>
          </p:cNvPr>
          <p:cNvSpPr/>
          <p:nvPr/>
        </p:nvSpPr>
        <p:spPr>
          <a:xfrm>
            <a:off x="370537" y="1825672"/>
            <a:ext cx="1177127" cy="504056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Henvisning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395536" y="2906360"/>
            <a:ext cx="8136904" cy="30661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TekstSylinder 13"/>
          <p:cNvSpPr txBox="1"/>
          <p:nvPr/>
        </p:nvSpPr>
        <p:spPr>
          <a:xfrm>
            <a:off x="364493" y="836712"/>
            <a:ext cx="76422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Dette forløpet er utarbeidet i, og gjelder for, Avdeling for voksenhabilitering, SSHF</a:t>
            </a:r>
            <a:endParaRPr lang="nb-NO" sz="14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TekstSylinder 14"/>
          <p:cNvSpPr txBox="1"/>
          <p:nvPr/>
        </p:nvSpPr>
        <p:spPr>
          <a:xfrm>
            <a:off x="323528" y="1445887"/>
            <a:ext cx="20201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Behandlingsforløp</a:t>
            </a:r>
            <a:endParaRPr lang="nb-NO" sz="1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kstSylinder 15"/>
          <p:cNvSpPr txBox="1"/>
          <p:nvPr/>
        </p:nvSpPr>
        <p:spPr>
          <a:xfrm>
            <a:off x="342930" y="476672"/>
            <a:ext cx="6173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Lov om sosiale tjenester kap 4A - habilitering </a:t>
            </a:r>
            <a:endParaRPr lang="nb-NO" b="1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TekstSylinder 17"/>
          <p:cNvSpPr txBox="1"/>
          <p:nvPr/>
        </p:nvSpPr>
        <p:spPr>
          <a:xfrm>
            <a:off x="382209" y="5733256"/>
            <a:ext cx="29546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Behandlingsansvarlig lege:	</a:t>
            </a:r>
          </a:p>
          <a:p>
            <a:r>
              <a:rPr lang="nb-NO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Kontaktperson:		</a:t>
            </a:r>
          </a:p>
          <a:p>
            <a:r>
              <a:rPr lang="nb-NO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Godkjent dato:</a:t>
            </a:r>
            <a:endParaRPr lang="nb-NO" sz="14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Femkant 26">
            <a:hlinkClick r:id="rId3" tgtFrame="_blank"/>
          </p:cNvPr>
          <p:cNvSpPr/>
          <p:nvPr/>
        </p:nvSpPr>
        <p:spPr>
          <a:xfrm>
            <a:off x="1547664" y="1844824"/>
            <a:ext cx="1177127" cy="504056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Adferds-utredning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8" name="Femkant 27">
            <a:hlinkClick r:id="rId4" tgtFrame="_blank"/>
          </p:cNvPr>
          <p:cNvSpPr/>
          <p:nvPr/>
        </p:nvSpPr>
        <p:spPr>
          <a:xfrm>
            <a:off x="2699792" y="1844824"/>
            <a:ext cx="1177127" cy="504056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Tiltak uten tvang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9" name="Femkant 28">
            <a:hlinkClick r:id="rId5" tgtFrame="_blank"/>
          </p:cNvPr>
          <p:cNvSpPr/>
          <p:nvPr/>
        </p:nvSpPr>
        <p:spPr>
          <a:xfrm>
            <a:off x="3851920" y="1844824"/>
            <a:ext cx="1177127" cy="504056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Evaluering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" name="Femkant 29">
            <a:hlinkClick r:id="rId6" tgtFrame="_blank"/>
          </p:cNvPr>
          <p:cNvSpPr/>
          <p:nvPr/>
        </p:nvSpPr>
        <p:spPr>
          <a:xfrm>
            <a:off x="5004048" y="1844824"/>
            <a:ext cx="1177127" cy="504056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Vedtak om tvang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1" name="Femkant 30">
            <a:hlinkClick r:id="rId7" tgtFrame="_blank"/>
          </p:cNvPr>
          <p:cNvSpPr/>
          <p:nvPr/>
        </p:nvSpPr>
        <p:spPr>
          <a:xfrm>
            <a:off x="6156176" y="1844824"/>
            <a:ext cx="1177127" cy="504056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Utsettelse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2" name="Femkant 31">
            <a:hlinkClick r:id="rId8" tgtFrame="_blank"/>
          </p:cNvPr>
          <p:cNvSpPr/>
          <p:nvPr/>
        </p:nvSpPr>
        <p:spPr>
          <a:xfrm>
            <a:off x="7308304" y="1844824"/>
            <a:ext cx="1177127" cy="504056"/>
          </a:xfrm>
          <a:prstGeom prst="homePlat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Veiledning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3" name="TekstSylinder 32"/>
          <p:cNvSpPr txBox="1"/>
          <p:nvPr/>
        </p:nvSpPr>
        <p:spPr>
          <a:xfrm>
            <a:off x="395536" y="3717032"/>
            <a:ext cx="84437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Rettssikkerhet ved bruk av tvang og makt overfor personer med psykisk utviklingshemning</a:t>
            </a:r>
            <a:endParaRPr lang="nb-NO" sz="14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14</Paragraphs>
  <Slides>1</Slides>
  <Notes>0</Notes>
  <TotalTime>20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dc:creator>Per Gunnar Waldal</dc:creator>
  <dc:description>EK_Avdeling¤2#4¤2# ¤3#EK_Avsnitt¤2#4¤2# ¤3#EK_Bedriftsnavn¤2#1¤2#Sørlandet sykehus HF¤3#EK_GjelderFra¤2#0¤2#05.12.2022¤3#EK_KlGjelderFra¤2#0¤2#¤3#EK_Opprettet¤2#0¤2#24.04.2012¤3#EK_Utgitt¤2#0¤2# ¤3#EK_IBrukDato¤2#0¤2#05.12.2022¤3#EK_DokumentID¤2#0¤2#D29745¤3#EK_DokTittel¤2#0¤2#Lov om sosiale tjenester kap 4A - habilitering¤3#EK_DokType¤2#0¤2#Generelt dokument¤3#EK_DocLvlShort¤2#0¤2# ¤3#EK_DocLevel¤2#0¤2# ¤3#EK_EksRef¤2#2¤2# 0	¤3#EK_Erstatter¤2#0¤2#0.03¤3#EK_ErstatterD¤2#0¤2#01.02.2021¤3#EK_Signatur¤2#0¤2#&lt;ikke styrt&gt;¤3#EK_Verifisert¤2#0¤2# ¤3#EK_Hørt¤2#0¤2# ¤3#EK_AuditReview¤2#2¤2# ¤3#EK_AuditApprove¤2#2¤2# ¤3#EK_Gradering¤2#0¤2#Åpen¤3#EK_Gradnr¤2#4¤2#0¤3#EK_Kapittel¤2#4¤2# ¤3#EK_Referanse¤2#2¤2# 0	¤3#EK_RefNr¤2#0¤2#I.4.BHL.1-4¤3#EK_Revisjon¤2#0¤2#-¤3#EK_Ansvarlig¤2#0¤2#Martin Rafoss¤3#EK_SkrevetAv¤2#0¤2# ¤3#EK_DokAnsvNavn¤2#0¤2# ¤3#EK_UText2¤2#0¤2# ¤3#EK_UText3¤2#0¤2# ¤3#EK_UText4¤2#0¤2# ¤3#EK_Status¤2#0¤2#I bruk¤3#EK_Stikkord¤2#0¤2#behandlingslinje¤3#EK_SuperStikkord¤2#0¤2#¤3#EK_Rapport¤2#3¤2#¤3#EK_EKPrintMerke¤2#0¤2#¤3#EK_Watermark¤2#0¤2#¤3#EK_Utgave¤2#0¤2#0.04¤3#EK_Merknad¤2#7¤2#¤3#EK_VerLogg¤2#2¤2#Ver. 0.04 - 05.12.2022|¤1#Ver. 0.03 - 01.02.2021|Forlenges uten endringer¤1#Ver. 0.02 - 01.07.2014|Forlenget gyldighet til 01.07.2016 uten endringer i dokumentet.
Forlenget gyldighet til 01.07.2016¤1#Ver. 0.01 - 30.04.2012|¤1#Ver. 0.00 - 26.04.2012|¤3#EK_RF1¤2#4¤2#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¤3#EK_DL¤2#0¤2#4¤3#EK_GjelderTil¤2#0¤2#05.12.2024¤3#EK_Vedlegg¤2#2¤2# 0	¤3#EK_AvdelingOver¤2#4¤2# ¤3#EK_HRefNr¤2#0¤2# ¤3#EK_HbNavn¤2#0¤2# ¤3#EK_DokRefnr¤2#4¤2#0001043701¤3#EK_Dokendrdato¤2#4¤2#06.05.2022 06:44:03¤3#EK_HbType¤2#4¤2# ¤3#EK_Offisiell¤2#4¤2# ¤3#EK_VedleggRef¤2#4¤2#I.4.BHL.1-4¤3#EK_Strukt00¤2#5¤2#¤5#I¤5#Foretaksnivå¤5#0¤5#0¤4#.¤5#4¤5#Fagspesifikke prosedyrer¤5#0¤5#0¤4#.¤5#BHL¤5#Behandlingslinjer¤5#0¤5#0¤4#.¤5#1¤5#Behandlingslinjer tidl Med klinikk¤5#0¤5#0¤4#\¤3#EK_Strukt01¤2#5¤2#¤3#EK_Pub¤2#6¤2#;¤3#EKR_DokType¤2#0¤2#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¤3#EKR_Strukt00¤2#5¤2#¤5#I¤5#Foretaksnivå¤5#0¤5#0¤4#.¤5#4¤5#Fagspesifikke prosedyrer¤5#0¤5#0¤4#.¤5#BHL¤5#Behandlingslinjer¤5#0¤5#0¤4#.¤5#1¤5#Behandlingslinjer tidl Med klinikk¤5#0¤5#0¤4#\¤3#</dc:description>
  <cp:keywords>&lt;dok29745.pptx&gt;&lt;n&gt;ek_type&lt;/n&gt;&lt;v&gt;DOK&lt;/v&gt;&lt;n&gt;khb&lt;/n&gt;&lt;v&gt;UB&lt;/v&gt;&lt;n&gt;beskyttet&lt;/n&gt;&lt;v&gt;nei&lt;/v&gt;&lt;/dok29745.pptx&gt;</cp:keywords>
  <cp:lastModifiedBy>Martin Rafoss</cp:lastModifiedBy>
  <cp:revision>15</cp:revision>
  <dcterms:created xsi:type="dcterms:W3CDTF">2011-05-20T13:01:05Z</dcterms:created>
  <dcterms:modified xsi:type="dcterms:W3CDTF">2024-01-30T09:41:49Z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