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7" r:id="rId3"/>
  </p:sldIdLst>
  <p:sldSz cx="9144000" cy="6858000" type="screen4x3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2E724-6AFB-45C9-9478-6B45A8BE1715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6E962-B951-49AA-A745-436CB89232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7541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6E962-B951-49AA-A745-436CB8923254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15.08.2022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hyperlink" Target="https://ek-sshf.sikt.sykehuspartner.no/tree.aspx?sid=4&amp;mappeid=1848&amp;levels=1&amp;noresize=1&amp;hhr1=1&amp;hhr2=0&amp;hpm=1&amp;hps=0&amp;expand=1" TargetMode="External" /><Relationship Id="rId2" Type="http://schemas.openxmlformats.org/officeDocument/2006/relationships/notesSlide" Target="../notesSlides/notesSlide1.xml" /><Relationship Id="rId3" Type="http://schemas.openxmlformats.org/officeDocument/2006/relationships/hyperlink" Target="dok29763.pptx" TargetMode="External" /><Relationship Id="rId4" Type="http://schemas.openxmlformats.org/officeDocument/2006/relationships/hyperlink" Target="dok29764.pptx" TargetMode="External" /><Relationship Id="rId5" Type="http://schemas.openxmlformats.org/officeDocument/2006/relationships/hyperlink" Target="dok29766.pptx" TargetMode="External" /><Relationship Id="rId6" Type="http://schemas.openxmlformats.org/officeDocument/2006/relationships/hyperlink" Target="https://ek-sshf.sikt.sykehuspartner.no/tree.aspx?sid=4&amp;mappeid=1837&amp;levels=1&amp;noresize=1&amp;hhr1=1&amp;hhr2=0&amp;hpm=1&amp;hps=0&amp;expand=1" TargetMode="External" /><Relationship Id="rId7" Type="http://schemas.openxmlformats.org/officeDocument/2006/relationships/hyperlink" Target="https://ek-sshf.sikt.sykehuspartner.no/tree.aspx?sid=4&amp;mappeid=1847&amp;levels=1&amp;noresize=1&amp;hhr1=1&amp;hhr2=0&amp;hpm=1&amp;hps=0&amp;expand=1" TargetMode="External" /><Relationship Id="rId8" Type="http://schemas.openxmlformats.org/officeDocument/2006/relationships/hyperlink" Target="https://ek-sshf.sikt.sykehuspartner.no/tree.aspx?sid=4&amp;mappeid=1849&amp;levels=1&amp;noresize=1&amp;hhr1=1&amp;hhr2=0&amp;hpm=1&amp;hps=0&amp;expand=1" TargetMode="External" /><Relationship Id="rId9" Type="http://schemas.openxmlformats.org/officeDocument/2006/relationships/hyperlink" Target="https://ek-sshf.sikt.sykehuspartner.no/tree.aspx?sid=4&amp;mappeid=1854&amp;levels=1&amp;noresize=1&amp;hhr1=1&amp;hhr2=0&amp;hpm=1&amp;hps=0&amp;expand=1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3" tgtFrame="_blank"/>
          </p:cNvPr>
          <p:cNvSpPr/>
          <p:nvPr/>
        </p:nvSpPr>
        <p:spPr>
          <a:xfrm>
            <a:off x="467544" y="1844824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Kommune-helsetjenesten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4" tgtFrame="_blank"/>
          </p:cNvPr>
          <p:cNvSpPr/>
          <p:nvPr/>
        </p:nvSpPr>
        <p:spPr>
          <a:xfrm>
            <a:off x="1979712" y="1844824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Poliklinikk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5" tgtFrame="_blank"/>
          </p:cNvPr>
          <p:cNvSpPr/>
          <p:nvPr/>
        </p:nvSpPr>
        <p:spPr>
          <a:xfrm>
            <a:off x="3491880" y="1844824"/>
            <a:ext cx="1512169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Innleggelse</a:t>
            </a:r>
          </a:p>
        </p:txBody>
      </p:sp>
      <p:sp>
        <p:nvSpPr>
          <p:cNvPr id="7" name="Rektangel 6">
            <a:hlinkClick r:id="rId6" tgtFrame="_blank"/>
          </p:cNvPr>
          <p:cNvSpPr/>
          <p:nvPr/>
        </p:nvSpPr>
        <p:spPr>
          <a:xfrm>
            <a:off x="467544" y="2564904"/>
            <a:ext cx="7488832" cy="2346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Pasient/pårørendeinformasjon og -opplæring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emkant 7">
            <a:hlinkClick r:id="rId7" tgtFrame="_blank"/>
          </p:cNvPr>
          <p:cNvSpPr/>
          <p:nvPr/>
        </p:nvSpPr>
        <p:spPr>
          <a:xfrm>
            <a:off x="5004048" y="1844824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8" tgtFrame="_blank"/>
          </p:cNvPr>
          <p:cNvSpPr/>
          <p:nvPr/>
        </p:nvSpPr>
        <p:spPr>
          <a:xfrm>
            <a:off x="467544" y="3933056"/>
            <a:ext cx="1872208" cy="28803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Skjemaer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9" tgtFrame="_blank"/>
          </p:cNvPr>
          <p:cNvSpPr/>
          <p:nvPr/>
        </p:nvSpPr>
        <p:spPr>
          <a:xfrm>
            <a:off x="2411760" y="3933056"/>
            <a:ext cx="1872208" cy="28803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Dokumentasjon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395536" y="3501008"/>
            <a:ext cx="2529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Tilleggsdokumentasjon</a:t>
            </a:r>
            <a:endParaRPr lang="nb-NO" sz="1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364493" y="836712"/>
            <a:ext cx="8753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Denne behandlingslinjen er laget for barn med obstipasjon. Ved å følge behandlingslinjen får barn og foreldre </a:t>
            </a:r>
          </a:p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 beste behandling, pleie, informasjon og opplæring bygd på kunnskapsbasert medisin og ”best pratice”.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323528" y="1445887"/>
            <a:ext cx="2020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Behandlingsforløp</a:t>
            </a:r>
            <a:endParaRPr lang="nb-NO" sz="1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342930" y="476672"/>
            <a:ext cx="2674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Obstipasjon - barn </a:t>
            </a:r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82209" y="5733256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Behandlingsansvarlig lege:	</a:t>
            </a:r>
          </a:p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Kontaktperson:		</a:t>
            </a:r>
          </a:p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Godkjent dato: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emkant 18">
            <a:hlinkClick r:id="rId10" tgtFrame="_blank"/>
          </p:cNvPr>
          <p:cNvSpPr/>
          <p:nvPr/>
        </p:nvSpPr>
        <p:spPr>
          <a:xfrm>
            <a:off x="6516216" y="1844824"/>
            <a:ext cx="1512168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Skole / </a:t>
            </a:r>
          </a:p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Barnehage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17</Paragraphs>
  <Slides>1</Slides>
  <Notes>1</Notes>
  <TotalTime>45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HF¤3#EK_GjelderFra¤2#0¤2#15.08.2022¤3#EK_KlGjelderFra¤2#0¤2#¤3#EK_Opprettet¤2#0¤2#25.04.2012¤3#EK_Utgitt¤2#0¤2# ¤3#EK_IBrukDato¤2#0¤2#15.08.2022¤3#EK_DokumentID¤2#0¤2#D29753¤3#EK_DokTittel¤2#0¤2#Behandlingslinje - Obstipasjon - barn¤3#EK_DokType¤2#0¤2#Generelt dokument¤3#EK_DocLvlShort¤2#0¤2# ¤3#EK_DocLevel¤2#0¤2# ¤3#EK_EksRef¤2#2¤2# 0	¤3#EK_Erstatter¤2#0¤2#0.09¤3#EK_ErstatterD¤2#0¤2#30.07.2020¤3#EK_Signatur¤2#0¤2#&lt;ikke styrt&gt;¤3#EK_Verifisert¤2#0¤2# ¤3#EK_Hørt¤2#0¤2# ¤3#EK_AuditReview¤2#2¤2# ¤3#EK_AuditApprove¤2#2¤2# ¤3#EK_Gradering¤2#0¤2#Åpen¤3#EK_Gradnr¤2#4¤2#0¤3#EK_Kapittel¤2#4¤2# ¤3#EK_Referanse¤2#2¤2# 3	I.4.BHL.1-6	Obstipasjon - kommunehelsetjenesten	29763	dok29763.pptx	¤1#I.4.BHL.1-7	Obstipasjon - poliklinikk	29764	dok29764.pptx	¤1#I.4.BHL.1-8	Obstipasjon - innleggelse	29766	dok29766.pptx	¤1#¤3#EK_RefNr¤2#0¤2#I.4.BHL.1-5¤3#EK_Revisjon¤2#0¤2#-¤3#EK_Ansvarlig¤2#0¤2#Per Gunnar Waldal¤3#EK_SkrevetAv¤2#0¤2# ¤3#EK_DokAnsvNavn¤2#0¤2# ¤3#EK_UText2¤2#0¤2# ¤3#EK_UText3¤2#0¤2# ¤3#EK_UText4¤2#0¤2# ¤3#EK_Status¤2#0¤2#I bruk¤3#EK_Stikkord¤2#0¤2#behandlingslinjer, behandlingsforløp, bhl, beh.linje, pasientforløp, pas.forløp¤3#EK_SuperStikkord¤2#0¤2#¤3#EK_Rapport¤2#3¤2#¤3#EK_EKPrintMerke¤2#0¤2#¤3#EK_Watermark¤2#0¤2#¤3#EK_Utgave¤2#0¤2#0.10¤3#EK_Merknad¤2#7¤2#Forlenget gyldighet til 15.08.2024 uten endringer i dokumentet.¤3#EK_VerLogg¤2#2¤2#Ver. 0.10 - 15.08.2022|Forlenget gyldighet til 15.08.2024 uten endringer i dokumentet.¤1#Ver. 0.09 - 30.07.2020|Forlenget gyldighet til 30.07.2022 uten endringer i dokumentet.¤1#Ver. 0.08 - 06.08.2018|Forlenget gyldighet til 06.08.2020 uten endringer i dokumentet.¤1#Ver. 0.07 - 03.08.2016|Forlenget gyldighet til 03.08.2018 uten endringer i dokumentet.
Forlenget gyldighet til 03.08.2018¤1#Ver. 0.06 - 12.05.2014|Forlenget gyldighet til 12.05.2016 uten endringer i dokumentet.
Forlenget gyldighet til 12.05.2016¤1#Ver. 0.05 - 05.06.2012|¤1#Ver. 0.04 - 04.06.2012|¤1#Ver. 0.03 - 04.06.2012|¤1#Ver. 0.02 - 04.06.2012|¤1#Ver. 0.01 - 27.04.2012|¤3#EK_RF1¤2#4¤2#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¤3#EK_DL¤2#0¤2#5¤3#EK_GjelderTil¤2#0¤2#15.08.2024¤3#EK_Vedlegg¤2#2¤2# 0	¤3#EK_AvdelingOver¤2#4¤2# ¤3#EK_HRefNr¤2#0¤2# ¤3#EK_HbNavn¤2#0¤2# ¤3#EK_DokRefnr¤2#4¤2#0001043701¤3#EK_Dokendrdato¤2#4¤2#06.05.2022 06:44:11¤3#EK_HbType¤2#4¤2# ¤3#EK_Offisiell¤2#4¤2# ¤3#EK_VedleggRef¤2#4¤2#I.4.BHL.1-5¤3#EK_Strukt00¤2#5¤2#¤5#I¤5#Foretaksnivå¤5#0¤5#0¤4#.¤5#4¤5#Fagspesifikke prosedyrer¤5#0¤5#0¤4#.¤5#BHL¤5#Behandlingslinjer¤5#0¤5#0¤4#.¤5#1¤5#Behandlingslinjer tidl Med klinikk¤5#0¤5#0¤4#\¤3#EK_Strukt01¤2#5¤2#¤3#EK_Pub¤2#6¤2#;15;¤3#EKR_DokType¤2#0¤2#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prosedyrer¤5#0¤5#0¤4#.¤5#BHL¤5#Behandlingslinjer¤5#0¤5#0¤4#.¤5#1¤5#Behandlingslinjer tidl Med klinikk¤5#0¤5#0¤4#\¤3#</dc:description>
  <cp:keywords>&lt;dok29753.pptx&gt;&lt;n&gt;ek_type&lt;/n&gt;&lt;v&gt;DOK&lt;/v&gt;&lt;n&gt;khb&lt;/n&gt;&lt;v&gt;UB&lt;/v&gt;&lt;n&gt;beskyttet&lt;/n&gt;&lt;v&gt;nei&lt;/v&gt;&lt;/dok29753.pptx&gt;</cp:keywords>
  <cp:lastModifiedBy>Per Gunnar Waldal</cp:lastModifiedBy>
  <cp:revision>59</cp:revision>
  <dcterms:created xsi:type="dcterms:W3CDTF">2011-05-20T13:01:05Z</dcterms:created>
  <dcterms:modified xsi:type="dcterms:W3CDTF">2024-01-30T09:42:22Z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