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8" r:id="rId3"/>
  </p:sldIdLst>
  <p:sldSz cx="9144000" cy="6858000" type="screen4x3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01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4DF01-0055-4AA2-8A60-C9FD931BFE23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E534F-B764-4EC3-A501-85CF555588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949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6E962-B951-49AA-A745-436CB8923254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30.07.2020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hyperlink" Target="dok29763.docx" TargetMode="External" /><Relationship Id="rId4" Type="http://schemas.openxmlformats.org/officeDocument/2006/relationships/hyperlink" Target="dok29764.docx" TargetMode="External" /><Relationship Id="rId5" Type="http://schemas.openxmlformats.org/officeDocument/2006/relationships/hyperlink" Target="dok29766.docx" TargetMode="External" /><Relationship Id="rId6" Type="http://schemas.openxmlformats.org/officeDocument/2006/relationships/hyperlink" Target="https://ek-sshf.sikt.sykehuspartner.no/tree.aspx?sid=4&amp;mappeid=1847&amp;levels=1&amp;noresize=1&amp;hhr1=1&amp;hhr2=0&amp;hpm=1&amp;hps=0&amp;expand=1" TargetMode="External" /><Relationship Id="rId7" Type="http://schemas.openxmlformats.org/officeDocument/2006/relationships/hyperlink" Target="https://ek-sshf.sikt.sykehuspartner.no/tree.aspx?sid=4&amp;mappeid=1848&amp;levels=1&amp;noresize=1&amp;hhr1=1&amp;hhr2=0&amp;hpm=1&amp;hps=0&amp;expand=1" TargetMode="External" /><Relationship Id="rId8" Type="http://schemas.openxmlformats.org/officeDocument/2006/relationships/hyperlink" Target="https://ek-sshf.sikt.sykehuspartner.no/tree.aspx?sid=4&amp;mappeid=1839&amp;levels=1&amp;noresize=1&amp;hhr1=1&amp;hhr2=0&amp;hpm=1&amp;hps=0&amp;expand=1" TargetMode="External" /><Relationship Id="rId9" Type="http://schemas.openxmlformats.org/officeDocument/2006/relationships/hyperlink" Target="https://ek-sshf.sikt.sykehuspartner.no/tree.aspx?sid=4&amp;mappeid=1840&amp;levels=1&amp;noresize=1&amp;hhr1=1&amp;hhr2=0&amp;hpm=1&amp;hps=0&amp;expand=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3" tgtFrame="_blank" tooltip="XDF29763 - dok29763.docx"/>
          </p:cNvPr>
          <p:cNvSpPr/>
          <p:nvPr/>
        </p:nvSpPr>
        <p:spPr>
          <a:xfrm>
            <a:off x="1835696" y="188640"/>
            <a:ext cx="1080119" cy="360040"/>
          </a:xfrm>
          <a:prstGeom prst="homePlate">
            <a:avLst/>
          </a:prstGeom>
          <a:solidFill>
            <a:srgbClr val="7CB3F1"/>
          </a:solidFill>
          <a:ln>
            <a:solidFill>
              <a:srgbClr val="7CB3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Kommune-helsetjenesten</a:t>
            </a:r>
            <a:endParaRPr lang="nb-NO" sz="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4" tgtFrame="_blank" tooltip="XDF29764 - dok29764.docx"/>
          </p:cNvPr>
          <p:cNvSpPr/>
          <p:nvPr/>
        </p:nvSpPr>
        <p:spPr>
          <a:xfrm>
            <a:off x="291581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Poliklinikk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5" tgtFrame="_blank" tooltip="XDF29766 - dok29766.docx"/>
          </p:cNvPr>
          <p:cNvSpPr/>
          <p:nvPr/>
        </p:nvSpPr>
        <p:spPr>
          <a:xfrm>
            <a:off x="399593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Innleggelse</a:t>
            </a:r>
            <a:endParaRPr lang="nb-NO" sz="9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>
            <a:hlinkClick r:id="rId6" tgtFrame="_blank"/>
          </p:cNvPr>
          <p:cNvSpPr/>
          <p:nvPr/>
        </p:nvSpPr>
        <p:spPr>
          <a:xfrm>
            <a:off x="507605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2771800" y="1556792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smtClean="0">
                <a:latin typeface="Candara" pitchFamily="34" charset="0"/>
                <a:ea typeface="Verdana" pitchFamily="34" charset="0"/>
                <a:cs typeface="Verdana" pitchFamily="34" charset="0"/>
              </a:rPr>
              <a:t>Kommunehelsetjenesten</a:t>
            </a:r>
            <a:endParaRPr lang="nb-NO" sz="1400" b="1">
              <a:latin typeface="Candar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763688" y="692696"/>
            <a:ext cx="545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Behandlingslinje Barn med obstipasjon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emkant 18">
            <a:hlinkClick r:id="rId7" tgtFrame="_blank"/>
          </p:cNvPr>
          <p:cNvSpPr/>
          <p:nvPr/>
        </p:nvSpPr>
        <p:spPr>
          <a:xfrm>
            <a:off x="615617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Skole / </a:t>
            </a:r>
          </a:p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Barnehage</a:t>
            </a:r>
            <a:endParaRPr lang="nb-NO" sz="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>
            <a:hlinkClick r:id="rId8" tgtFrame="_blank"/>
          </p:cNvPr>
          <p:cNvSpPr/>
          <p:nvPr/>
        </p:nvSpPr>
        <p:spPr>
          <a:xfrm>
            <a:off x="1547664" y="2348880"/>
            <a:ext cx="1872208" cy="720080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ektangel 23">
            <a:hlinkClick r:id="rId9" tgtFrame="_blank"/>
          </p:cNvPr>
          <p:cNvSpPr/>
          <p:nvPr/>
        </p:nvSpPr>
        <p:spPr>
          <a:xfrm>
            <a:off x="5292080" y="2348880"/>
            <a:ext cx="1872208" cy="720080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Informasjon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10</Paragraphs>
  <Slides>1</Slides>
  <Notes>1</Notes>
  <TotalTime>109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6">
      <vt:lpstr>Arial</vt:lpstr>
      <vt:lpstr>Calibri</vt:lpstr>
      <vt:lpstr>Verdana</vt:lpstr>
      <vt:lpstr>Candara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HF¤3#EK_GjelderFra¤2#0¤2#30.07.2020¤3#EK_KlGjelderFra¤2#0¤2#¤3#EK_Opprettet¤2#0¤2#25.04.2012¤3#EK_Utgitt¤2#0¤2# ¤3#EK_IBrukDato¤2#0¤2#30.07.2020¤3#EK_DokumentID¤2#0¤2#D29763¤3#EK_DokTittel¤2#0¤2#Obstipasjon - kommunehelsetjenesten¤3#EK_DokType¤2#0¤2#Generelt dokument¤3#EK_DocLvlShort¤2#0¤2# ¤3#EK_DocLevel¤2#0¤2# ¤3#EK_EksRef¤2#2¤2# 0	¤3#EK_Erstatter¤2#0¤2#0.07¤3#EK_ErstatterD¤2#0¤2#06.08.2018¤3#EK_Signatur¤2#0¤2#&lt;ikke styrt&gt;¤3#EK_Verifisert¤2#0¤2# ¤3#EK_Hørt¤2#0¤2# ¤3#EK_AuditReview¤2#2¤2# ¤3#EK_AuditApprove¤2#2¤2# ¤3#EK_Gradering¤2#0¤2#Åpen¤3#EK_Gradnr¤2#4¤2#0¤3#EK_Kapittel¤2#4¤2# ¤3#EK_Referanse¤2#2¤2# 0	¤3#EK_RefNr¤2#0¤2#I.4.BHL.1-8¤3#EK_Revisjon¤2#0¤2#0.08¤3#EK_Ansvarlig¤2#0¤2#Per Gunnar Waldal¤3#EK_SkrevetAv¤2#0¤2# ¤3#EK_DokAnsvNavn¤2#0¤2# ¤3#EK_UText2¤2#0¤2# ¤3#EK_UText3¤2#0¤2# ¤3#EK_UText4¤2#0¤2# ¤3#EK_Status¤2#0¤2#I bruk¤3#EK_Stikkord¤2#0¤2#behandlingslinje¤3#EK_SuperStikkord¤2#0¤2#¤3#EK_Rapport¤2#3¤2#¤3#EK_EKPrintMerke¤2#0¤2#¤3#EK_Watermark¤2#0¤2#¤3#EK_Utgave¤2#0¤2#0.08¤3#EK_Merknad¤2#7¤2#Forlenget gyldighet til 30.07.2023¤3#EK_VerLogg¤2#2¤2#Ver. 0.08 - 30.07.2020|Forlenget gyldighet til 30.07.2023¤1#Ver. 0.07 - 06.08.2018|Forlenget gyldighet til 06.08.2020 uten endringer i dokumentet.¤1#Ver. 0.06 - 03.08.2016|Forlenget gyldighet til 03.08.2018 uten endringer i dokumentet.
Forlenget gyldighet til 03.08.2018¤1#Ver. 0.05 - 12.05.2014|Forlenget gyldighet til 12.05.2016 uten endringer i dokumentet.
Forlenget gyldighet til 12.05.2016¤1#Ver. 0.04 - 05.06.2012|¤1#Ver. 0.03 - 30.04.2012|¤1#Ver. 0.02 - 27.04.2012|¤1#Ver. 0.01 - 27.04.2012|¤1#Ver. 0.00 - 26.04.2012|¤3#EK_RF1¤2#4¤2#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¤3#EK_DL¤2#0¤2#8¤3#EK_GjelderTil¤2#0¤2#30.07.2023¤3#EK_Vedlegg¤2#2¤2# 0	¤3#EK_AvdelingOver¤2#4¤2# ¤3#EK_HRefNr¤2#0¤2# ¤3#EK_HbNavn¤2#0¤2# ¤3#EK_DokRefnr¤2#4¤2#0001043601¤3#EK_Dokendrdato¤2#4¤2#05.06.2012 08:22:58¤3#EK_HbType¤2#4¤2# ¤3#EK_Offisiell¤2#4¤2# ¤3#EK_VedleggRef¤2#4¤2#I.4.BHL.1-8¤3#EK_Strukt00¤2#5¤2#¤5#I¤5#Foretaksnivå¤5#0¤5#0¤4#.¤5#4¤5#Fagspesifikke prosedyrer¤5#0¤5#0¤4#.¤5#BHL¤5#Behandlingslinjer¤5#0¤5#0¤4#.¤5#1¤5#Behandlingslinjer tidl Med klinikk¤5#0¤5#0¤4#\¤3#EK_Strukt01¤2#5¤2#¤3#EK_Pub¤2#6¤2#;¤3#EKR_DokType¤2#0¤2#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&lt;dok29763.pptx&gt;&lt;n&gt;ek_type&lt;/n&gt;&lt;v&gt;DOK&lt;/v&gt;&lt;n&gt;khb&lt;/n&gt;&lt;v&gt;UB&lt;/v&gt;&lt;n&gt;beskyttet&lt;/n&gt;&lt;v&gt;nei&lt;/v&gt;&lt;/dok29763.pptx&gt;</cp:keywords>
  <cp:lastModifiedBy>Per Gunnar Waldal</cp:lastModifiedBy>
  <cp:revision>27</cp:revision>
  <dcterms:created xsi:type="dcterms:W3CDTF">2011-05-20T13:01:05Z</dcterms:created>
  <dcterms:modified xsi:type="dcterms:W3CDTF">2024-01-30T09:41:55Z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