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custDataLst>
    <p:tags r:id="rId3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9" d="100"/>
          <a:sy n="29" d="100"/>
        </p:scale>
        <p:origin x="127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tags" Target="tags/tag1.xml" /><Relationship Id="rId4" Type="http://schemas.openxmlformats.org/officeDocument/2006/relationships/presProps" Target="presProps.xml" /><Relationship Id="rId5" Type="http://schemas.openxmlformats.org/officeDocument/2006/relationships/viewProps" Target="viewProps.xml" /><Relationship Id="rId6" Type="http://schemas.openxmlformats.org/officeDocument/2006/relationships/theme" Target="theme/theme1.xml" /><Relationship Id="rId7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5308D-FC8E-4494-9C88-002630A95D96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https://ek-sshf.sikt.sykehuspartner.no/tree.aspx?sid=4&amp;mappeid=2197&amp;levels=1&amp;noresize=1&amp;hhr1=1&amp;hhr2=0&amp;hpm=1&amp;hps=0" TargetMode="External" /><Relationship Id="rId3" Type="http://schemas.openxmlformats.org/officeDocument/2006/relationships/hyperlink" Target="https://kvalitet.sshf.no/docs/pub/DOK29970.pdf" TargetMode="External" /><Relationship Id="rId4" Type="http://schemas.openxmlformats.org/officeDocument/2006/relationships/hyperlink" Target="https://kvalitet.sshf.no/docs/pub/DOK29972.pdf" TargetMode="External" /><Relationship Id="rId5" Type="http://schemas.openxmlformats.org/officeDocument/2006/relationships/hyperlink" Target="https://ek-sshf.sikt.sykehuspartner.no/tree.aspx?sid=4&amp;mappeid=2200&amp;levels=1&amp;noresize=1&amp;hhr1=1&amp;hhr2=0&amp;hpm=1&amp;hps=0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Femkant 3">
            <a:hlinkClick r:id="rId2" tgtFrame="_blank"/>
          </p:cNvPr>
          <p:cNvSpPr/>
          <p:nvPr/>
        </p:nvSpPr>
        <p:spPr>
          <a:xfrm>
            <a:off x="539552" y="2132856"/>
            <a:ext cx="1512168" cy="504056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Inntak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Femkant 4">
            <a:hlinkClick r:id="rId3" tgtFrame="_blank" tooltip="XDF29970 - dok29970.docx"/>
          </p:cNvPr>
          <p:cNvSpPr/>
          <p:nvPr/>
        </p:nvSpPr>
        <p:spPr>
          <a:xfrm>
            <a:off x="2051720" y="2132856"/>
            <a:ext cx="1512168" cy="504056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Utredning / vurdering</a:t>
            </a:r>
          </a:p>
        </p:txBody>
      </p:sp>
      <p:sp>
        <p:nvSpPr>
          <p:cNvPr id="6" name="Femkant 5">
            <a:hlinkClick r:id="rId4" tgtFrame="_blank" tooltip="XDF29972 - dok29972.docx"/>
          </p:cNvPr>
          <p:cNvSpPr/>
          <p:nvPr/>
        </p:nvSpPr>
        <p:spPr>
          <a:xfrm>
            <a:off x="3563888" y="2132856"/>
            <a:ext cx="1512169" cy="504056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Konklusjon</a:t>
            </a:r>
          </a:p>
        </p:txBody>
      </p:sp>
      <p:sp>
        <p:nvSpPr>
          <p:cNvPr id="8" name="Femkant 7">
            <a:hlinkClick r:id="rId5" tgtFrame="_blank"/>
          </p:cNvPr>
          <p:cNvSpPr/>
          <p:nvPr/>
        </p:nvSpPr>
        <p:spPr>
          <a:xfrm>
            <a:off x="5076056" y="2132856"/>
            <a:ext cx="1512168" cy="504056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Tiltak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TekstSylinder 13"/>
          <p:cNvSpPr txBox="1"/>
          <p:nvPr/>
        </p:nvSpPr>
        <p:spPr>
          <a:xfrm>
            <a:off x="467544" y="980728"/>
            <a:ext cx="66479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Dette forløpet er utarbeidet av, og gjelder for, Avdeling for voksenhabilitering SSHF.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TekstSylinder 14"/>
          <p:cNvSpPr txBox="1"/>
          <p:nvPr/>
        </p:nvSpPr>
        <p:spPr>
          <a:xfrm>
            <a:off x="467544" y="1628800"/>
            <a:ext cx="20201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b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Behandlingsforløp</a:t>
            </a:r>
            <a:endParaRPr lang="nb-NO" sz="14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TekstSylinder 15"/>
          <p:cNvSpPr txBox="1"/>
          <p:nvPr/>
        </p:nvSpPr>
        <p:spPr>
          <a:xfrm>
            <a:off x="395536" y="548680"/>
            <a:ext cx="6460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Downs syndrom, demensutredning, habilitering </a:t>
            </a:r>
            <a:endParaRPr lang="nb-NO" b="1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TekstSylinder 17"/>
          <p:cNvSpPr txBox="1"/>
          <p:nvPr/>
        </p:nvSpPr>
        <p:spPr>
          <a:xfrm>
            <a:off x="382209" y="5733256"/>
            <a:ext cx="3877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Behandlingsansvarlig lege:	</a:t>
            </a:r>
          </a:p>
          <a:p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Kontaktperson: Borghild Nordlid		</a:t>
            </a:r>
          </a:p>
          <a:p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Godkjent dato: 12.01.2009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Femkant 18">
            <a:hlinkClick r:id="rId3" tgtFrame="_blank" tooltip="XDF29970 - dok29970.docx"/>
          </p:cNvPr>
          <p:cNvSpPr/>
          <p:nvPr/>
        </p:nvSpPr>
        <p:spPr>
          <a:xfrm>
            <a:off x="6588224" y="2132856"/>
            <a:ext cx="1512168" cy="504056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Ny vurdering etter 12 mnd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 RHF</Company>
  <PresentationFormat>On-screen Show (4:3)</PresentationFormat>
  <Paragraphs>11</Paragraphs>
  <Slides>1</Slides>
  <Notes>0</Notes>
  <TotalTime>63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</vt:lpstr>
      <vt:lpstr>Verdana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Lysbilde 1</dc:title>
  <dc:creator>Per Gunnar Waldal</dc:creator>
  <dc:description>EK_Avdeling¤2#4¤2# ¤3#EK_Avsnitt¤2#4¤2# ¤3#EK_Bedriftsnavn¤2#1¤2#Sørlandet sykehus HF¤3#EK_GjelderFra¤2#0¤2#30.01.2024¤3#EK_KlGjelderFra¤2#0¤2#¤3#EK_Opprettet¤2#0¤2#30.04.2012¤3#EK_Utgitt¤2#0¤2# ¤3#EK_IBrukDato¤2#0¤2#30.01.2024¤3#EK_DokumentID¤2#0¤2#D29820¤3#EK_DokTittel¤2#0¤2#Behandlingslinje - Downs syndrom, demensutredning, habilitering¤3#EK_DokType¤2#0¤2#Generelt dokument¤3#EK_DocLvlShort¤2#0¤2# ¤3#EK_DocLevel¤2#0¤2# ¤3#EK_EksRef¤2#2¤2# 0	¤3#EK_Erstatter¤2#0¤2#0.05¤3#EK_ErstatterD¤2#0¤2#05.12.2022¤3#EK_Signatur¤2#0¤2#&lt;ikke styrt&gt;¤3#EK_Verifisert¤2#0¤2# ¤3#EK_Hørt¤2#0¤2# ¤3#EK_AuditReview¤2#2¤2# ¤3#EK_AuditApprove¤2#2¤2# ¤3#EK_Gradering¤2#0¤2#Åpen¤3#EK_Gradnr¤2#4¤2#0¤3#EK_Kapittel¤2#4¤2# ¤3#EK_Referanse¤2#2¤2# 2	II.KPH.PSA.12.2.1.2-1	Down syndrom/demensutredning - Arbeidsfordeling, Avd. for voksenhab., SSK	29970	dok29970.docx	¤1#II.KPH.PSA.12.2.1.3-1	Down syndrom/demensutredning - Tverrfaglig rapport etter utredning - Avd. for voksenhab. SSK	29972	dok29972.docx	¤1#¤3#EK_RefNr¤2#0¤2#I.4.BHL.1-2¤3#EK_Revisjon¤2#0¤2#-¤3#EK_Ansvarlig¤2#0¤2#Martin Rafoss¤3#EK_SkrevetAv¤2#0¤2# ¤3#EK_DokAnsvNavn¤2#0¤2# ¤3#EK_UText2¤2#0¤2# ¤3#EK_UText3¤2#0¤2# ¤3#EK_UText4¤2#0¤2# ¤3#EK_Status¤2#0¤2#I bruk¤3#EK_Stikkord¤2#0¤2#behandlingslinjer, behandlingsforløp, bhl, pasientforløp, pasforløp, beh.linje¤3#EK_SuperStikkord¤2#0¤2#¤3#EK_Rapport¤2#3¤2#¤3#EK_EKPrintMerke¤2#0¤2#¤3#EK_Watermark¤2#0¤2#¤3#EK_Utgave¤2#0¤2#0.06¤3#EK_Merknad¤2#7¤2#¤3#EK_VerLogg¤2#2¤2#Ver. 0.06 - 30.01.2024|¤1#Ver. 0.05 - 05.12.2022|¤1#Ver. 0.04 - 01.02.2021|Bør slettes, ikke oppdatert siden 2017¤1#Ver. 0.03 - 16.03.2015|Forlenget gyldighet til 16.03.2017¤1#Ver. 0.02 - 16.05.2012|¤1#Ver. 0.01 - 16.05.2012|¤1#Ver. 0.00 - 03.05.2012|¤3#EK_RF1¤2#4¤2#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¤3#EK_DL¤2#0¤2#2¤3#EK_GjelderTil¤2#0¤2#30.01.2026¤3#EK_Vedlegg¤2#2¤2# 0	¤3#EK_AvdelingOver¤2#4¤2# ¤3#EK_HRefNr¤2#0¤2# ¤3#EK_HbNavn¤2#0¤2# ¤3#EK_DokRefnr¤2#4¤2#0001042501¤3#EK_Dokendrdato¤2#4¤2#30.01.2024 09:24:06¤3#EK_HbType¤2#4¤2# ¤3#EK_Offisiell¤2#4¤2# ¤3#EK_VedleggRef¤2#4¤2#I.4.BHL.1-2¤3#EK_Strukt00¤2#5¤2#¤5#I¤5#Foretaksnivå¤5#0¤5#0¤4#.¤5#4¤5#Fagspesifikke prosedyrer¤5#0¤5#0¤4#.¤5#BHL¤5#Behandlingslinjer¤5#0¤5#0¤4#.¤5#1¤5#Behandlingslinjer tidl Med klinikk¤5#0¤5#0¤4#\¤3#EK_Strukt01¤2#5¤2#¤3#EK_Strukt02¤2#5¤2# 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¤3#EKR_Strukt00¤2#5¤2#¤5#I¤5#Foretaksnivå¤5#0¤5#0¤4#.¤5#4¤5#Fagspesifikke prosedyrer¤5#0¤5#0¤4#.¤5#BHL¤5#Behandlingslinjer¤5#0¤5#0¤4#.¤5#1¤5#Behandlingslinjer tidl Med klinikk¤5#0¤5#0¤4#\¤3#</dc:description>
  <cp:keywords>&lt;dok29820.pptx&gt;&lt;n&gt;ek_type&lt;/n&gt;&lt;v&gt;DOK&lt;/v&gt;&lt;n&gt;khb&lt;/n&gt;&lt;v&gt;UB&lt;/v&gt;&lt;n&gt;beskyttet&lt;/n&gt;&lt;v&gt;nei&lt;/v&gt;&lt;/dok29820.pptx&gt;</cp:keywords>
  <cp:lastModifiedBy>Martin Rafoss</cp:lastModifiedBy>
  <cp:revision>43</cp:revision>
  <dcterms:created xsi:type="dcterms:W3CDTF">2011-05-20T13:01:05Z</dcterms:created>
  <dcterms:modified xsi:type="dcterms:W3CDTF">2024-01-30T09:42:15Z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10</vt:lpwstr>
  </property>
</Properties>
</file>