
<file path=[Content_Types].xml><?xml version="1.0" encoding="utf-8"?>
<Types xmlns="http://schemas.openxmlformats.org/package/2006/content-types">
  <Default Extension="rels" ContentType="application/vnd.openxmlformats-package.relationships+xml"/>
  <Default Extension="xml" ContentType="application/xml"/>
  <Default Extension="jpeg" ContentType="image/jpeg"/>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 Id="rId5" Type="http://schemas.openxmlformats.org/officeDocument/2006/relationships/custom-properties" Target="docProps/custom.xml" /></Relationships>
</file>

<file path=ppt/presentation.xml><?xml version="1.0" encoding="utf-8"?>
<!--Generated by Aspose.Slides for .NET 23.5-->
<p:presentation xmlns:r="http://schemas.openxmlformats.org/officeDocument/2006/relationships" xmlns:a="http://schemas.openxmlformats.org/drawingml/2006/main" xmlns:p="http://schemas.openxmlformats.org/presentationml/2006/main" saveSubsetFonts="1">
  <p:sldMasterIdLst>
    <p:sldMasterId id="2147483648" r:id="rId1"/>
  </p:sldMasterIdLst>
  <p:sldIdLst>
    <p:sldId id="257" r:id="rId2"/>
  </p:sldIdLst>
  <p:sldSz cx="9144000" cy="6858000" type="screen4x3"/>
  <p:notesSz cx="6858000" cy="9144000"/>
  <p:custDataLst>
    <p:tags r:id="rId3"/>
  </p:custDataLst>
  <p:defaultText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r="http://schemas.openxmlformats.org/officeDocument/2006/relationships" xmlns:a="http://schemas.openxmlformats.org/drawingml/2006/main" xmlns:p="http://schemas.openxmlformats.org/presentationml/2006/main">
  <p:showPr showNarration="1">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 uri="{1BD7E111-0CB8-44D6-8891-C1BB2F81B7CC}">
      <p1710:readonlyRecommended xmlns:p1710="http://schemas.microsoft.com/office/powerpoint/2017/10/main" val="0"/>
    </p:ext>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882" y="90"/>
      </p:cViewPr>
      <p:guideLst>
        <p:guide orient="horz" pos="2160"/>
        <p:guide pos="2880"/>
      </p:guideLst>
    </p:cSldViewPr>
  </p:slideViewPr>
  <p:notesTextViewPr>
    <p:cViewPr>
      <p:scale>
        <a:sx n="100" d="100"/>
        <a:sy n="100" d="100"/>
      </p:scale>
      <p:origin x="0" y="0"/>
    </p:cViewPr>
  </p:notesTextViewPr>
  <p:notesViewPr>
    <p:cSldViewPr>
      <p:cViewPr>
        <p:scale>
          <a:sx n="66" d="100"/>
          <a:sy n="66" d="100"/>
        </p:scale>
        <p:origin x="0" y="0"/>
      </p:cViewPr>
      <p:guideLst/>
    </p:cSldViewPr>
  </p:notesViewPr>
  <p:gridSpacing cx="72008" cy="72008"/>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slide" Target="slides/slide1.xml" /><Relationship Id="rId3" Type="http://schemas.openxmlformats.org/officeDocument/2006/relationships/tags" Target="tags/tag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heme" Target="theme/theme1.xml" /><Relationship Id="rId7" Type="http://schemas.openxmlformats.org/officeDocument/2006/relationships/tableStyles" Target="tableStyles.xml" /></Relationship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10.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1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2.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3.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4.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5.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6.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7.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8.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9.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Tittellysbilde">
    <p:spTree>
      <p:nvGrpSpPr>
        <p:cNvPr id="1" name=""/>
        <p:cNvGrpSpPr/>
        <p:nvPr/>
      </p:nvGrpSpPr>
      <p:grpSpPr>
        <a:xfrm>
          <a:off x="0" y="0"/>
          <a:ext cx="0" cy="0"/>
        </a:xfrm>
      </p:grpSpPr>
      <p:sp>
        <p:nvSpPr>
          <p:cNvPr id="2" name="Tittel 1"/>
          <p:cNvSpPr>
            <a:spLocks noGrp="1"/>
          </p:cNvSpPr>
          <p:nvPr>
            <p:ph type="ctrTitle"/>
          </p:nvPr>
        </p:nvSpPr>
        <p:spPr>
          <a:xfrm>
            <a:off x="685800" y="2130425"/>
            <a:ext cx="7772400" cy="1470025"/>
          </a:xfrm>
        </p:spPr>
        <p:txBody>
          <a:bodyPr/>
          <a:lstStyle/>
          <a:p>
            <a:r>
              <a:rPr lang="nb-NO" smtClean="0"/>
              <a:t>Klikk for å redigere tittelstil</a:t>
            </a:r>
            <a:endParaRPr lang="nb-NO"/>
          </a:p>
        </p:txBody>
      </p:sp>
      <p:sp>
        <p:nvSpPr>
          <p:cNvPr id="3" name="Undertit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b-NO" smtClean="0"/>
              <a:t>Klikk for å redigere undertittelstil i malen</a:t>
            </a:r>
            <a:endParaRPr lang="nb-NO"/>
          </a:p>
        </p:txBody>
      </p:sp>
      <p:sp>
        <p:nvSpPr>
          <p:cNvPr id="4" name="Plassholder for dato 3"/>
          <p:cNvSpPr>
            <a:spLocks noGrp="1"/>
          </p:cNvSpPr>
          <p:nvPr>
            <p:ph type="dt" sz="half" idx="10"/>
          </p:nvPr>
        </p:nvSpPr>
        <p:spPr/>
        <p:txBody>
          <a:bodyPr/>
          <a:lstStyle/>
          <a:p>
            <a:fld id="{2F25308D-FC8E-4494-9C88-002630A95D96}" type="datetimeFigureOut">
              <a:rPr lang="nb-NO" smtClean="0"/>
              <a:t>05.08.2024</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05DFF100-1C7C-47D6-99A7-EE3D59443068}" type="slidenum">
              <a:rPr lang="nb-NO" smtClean="0"/>
              <a:t>‹#›</a:t>
            </a:fld>
            <a:endParaRPr lang="nb-NO"/>
          </a:p>
        </p:txBody>
      </p:sp>
    </p:spTree>
  </p:cSld>
  <p:clrMapOvr>
    <a:masterClrMapping/>
  </p:clrMapOvr>
  <p:transition/>
  <p:timing/>
</p:sldLayout>
</file>

<file path=ppt/slideLayouts/slideLayout1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Loddrett tekst">
    <p:spTree>
      <p:nvGrpSpPr>
        <p:cNvPr id="1" name=""/>
        <p:cNvGrpSpPr/>
        <p:nvPr/>
      </p:nvGrpSpPr>
      <p:grpSpPr>
        <a:xfrm>
          <a:off x="0" y="0"/>
          <a:ext cx="0" cy="0"/>
        </a:xfrm>
      </p:grpSpPr>
      <p:sp>
        <p:nvSpPr>
          <p:cNvPr id="2" name="Tittel 1"/>
          <p:cNvSpPr>
            <a:spLocks noGrp="1"/>
          </p:cNvSpPr>
          <p:nvPr>
            <p:ph type="title"/>
          </p:nvPr>
        </p:nvSpPr>
        <p:spPr/>
        <p:txBody>
          <a:bodyPr/>
          <a:lstStyle/>
          <a:p>
            <a:r>
              <a:rPr lang="nb-NO" smtClean="0"/>
              <a:t>Klikk for å redigere tittelstil</a:t>
            </a:r>
            <a:endParaRPr lang="nb-NO"/>
          </a:p>
        </p:txBody>
      </p:sp>
      <p:sp>
        <p:nvSpPr>
          <p:cNvPr id="3" name="Plassholder for loddrett tekst 2"/>
          <p:cNvSpPr>
            <a:spLocks noGrp="1"/>
          </p:cNvSpPr>
          <p:nvPr>
            <p:ph type="body" orient="vert" idx="1"/>
          </p:nvPr>
        </p:nvSpPr>
        <p:spPr/>
        <p:txBody>
          <a:bodyPr vert="eaVert"/>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dato 3"/>
          <p:cNvSpPr>
            <a:spLocks noGrp="1"/>
          </p:cNvSpPr>
          <p:nvPr>
            <p:ph type="dt" sz="half" idx="10"/>
          </p:nvPr>
        </p:nvSpPr>
        <p:spPr/>
        <p:txBody>
          <a:bodyPr/>
          <a:lstStyle/>
          <a:p>
            <a:fld id="{2F25308D-FC8E-4494-9C88-002630A95D96}" type="datetimeFigureOut">
              <a:rPr lang="nb-NO" smtClean="0"/>
              <a:t>05.08.2024</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05DFF100-1C7C-47D6-99A7-EE3D59443068}" type="slidenum">
              <a:rPr lang="nb-NO" smtClean="0"/>
              <a:t>‹#›</a:t>
            </a:fld>
            <a:endParaRPr lang="nb-NO"/>
          </a:p>
        </p:txBody>
      </p:sp>
    </p:spTree>
  </p:cSld>
  <p:clrMapOvr>
    <a:masterClrMapping/>
  </p:clrMapOvr>
  <p:transition/>
  <p:timing/>
</p:sldLayout>
</file>

<file path=ppt/slideLayouts/slideLayout1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Loddrett tittel og tekst">
    <p:spTree>
      <p:nvGrpSpPr>
        <p:cNvPr id="1" name=""/>
        <p:cNvGrpSpPr/>
        <p:nvPr/>
      </p:nvGrpSpPr>
      <p:grpSpPr>
        <a:xfrm>
          <a:off x="0" y="0"/>
          <a:ext cx="0" cy="0"/>
        </a:xfrm>
      </p:grpSpPr>
      <p:sp>
        <p:nvSpPr>
          <p:cNvPr id="2" name="Loddrett tittel 1"/>
          <p:cNvSpPr>
            <a:spLocks noGrp="1"/>
          </p:cNvSpPr>
          <p:nvPr>
            <p:ph type="title" orient="vert"/>
          </p:nvPr>
        </p:nvSpPr>
        <p:spPr>
          <a:xfrm>
            <a:off x="6629400" y="274638"/>
            <a:ext cx="2057400" cy="5851525"/>
          </a:xfrm>
        </p:spPr>
        <p:txBody>
          <a:bodyPr vert="eaVert"/>
          <a:lstStyle/>
          <a:p>
            <a:r>
              <a:rPr lang="nb-NO" smtClean="0"/>
              <a:t>Klikk for å redigere tittelstil</a:t>
            </a:r>
            <a:endParaRPr lang="nb-NO"/>
          </a:p>
        </p:txBody>
      </p:sp>
      <p:sp>
        <p:nvSpPr>
          <p:cNvPr id="3" name="Plassholder for loddrett tekst 2"/>
          <p:cNvSpPr>
            <a:spLocks noGrp="1"/>
          </p:cNvSpPr>
          <p:nvPr>
            <p:ph type="body" orient="vert" idx="1"/>
          </p:nvPr>
        </p:nvSpPr>
        <p:spPr>
          <a:xfrm>
            <a:off x="457200" y="274638"/>
            <a:ext cx="6019800" cy="5851525"/>
          </a:xfrm>
        </p:spPr>
        <p:txBody>
          <a:bodyPr vert="eaVert"/>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dato 3"/>
          <p:cNvSpPr>
            <a:spLocks noGrp="1"/>
          </p:cNvSpPr>
          <p:nvPr>
            <p:ph type="dt" sz="half" idx="10"/>
          </p:nvPr>
        </p:nvSpPr>
        <p:spPr/>
        <p:txBody>
          <a:bodyPr/>
          <a:lstStyle/>
          <a:p>
            <a:fld id="{2F25308D-FC8E-4494-9C88-002630A95D96}" type="datetimeFigureOut">
              <a:rPr lang="nb-NO" smtClean="0"/>
              <a:t>05.08.2024</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05DFF100-1C7C-47D6-99A7-EE3D59443068}" type="slidenum">
              <a:rPr lang="nb-NO" smtClean="0"/>
              <a:t>‹#›</a:t>
            </a:fld>
            <a:endParaRPr lang="nb-NO"/>
          </a:p>
        </p:txBody>
      </p:sp>
    </p:spTree>
  </p:cSld>
  <p:clrMapOvr>
    <a:masterClrMapping/>
  </p:clrMapOvr>
  <p:transition/>
  <p:timing/>
</p:sldLayout>
</file>

<file path=ppt/slideLayouts/slideLayout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Tittel og innhold">
    <p:spTree>
      <p:nvGrpSpPr>
        <p:cNvPr id="1" name=""/>
        <p:cNvGrpSpPr/>
        <p:nvPr/>
      </p:nvGrpSpPr>
      <p:grpSpPr>
        <a:xfrm>
          <a:off x="0" y="0"/>
          <a:ext cx="0" cy="0"/>
        </a:xfrm>
      </p:grpSpPr>
      <p:sp>
        <p:nvSpPr>
          <p:cNvPr id="2" name="Tittel 1"/>
          <p:cNvSpPr>
            <a:spLocks noGrp="1"/>
          </p:cNvSpPr>
          <p:nvPr>
            <p:ph type="title"/>
          </p:nvPr>
        </p:nvSpPr>
        <p:spPr/>
        <p:txBody>
          <a:bodyPr/>
          <a:lstStyle/>
          <a:p>
            <a:r>
              <a:rPr lang="nb-NO" smtClean="0"/>
              <a:t>Klikk for å redigere tittelstil</a:t>
            </a:r>
            <a:endParaRPr lang="nb-NO"/>
          </a:p>
        </p:txBody>
      </p:sp>
      <p:sp>
        <p:nvSpPr>
          <p:cNvPr id="3" name="Plassholder for innhold 2"/>
          <p:cNvSpPr>
            <a:spLocks noGrp="1"/>
          </p:cNvSpPr>
          <p:nvPr>
            <p:ph idx="1"/>
          </p:nvPr>
        </p:nvSpPr>
        <p:spPr/>
        <p:txBody>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dato 3"/>
          <p:cNvSpPr>
            <a:spLocks noGrp="1"/>
          </p:cNvSpPr>
          <p:nvPr>
            <p:ph type="dt" sz="half" idx="10"/>
          </p:nvPr>
        </p:nvSpPr>
        <p:spPr/>
        <p:txBody>
          <a:bodyPr/>
          <a:lstStyle/>
          <a:p>
            <a:fld id="{2F25308D-FC8E-4494-9C88-002630A95D96}" type="datetimeFigureOut">
              <a:rPr lang="nb-NO" smtClean="0"/>
              <a:t>05.08.2024</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05DFF100-1C7C-47D6-99A7-EE3D59443068}" type="slidenum">
              <a:rPr lang="nb-NO" smtClean="0"/>
              <a:t>‹#›</a:t>
            </a:fld>
            <a:endParaRPr lang="nb-NO"/>
          </a:p>
        </p:txBody>
      </p:sp>
    </p:spTree>
  </p:cSld>
  <p:clrMapOvr>
    <a:masterClrMapping/>
  </p:clrMapOvr>
  <p:transition/>
  <p:timing/>
</p:sldLayout>
</file>

<file path=ppt/slideLayouts/slideLayout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Inndelingsoverskrift">
    <p:spTree>
      <p:nvGrpSpPr>
        <p:cNvPr id="1" name=""/>
        <p:cNvGrpSpPr/>
        <p:nvPr/>
      </p:nvGrpSpPr>
      <p:grpSpPr>
        <a:xfrm>
          <a:off x="0" y="0"/>
          <a:ext cx="0" cy="0"/>
        </a:xfrm>
      </p:grpSpPr>
      <p:sp>
        <p:nvSpPr>
          <p:cNvPr id="2" name="Tittel 1"/>
          <p:cNvSpPr>
            <a:spLocks noGrp="1"/>
          </p:cNvSpPr>
          <p:nvPr>
            <p:ph type="title"/>
          </p:nvPr>
        </p:nvSpPr>
        <p:spPr>
          <a:xfrm>
            <a:off x="722313" y="4406900"/>
            <a:ext cx="7772400" cy="1362075"/>
          </a:xfrm>
        </p:spPr>
        <p:txBody>
          <a:bodyPr anchor="t"/>
          <a:lstStyle>
            <a:lvl1pPr algn="l">
              <a:defRPr sz="4000" b="1" cap="all"/>
            </a:lvl1pPr>
          </a:lstStyle>
          <a:p>
            <a:r>
              <a:rPr lang="nb-NO" smtClean="0"/>
              <a:t>Klikk for å redigere tittelstil</a:t>
            </a:r>
            <a:endParaRPr lang="nb-NO"/>
          </a:p>
        </p:txBody>
      </p:sp>
      <p:sp>
        <p:nvSpPr>
          <p:cNvPr id="3" name="Plassholder f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b-NO" smtClean="0"/>
              <a:t>Klikk for å redigere tekststiler i malen</a:t>
            </a:r>
          </a:p>
        </p:txBody>
      </p:sp>
      <p:sp>
        <p:nvSpPr>
          <p:cNvPr id="4" name="Plassholder for dato 3"/>
          <p:cNvSpPr>
            <a:spLocks noGrp="1"/>
          </p:cNvSpPr>
          <p:nvPr>
            <p:ph type="dt" sz="half" idx="10"/>
          </p:nvPr>
        </p:nvSpPr>
        <p:spPr/>
        <p:txBody>
          <a:bodyPr/>
          <a:lstStyle/>
          <a:p>
            <a:fld id="{2F25308D-FC8E-4494-9C88-002630A95D96}" type="datetimeFigureOut">
              <a:rPr lang="nb-NO" smtClean="0"/>
              <a:t>05.08.2024</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05DFF100-1C7C-47D6-99A7-EE3D59443068}" type="slidenum">
              <a:rPr lang="nb-NO" smtClean="0"/>
              <a:t>‹#›</a:t>
            </a:fld>
            <a:endParaRPr lang="nb-NO"/>
          </a:p>
        </p:txBody>
      </p:sp>
    </p:spTree>
  </p:cSld>
  <p:clrMapOvr>
    <a:masterClrMapping/>
  </p:clrMapOvr>
  <p:transition/>
  <p:timing/>
</p:sldLayout>
</file>

<file path=ppt/slideLayouts/slideLayout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To innholdsdeler">
    <p:spTree>
      <p:nvGrpSpPr>
        <p:cNvPr id="1" name=""/>
        <p:cNvGrpSpPr/>
        <p:nvPr/>
      </p:nvGrpSpPr>
      <p:grpSpPr>
        <a:xfrm>
          <a:off x="0" y="0"/>
          <a:ext cx="0" cy="0"/>
        </a:xfrm>
      </p:grpSpPr>
      <p:sp>
        <p:nvSpPr>
          <p:cNvPr id="2" name="Tittel 1"/>
          <p:cNvSpPr>
            <a:spLocks noGrp="1"/>
          </p:cNvSpPr>
          <p:nvPr>
            <p:ph type="title"/>
          </p:nvPr>
        </p:nvSpPr>
        <p:spPr/>
        <p:txBody>
          <a:bodyPr/>
          <a:lstStyle/>
          <a:p>
            <a:r>
              <a:rPr lang="nb-NO" smtClean="0"/>
              <a:t>Klikk for å redigere tittelstil</a:t>
            </a:r>
            <a:endParaRPr lang="nb-NO"/>
          </a:p>
        </p:txBody>
      </p:sp>
      <p:sp>
        <p:nvSpPr>
          <p:cNvPr id="3" name="Plassholder for innhol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innhol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5" name="Plassholder for dato 4"/>
          <p:cNvSpPr>
            <a:spLocks noGrp="1"/>
          </p:cNvSpPr>
          <p:nvPr>
            <p:ph type="dt" sz="half" idx="10"/>
          </p:nvPr>
        </p:nvSpPr>
        <p:spPr/>
        <p:txBody>
          <a:bodyPr/>
          <a:lstStyle/>
          <a:p>
            <a:fld id="{2F25308D-FC8E-4494-9C88-002630A95D96}" type="datetimeFigureOut">
              <a:rPr lang="nb-NO" smtClean="0"/>
              <a:t>05.08.2024</a:t>
            </a:fld>
            <a:endParaRPr lang="nb-NO"/>
          </a:p>
        </p:txBody>
      </p:sp>
      <p:sp>
        <p:nvSpPr>
          <p:cNvPr id="6" name="Plassholder for bunntekst 5"/>
          <p:cNvSpPr>
            <a:spLocks noGrp="1"/>
          </p:cNvSpPr>
          <p:nvPr>
            <p:ph type="ftr" sz="quarter" idx="11"/>
          </p:nvPr>
        </p:nvSpPr>
        <p:spPr/>
        <p:txBody>
          <a:bodyPr/>
          <a:lstStyle/>
          <a:p>
            <a:endParaRPr lang="nb-NO"/>
          </a:p>
        </p:txBody>
      </p:sp>
      <p:sp>
        <p:nvSpPr>
          <p:cNvPr id="7" name="Plassholder for lysbildenummer 6"/>
          <p:cNvSpPr>
            <a:spLocks noGrp="1"/>
          </p:cNvSpPr>
          <p:nvPr>
            <p:ph type="sldNum" sz="quarter" idx="12"/>
          </p:nvPr>
        </p:nvSpPr>
        <p:spPr/>
        <p:txBody>
          <a:bodyPr/>
          <a:lstStyle/>
          <a:p>
            <a:fld id="{05DFF100-1C7C-47D6-99A7-EE3D59443068}" type="slidenum">
              <a:rPr lang="nb-NO" smtClean="0"/>
              <a:t>‹#›</a:t>
            </a:fld>
            <a:endParaRPr lang="nb-NO"/>
          </a:p>
        </p:txBody>
      </p:sp>
    </p:spTree>
  </p:cSld>
  <p:clrMapOvr>
    <a:masterClrMapping/>
  </p:clrMapOvr>
  <p:transition/>
  <p:timing/>
</p:sldLayout>
</file>

<file path=ppt/slideLayouts/slideLayout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Sammenligning">
    <p:spTree>
      <p:nvGrpSpPr>
        <p:cNvPr id="1" name=""/>
        <p:cNvGrpSpPr/>
        <p:nvPr/>
      </p:nvGrpSpPr>
      <p:grpSpPr>
        <a:xfrm>
          <a:off x="0" y="0"/>
          <a:ext cx="0" cy="0"/>
        </a:xfrm>
      </p:grpSpPr>
      <p:sp>
        <p:nvSpPr>
          <p:cNvPr id="2" name="Tittel 1"/>
          <p:cNvSpPr>
            <a:spLocks noGrp="1"/>
          </p:cNvSpPr>
          <p:nvPr>
            <p:ph type="title"/>
          </p:nvPr>
        </p:nvSpPr>
        <p:spPr/>
        <p:txBody>
          <a:bodyPr/>
          <a:lstStyle>
            <a:lvl1pPr>
              <a:defRPr/>
            </a:lvl1pPr>
          </a:lstStyle>
          <a:p>
            <a:r>
              <a:rPr lang="nb-NO" smtClean="0"/>
              <a:t>Klikk for å redigere tittelstil</a:t>
            </a:r>
            <a:endParaRPr lang="nb-NO"/>
          </a:p>
        </p:txBody>
      </p:sp>
      <p:sp>
        <p:nvSpPr>
          <p:cNvPr id="3" name="Plassholder f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smtClean="0"/>
              <a:t>Klikk for å redigere tekststiler i malen</a:t>
            </a:r>
          </a:p>
        </p:txBody>
      </p:sp>
      <p:sp>
        <p:nvSpPr>
          <p:cNvPr id="4" name="Plassholder for innhol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5" name="Plassholder f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smtClean="0"/>
              <a:t>Klikk for å redigere tekststiler i malen</a:t>
            </a:r>
          </a:p>
        </p:txBody>
      </p:sp>
      <p:sp>
        <p:nvSpPr>
          <p:cNvPr id="6" name="Plassholder for innhol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7" name="Plassholder for dato 6"/>
          <p:cNvSpPr>
            <a:spLocks noGrp="1"/>
          </p:cNvSpPr>
          <p:nvPr>
            <p:ph type="dt" sz="half" idx="10"/>
          </p:nvPr>
        </p:nvSpPr>
        <p:spPr/>
        <p:txBody>
          <a:bodyPr/>
          <a:lstStyle/>
          <a:p>
            <a:fld id="{2F25308D-FC8E-4494-9C88-002630A95D96}" type="datetimeFigureOut">
              <a:rPr lang="nb-NO" smtClean="0"/>
              <a:t>05.08.2024</a:t>
            </a:fld>
            <a:endParaRPr lang="nb-NO"/>
          </a:p>
        </p:txBody>
      </p:sp>
      <p:sp>
        <p:nvSpPr>
          <p:cNvPr id="8" name="Plassholder for bunntekst 7"/>
          <p:cNvSpPr>
            <a:spLocks noGrp="1"/>
          </p:cNvSpPr>
          <p:nvPr>
            <p:ph type="ftr" sz="quarter" idx="11"/>
          </p:nvPr>
        </p:nvSpPr>
        <p:spPr/>
        <p:txBody>
          <a:bodyPr/>
          <a:lstStyle/>
          <a:p>
            <a:endParaRPr lang="nb-NO"/>
          </a:p>
        </p:txBody>
      </p:sp>
      <p:sp>
        <p:nvSpPr>
          <p:cNvPr id="9" name="Plassholder for lysbildenummer 8"/>
          <p:cNvSpPr>
            <a:spLocks noGrp="1"/>
          </p:cNvSpPr>
          <p:nvPr>
            <p:ph type="sldNum" sz="quarter" idx="12"/>
          </p:nvPr>
        </p:nvSpPr>
        <p:spPr/>
        <p:txBody>
          <a:bodyPr/>
          <a:lstStyle/>
          <a:p>
            <a:fld id="{05DFF100-1C7C-47D6-99A7-EE3D59443068}" type="slidenum">
              <a:rPr lang="nb-NO" smtClean="0"/>
              <a:t>‹#›</a:t>
            </a:fld>
            <a:endParaRPr lang="nb-NO"/>
          </a:p>
        </p:txBody>
      </p:sp>
    </p:spTree>
  </p:cSld>
  <p:clrMapOvr>
    <a:masterClrMapping/>
  </p:clrMapOvr>
  <p:transition/>
  <p:timing/>
</p:sldLayout>
</file>

<file path=ppt/slideLayouts/slideLayout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Bare tittel">
    <p:spTree>
      <p:nvGrpSpPr>
        <p:cNvPr id="1" name=""/>
        <p:cNvGrpSpPr/>
        <p:nvPr/>
      </p:nvGrpSpPr>
      <p:grpSpPr>
        <a:xfrm>
          <a:off x="0" y="0"/>
          <a:ext cx="0" cy="0"/>
        </a:xfrm>
      </p:grpSpPr>
      <p:sp>
        <p:nvSpPr>
          <p:cNvPr id="2" name="Tittel 1"/>
          <p:cNvSpPr>
            <a:spLocks noGrp="1"/>
          </p:cNvSpPr>
          <p:nvPr>
            <p:ph type="title"/>
          </p:nvPr>
        </p:nvSpPr>
        <p:spPr/>
        <p:txBody>
          <a:bodyPr/>
          <a:lstStyle/>
          <a:p>
            <a:r>
              <a:rPr lang="nb-NO" smtClean="0"/>
              <a:t>Klikk for å redigere tittelstil</a:t>
            </a:r>
            <a:endParaRPr lang="nb-NO"/>
          </a:p>
        </p:txBody>
      </p:sp>
      <p:sp>
        <p:nvSpPr>
          <p:cNvPr id="3" name="Plassholder for dato 2"/>
          <p:cNvSpPr>
            <a:spLocks noGrp="1"/>
          </p:cNvSpPr>
          <p:nvPr>
            <p:ph type="dt" sz="half" idx="10"/>
          </p:nvPr>
        </p:nvSpPr>
        <p:spPr/>
        <p:txBody>
          <a:bodyPr/>
          <a:lstStyle/>
          <a:p>
            <a:fld id="{2F25308D-FC8E-4494-9C88-002630A95D96}" type="datetimeFigureOut">
              <a:rPr lang="nb-NO" smtClean="0"/>
              <a:t>05.08.2024</a:t>
            </a:fld>
            <a:endParaRPr lang="nb-NO"/>
          </a:p>
        </p:txBody>
      </p:sp>
      <p:sp>
        <p:nvSpPr>
          <p:cNvPr id="4" name="Plassholder for bunntekst 3"/>
          <p:cNvSpPr>
            <a:spLocks noGrp="1"/>
          </p:cNvSpPr>
          <p:nvPr>
            <p:ph type="ftr" sz="quarter" idx="11"/>
          </p:nvPr>
        </p:nvSpPr>
        <p:spPr/>
        <p:txBody>
          <a:bodyPr/>
          <a:lstStyle/>
          <a:p>
            <a:endParaRPr lang="nb-NO"/>
          </a:p>
        </p:txBody>
      </p:sp>
      <p:sp>
        <p:nvSpPr>
          <p:cNvPr id="5" name="Plassholder for lysbildenummer 4"/>
          <p:cNvSpPr>
            <a:spLocks noGrp="1"/>
          </p:cNvSpPr>
          <p:nvPr>
            <p:ph type="sldNum" sz="quarter" idx="12"/>
          </p:nvPr>
        </p:nvSpPr>
        <p:spPr/>
        <p:txBody>
          <a:bodyPr/>
          <a:lstStyle/>
          <a:p>
            <a:fld id="{05DFF100-1C7C-47D6-99A7-EE3D59443068}" type="slidenum">
              <a:rPr lang="nb-NO" smtClean="0"/>
              <a:t>‹#›</a:t>
            </a:fld>
            <a:endParaRPr lang="nb-NO"/>
          </a:p>
        </p:txBody>
      </p:sp>
    </p:spTree>
  </p:cSld>
  <p:clrMapOvr>
    <a:masterClrMapping/>
  </p:clrMapOvr>
  <p:transition/>
  <p:timing/>
</p:sldLayout>
</file>

<file path=ppt/slideLayouts/slideLayout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Tomt">
    <p:spTree>
      <p:nvGrpSpPr>
        <p:cNvPr id="1" name=""/>
        <p:cNvGrpSpPr/>
        <p:nvPr/>
      </p:nvGrpSpPr>
      <p:grpSpPr>
        <a:xfrm>
          <a:off x="0" y="0"/>
          <a:ext cx="0" cy="0"/>
        </a:xfrm>
      </p:grpSpPr>
      <p:sp>
        <p:nvSpPr>
          <p:cNvPr id="2" name="Plassholder for dato 1"/>
          <p:cNvSpPr>
            <a:spLocks noGrp="1"/>
          </p:cNvSpPr>
          <p:nvPr>
            <p:ph type="dt" sz="half" idx="10"/>
          </p:nvPr>
        </p:nvSpPr>
        <p:spPr/>
        <p:txBody>
          <a:bodyPr/>
          <a:lstStyle/>
          <a:p>
            <a:fld id="{2F25308D-FC8E-4494-9C88-002630A95D96}" type="datetimeFigureOut">
              <a:rPr lang="nb-NO" smtClean="0"/>
              <a:t>05.08.2024</a:t>
            </a:fld>
            <a:endParaRPr lang="nb-NO"/>
          </a:p>
        </p:txBody>
      </p:sp>
      <p:sp>
        <p:nvSpPr>
          <p:cNvPr id="3" name="Plassholder for bunntekst 2"/>
          <p:cNvSpPr>
            <a:spLocks noGrp="1"/>
          </p:cNvSpPr>
          <p:nvPr>
            <p:ph type="ftr" sz="quarter" idx="11"/>
          </p:nvPr>
        </p:nvSpPr>
        <p:spPr/>
        <p:txBody>
          <a:bodyPr/>
          <a:lstStyle/>
          <a:p>
            <a:endParaRPr lang="nb-NO"/>
          </a:p>
        </p:txBody>
      </p:sp>
      <p:sp>
        <p:nvSpPr>
          <p:cNvPr id="4" name="Plassholder for lysbildenummer 3"/>
          <p:cNvSpPr>
            <a:spLocks noGrp="1"/>
          </p:cNvSpPr>
          <p:nvPr>
            <p:ph type="sldNum" sz="quarter" idx="12"/>
          </p:nvPr>
        </p:nvSpPr>
        <p:spPr/>
        <p:txBody>
          <a:bodyPr/>
          <a:lstStyle/>
          <a:p>
            <a:fld id="{05DFF100-1C7C-47D6-99A7-EE3D59443068}" type="slidenum">
              <a:rPr lang="nb-NO" smtClean="0"/>
              <a:t>‹#›</a:t>
            </a:fld>
            <a:endParaRPr lang="nb-NO"/>
          </a:p>
        </p:txBody>
      </p:sp>
    </p:spTree>
  </p:cSld>
  <p:clrMapOvr>
    <a:masterClrMapping/>
  </p:clrMapOvr>
  <p:transition/>
  <p:timing/>
</p:sldLayout>
</file>

<file path=ppt/slideLayouts/slideLayout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Innhold med tekst">
    <p:spTree>
      <p:nvGrpSpPr>
        <p:cNvPr id="1" name=""/>
        <p:cNvGrpSpPr/>
        <p:nvPr/>
      </p:nvGrpSpPr>
      <p:grpSpPr>
        <a:xfrm>
          <a:off x="0" y="0"/>
          <a:ext cx="0" cy="0"/>
        </a:xfrm>
      </p:grpSpPr>
      <p:sp>
        <p:nvSpPr>
          <p:cNvPr id="2" name="Tittel 1"/>
          <p:cNvSpPr>
            <a:spLocks noGrp="1"/>
          </p:cNvSpPr>
          <p:nvPr>
            <p:ph type="title"/>
          </p:nvPr>
        </p:nvSpPr>
        <p:spPr>
          <a:xfrm>
            <a:off x="457200" y="273050"/>
            <a:ext cx="3008313" cy="1162050"/>
          </a:xfrm>
        </p:spPr>
        <p:txBody>
          <a:bodyPr anchor="b"/>
          <a:lstStyle>
            <a:lvl1pPr algn="l">
              <a:defRPr sz="2000" b="1"/>
            </a:lvl1pPr>
          </a:lstStyle>
          <a:p>
            <a:r>
              <a:rPr lang="nb-NO" smtClean="0"/>
              <a:t>Klikk for å redigere tittelstil</a:t>
            </a:r>
            <a:endParaRPr lang="nb-NO"/>
          </a:p>
        </p:txBody>
      </p:sp>
      <p:sp>
        <p:nvSpPr>
          <p:cNvPr id="3" name="Plassholder for innhol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smtClean="0"/>
              <a:t>Klikk for å redigere tekststiler i malen</a:t>
            </a:r>
          </a:p>
        </p:txBody>
      </p:sp>
      <p:sp>
        <p:nvSpPr>
          <p:cNvPr id="5" name="Plassholder for dato 4"/>
          <p:cNvSpPr>
            <a:spLocks noGrp="1"/>
          </p:cNvSpPr>
          <p:nvPr>
            <p:ph type="dt" sz="half" idx="10"/>
          </p:nvPr>
        </p:nvSpPr>
        <p:spPr/>
        <p:txBody>
          <a:bodyPr/>
          <a:lstStyle/>
          <a:p>
            <a:fld id="{2F25308D-FC8E-4494-9C88-002630A95D96}" type="datetimeFigureOut">
              <a:rPr lang="nb-NO" smtClean="0"/>
              <a:t>05.08.2024</a:t>
            </a:fld>
            <a:endParaRPr lang="nb-NO"/>
          </a:p>
        </p:txBody>
      </p:sp>
      <p:sp>
        <p:nvSpPr>
          <p:cNvPr id="6" name="Plassholder for bunntekst 5"/>
          <p:cNvSpPr>
            <a:spLocks noGrp="1"/>
          </p:cNvSpPr>
          <p:nvPr>
            <p:ph type="ftr" sz="quarter" idx="11"/>
          </p:nvPr>
        </p:nvSpPr>
        <p:spPr/>
        <p:txBody>
          <a:bodyPr/>
          <a:lstStyle/>
          <a:p>
            <a:endParaRPr lang="nb-NO"/>
          </a:p>
        </p:txBody>
      </p:sp>
      <p:sp>
        <p:nvSpPr>
          <p:cNvPr id="7" name="Plassholder for lysbildenummer 6"/>
          <p:cNvSpPr>
            <a:spLocks noGrp="1"/>
          </p:cNvSpPr>
          <p:nvPr>
            <p:ph type="sldNum" sz="quarter" idx="12"/>
          </p:nvPr>
        </p:nvSpPr>
        <p:spPr/>
        <p:txBody>
          <a:bodyPr/>
          <a:lstStyle/>
          <a:p>
            <a:fld id="{05DFF100-1C7C-47D6-99A7-EE3D59443068}" type="slidenum">
              <a:rPr lang="nb-NO" smtClean="0"/>
              <a:t>‹#›</a:t>
            </a:fld>
            <a:endParaRPr lang="nb-NO"/>
          </a:p>
        </p:txBody>
      </p:sp>
    </p:spTree>
  </p:cSld>
  <p:clrMapOvr>
    <a:masterClrMapping/>
  </p:clrMapOvr>
  <p:transition/>
  <p:timing/>
</p:sldLayout>
</file>

<file path=ppt/slideLayouts/slideLayout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Bilde med tekst">
    <p:spTree>
      <p:nvGrpSpPr>
        <p:cNvPr id="1" name=""/>
        <p:cNvGrpSpPr/>
        <p:nvPr/>
      </p:nvGrpSpPr>
      <p:grpSpPr>
        <a:xfrm>
          <a:off x="0" y="0"/>
          <a:ext cx="0" cy="0"/>
        </a:xfrm>
      </p:grpSpPr>
      <p:sp>
        <p:nvSpPr>
          <p:cNvPr id="2" name="Tittel 1"/>
          <p:cNvSpPr>
            <a:spLocks noGrp="1"/>
          </p:cNvSpPr>
          <p:nvPr>
            <p:ph type="title"/>
          </p:nvPr>
        </p:nvSpPr>
        <p:spPr>
          <a:xfrm>
            <a:off x="1792288" y="4800600"/>
            <a:ext cx="5486400" cy="566738"/>
          </a:xfrm>
        </p:spPr>
        <p:txBody>
          <a:bodyPr anchor="b"/>
          <a:lstStyle>
            <a:lvl1pPr algn="l">
              <a:defRPr sz="2000" b="1"/>
            </a:lvl1pPr>
          </a:lstStyle>
          <a:p>
            <a:r>
              <a:rPr lang="nb-NO" smtClean="0"/>
              <a:t>Klikk for å redigere tittelstil</a:t>
            </a:r>
            <a:endParaRPr lang="nb-NO"/>
          </a:p>
        </p:txBody>
      </p:sp>
      <p:sp>
        <p:nvSpPr>
          <p:cNvPr id="3" name="Plassholder for bild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b-NO"/>
          </a:p>
        </p:txBody>
      </p:sp>
      <p:sp>
        <p:nvSpPr>
          <p:cNvPr id="4" name="Plassholder f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smtClean="0"/>
              <a:t>Klikk for å redigere tekststiler i malen</a:t>
            </a:r>
          </a:p>
        </p:txBody>
      </p:sp>
      <p:sp>
        <p:nvSpPr>
          <p:cNvPr id="5" name="Plassholder for dato 4"/>
          <p:cNvSpPr>
            <a:spLocks noGrp="1"/>
          </p:cNvSpPr>
          <p:nvPr>
            <p:ph type="dt" sz="half" idx="10"/>
          </p:nvPr>
        </p:nvSpPr>
        <p:spPr/>
        <p:txBody>
          <a:bodyPr/>
          <a:lstStyle/>
          <a:p>
            <a:fld id="{2F25308D-FC8E-4494-9C88-002630A95D96}" type="datetimeFigureOut">
              <a:rPr lang="nb-NO" smtClean="0"/>
              <a:t>05.08.2024</a:t>
            </a:fld>
            <a:endParaRPr lang="nb-NO"/>
          </a:p>
        </p:txBody>
      </p:sp>
      <p:sp>
        <p:nvSpPr>
          <p:cNvPr id="6" name="Plassholder for bunntekst 5"/>
          <p:cNvSpPr>
            <a:spLocks noGrp="1"/>
          </p:cNvSpPr>
          <p:nvPr>
            <p:ph type="ftr" sz="quarter" idx="11"/>
          </p:nvPr>
        </p:nvSpPr>
        <p:spPr/>
        <p:txBody>
          <a:bodyPr/>
          <a:lstStyle/>
          <a:p>
            <a:endParaRPr lang="nb-NO"/>
          </a:p>
        </p:txBody>
      </p:sp>
      <p:sp>
        <p:nvSpPr>
          <p:cNvPr id="7" name="Plassholder for lysbildenummer 6"/>
          <p:cNvSpPr>
            <a:spLocks noGrp="1"/>
          </p:cNvSpPr>
          <p:nvPr>
            <p:ph type="sldNum" sz="quarter" idx="12"/>
          </p:nvPr>
        </p:nvSpPr>
        <p:spPr/>
        <p:txBody>
          <a:bodyPr/>
          <a:lstStyle/>
          <a:p>
            <a:fld id="{05DFF100-1C7C-47D6-99A7-EE3D59443068}" type="slidenum">
              <a:rPr lang="nb-NO" smtClean="0"/>
              <a:t>‹#›</a:t>
            </a:fld>
            <a:endParaRPr lang="nb-NO"/>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10" Type="http://schemas.openxmlformats.org/officeDocument/2006/relationships/slideLayout" Target="../slideLayouts/slideLayout10.xml" /><Relationship Id="rId11" Type="http://schemas.openxmlformats.org/officeDocument/2006/relationships/slideLayout" Target="../slideLayouts/slideLayout11.xml" /><Relationship Id="rId12" Type="http://schemas.openxmlformats.org/officeDocument/2006/relationships/theme" Target="../theme/theme1.xml" /><Relationship Id="rId2" Type="http://schemas.openxmlformats.org/officeDocument/2006/relationships/slideLayout" Target="../slideLayouts/slideLayout2.xml" /><Relationship Id="rId3" Type="http://schemas.openxmlformats.org/officeDocument/2006/relationships/slideLayout" Target="../slideLayouts/slideLayout3.xml" /><Relationship Id="rId4" Type="http://schemas.openxmlformats.org/officeDocument/2006/relationships/slideLayout" Target="../slideLayouts/slideLayout4.xml" /><Relationship Id="rId5" Type="http://schemas.openxmlformats.org/officeDocument/2006/relationships/slideLayout" Target="../slideLayouts/slideLayout5.xml" /><Relationship Id="rId6" Type="http://schemas.openxmlformats.org/officeDocument/2006/relationships/slideLayout" Target="../slideLayouts/slideLayout6.xml" /><Relationship Id="rId7" Type="http://schemas.openxmlformats.org/officeDocument/2006/relationships/slideLayout" Target="../slideLayouts/slideLayout7.xml" /><Relationship Id="rId8" Type="http://schemas.openxmlformats.org/officeDocument/2006/relationships/slideLayout" Target="../slideLayouts/slideLayout8.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
        <p:nvSpPr>
          <p:cNvPr id="2" name="Plassholder for tit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b-NO" smtClean="0"/>
              <a:t>Klikk for å redigere tittelstil</a:t>
            </a:r>
            <a:endParaRPr lang="nb-NO"/>
          </a:p>
        </p:txBody>
      </p:sp>
      <p:sp>
        <p:nvSpPr>
          <p:cNvPr id="3" name="Plassholder f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dato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F25308D-FC8E-4494-9C88-002630A95D96}" type="datetimeFigureOut">
              <a:rPr lang="nb-NO" smtClean="0"/>
              <a:t>05.08.2024</a:t>
            </a:fld>
            <a:endParaRPr lang="nb-NO"/>
          </a:p>
        </p:txBody>
      </p:sp>
      <p:sp>
        <p:nvSpPr>
          <p:cNvPr id="5" name="Plassholder for bunn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b-NO"/>
          </a:p>
        </p:txBody>
      </p:sp>
      <p:sp>
        <p:nvSpPr>
          <p:cNvPr id="6" name="Plassholder for lysbilde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DFF100-1C7C-47D6-99A7-EE3D59443068}" type="slidenum">
              <a:rPr lang="nb-NO" smtClean="0"/>
              <a:t>‹#›</a:t>
            </a:fld>
            <a:endParaRPr lang="nb-NO"/>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2.xml" /><Relationship Id="rId10" Type="http://schemas.openxmlformats.org/officeDocument/2006/relationships/hyperlink" Target="dok31930.pptx%09" TargetMode="External" /><Relationship Id="rId11" Type="http://schemas.openxmlformats.org/officeDocument/2006/relationships/hyperlink" Target="dok32007.pptx%09" TargetMode="External" /><Relationship Id="rId2" Type="http://schemas.openxmlformats.org/officeDocument/2006/relationships/hyperlink" Target="dok31928.pptx%09" TargetMode="External" /><Relationship Id="rId3" Type="http://schemas.openxmlformats.org/officeDocument/2006/relationships/hyperlink" Target="dok28516.docx%09" TargetMode="External" /><Relationship Id="rId4" Type="http://schemas.openxmlformats.org/officeDocument/2006/relationships/hyperlink" Target="http://sshf.no/omoss/avdelinger/fysikalsk-medisin-og-rehabilitering/Sider/fysikalsk-medisin-og-forebygging.aspx" TargetMode="External" /><Relationship Id="rId5" Type="http://schemas.openxmlformats.org/officeDocument/2006/relationships/hyperlink" Target="dok29858.docx%09" TargetMode="External" /><Relationship Id="rId6" Type="http://schemas.openxmlformats.org/officeDocument/2006/relationships/hyperlink" Target="dok29859.docx%09" TargetMode="External" /><Relationship Id="rId7" Type="http://schemas.openxmlformats.org/officeDocument/2006/relationships/hyperlink" Target="dok31924.pptx%09" TargetMode="External" /><Relationship Id="rId8" Type="http://schemas.openxmlformats.org/officeDocument/2006/relationships/hyperlink" Target="dok31927.pptx%09" TargetMode="External" /><Relationship Id="rId9" Type="http://schemas.openxmlformats.org/officeDocument/2006/relationships/hyperlink" Target="dok31929.pptx%09" TargetMode="External" /></Relationships>
</file>

<file path=ppt/slides/slide1.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sp>
        <p:nvSpPr>
          <p:cNvPr id="6" name="Femkant 5">
            <a:hlinkClick r:id="rId2" tgtFrame="_blank"/>
          </p:cNvPr>
          <p:cNvSpPr/>
          <p:nvPr/>
        </p:nvSpPr>
        <p:spPr>
          <a:xfrm>
            <a:off x="3491880" y="2348880"/>
            <a:ext cx="1512169" cy="595216"/>
          </a:xfrm>
          <a:prstGeom prst="homePlate">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b-NO" sz="1200" smtClean="0">
                <a:latin typeface="Verdana" pitchFamily="34" charset="0"/>
                <a:ea typeface="Verdana" pitchFamily="34" charset="0"/>
                <a:cs typeface="Verdana" pitchFamily="34" charset="0"/>
              </a:rPr>
              <a:t>Skulder-rehabilitering, 2-3 dager</a:t>
            </a:r>
          </a:p>
        </p:txBody>
      </p:sp>
      <p:sp>
        <p:nvSpPr>
          <p:cNvPr id="7" name="Rektangel 6">
            <a:hlinkClick r:id="rId3" tgtFrame="_blank"/>
          </p:cNvPr>
          <p:cNvSpPr/>
          <p:nvPr/>
        </p:nvSpPr>
        <p:spPr>
          <a:xfrm>
            <a:off x="395536" y="3140968"/>
            <a:ext cx="7488832" cy="216024"/>
          </a:xfrm>
          <a:prstGeom prst="rect">
            <a:avLst/>
          </a:prstGeom>
          <a:solidFill>
            <a:schemeClr val="tx1">
              <a:lumMod val="50000"/>
              <a:lumOff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b-NO" sz="1200" smtClean="0">
                <a:latin typeface="Verdana" pitchFamily="34" charset="0"/>
                <a:ea typeface="Verdana" pitchFamily="34" charset="0"/>
                <a:cs typeface="Verdana" pitchFamily="34" charset="0"/>
              </a:rPr>
              <a:t>Informasjonsmateriell og brosjyrer</a:t>
            </a:r>
            <a:endParaRPr lang="nb-NO" sz="1200">
              <a:latin typeface="Verdana" pitchFamily="34" charset="0"/>
              <a:ea typeface="Verdana" pitchFamily="34" charset="0"/>
              <a:cs typeface="Verdana" pitchFamily="34" charset="0"/>
            </a:endParaRPr>
          </a:p>
        </p:txBody>
      </p:sp>
      <p:sp>
        <p:nvSpPr>
          <p:cNvPr id="14" name="TekstSylinder 13"/>
          <p:cNvSpPr txBox="1"/>
          <p:nvPr/>
        </p:nvSpPr>
        <p:spPr>
          <a:xfrm>
            <a:off x="395536" y="980729"/>
            <a:ext cx="7735899" cy="1762021"/>
          </a:xfrm>
          <a:prstGeom prst="rect">
            <a:avLst/>
          </a:prstGeom>
          <a:noFill/>
        </p:spPr>
        <p:txBody>
          <a:bodyPr wrap="square" rtlCol="0">
            <a:spAutoFit/>
          </a:bodyPr>
          <a:lstStyle/>
          <a:p>
            <a:r>
              <a:rPr lang="nb-NO" sz="1050" b="1" smtClean="0"/>
              <a:t>Enhet for Fysikalsk medisin og Forebygging  (EFF) ved Sørlandet Sykehus i Kristiansand (SSK) har et tilbud til deg med plager i skulderen. I pilen under (heretter kalt behandlingslinje) finner du informasjon om hvordan du kan bli henvist til oss og hva slags behandling vi tilbyr. Klikk på de ulike boksene for mer informasjon. Nederst på siden finner du linker til generell informasjon om ulike plager i skulderen, og hva du allerede nå kan begynne med for å lette plagene.</a:t>
            </a:r>
          </a:p>
          <a:p>
            <a:r>
              <a:rPr lang="nb-NO" sz="1050" b="1" smtClean="0"/>
              <a:t>Behandlingslinjen for skulder beskriver forløpet fra du blir henvist til spesialisthelsetjenesten, gjennom undersøkelse, diagnostisering og oppfølging ved Enhet for Fysikalsk medisin og Forebygging. Behandlingslinjen er utarbeidet av leger, fysioterapeuter og ergoterapeuter på skulderteamet, og gjennomgått av brukere og fagfolk fra primærhelsetjenesten. Behandlingslinjen er bygget på kunnskapsbasert praksis.</a:t>
            </a:r>
          </a:p>
          <a:p>
            <a:r>
              <a:rPr lang="nb-NO" sz="1050" smtClean="0"/>
              <a:t> </a:t>
            </a:r>
          </a:p>
          <a:p>
            <a:endParaRPr lang="nb-NO" sz="1400">
              <a:latin typeface="Verdana" pitchFamily="34" charset="0"/>
              <a:ea typeface="Verdana" pitchFamily="34" charset="0"/>
              <a:cs typeface="Verdana" pitchFamily="34" charset="0"/>
            </a:endParaRPr>
          </a:p>
        </p:txBody>
      </p:sp>
      <p:sp>
        <p:nvSpPr>
          <p:cNvPr id="16" name="TekstSylinder 15"/>
          <p:cNvSpPr txBox="1"/>
          <p:nvPr/>
        </p:nvSpPr>
        <p:spPr>
          <a:xfrm>
            <a:off x="342930" y="476672"/>
            <a:ext cx="6914072" cy="369332"/>
          </a:xfrm>
          <a:prstGeom prst="rect">
            <a:avLst/>
          </a:prstGeom>
          <a:noFill/>
        </p:spPr>
        <p:txBody>
          <a:bodyPr wrap="none" rtlCol="0">
            <a:spAutoFit/>
          </a:bodyPr>
          <a:lstStyle/>
          <a:p>
            <a:r>
              <a:rPr lang="nb-NO" b="1" smtClean="0">
                <a:solidFill>
                  <a:schemeClr val="tx2"/>
                </a:solidFill>
                <a:latin typeface="Verdana" pitchFamily="34" charset="0"/>
                <a:ea typeface="Verdana" pitchFamily="34" charset="0"/>
                <a:cs typeface="Verdana" pitchFamily="34" charset="0"/>
              </a:rPr>
              <a:t>Behandlingslinje Skulder – poliklinisk rehabilitering</a:t>
            </a:r>
            <a:endParaRPr lang="nb-NO" b="1">
              <a:solidFill>
                <a:schemeClr val="tx2"/>
              </a:solidFill>
              <a:latin typeface="Verdana" pitchFamily="34" charset="0"/>
              <a:ea typeface="Verdana" pitchFamily="34" charset="0"/>
              <a:cs typeface="Verdana" pitchFamily="34" charset="0"/>
            </a:endParaRPr>
          </a:p>
        </p:txBody>
      </p:sp>
      <p:sp>
        <p:nvSpPr>
          <p:cNvPr id="17" name="Rektangel 16">
            <a:hlinkClick r:id="rId4" tgtFrame="_blank"/>
          </p:cNvPr>
          <p:cNvSpPr/>
          <p:nvPr/>
        </p:nvSpPr>
        <p:spPr>
          <a:xfrm>
            <a:off x="6732240" y="5949280"/>
            <a:ext cx="1800200" cy="288032"/>
          </a:xfrm>
          <a:prstGeom prst="rec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b-NO" sz="1100" smtClean="0">
                <a:latin typeface="Verdana" pitchFamily="34" charset="0"/>
                <a:ea typeface="Verdana" pitchFamily="34" charset="0"/>
                <a:cs typeface="Verdana" pitchFamily="34" charset="0"/>
              </a:rPr>
              <a:t>Kontaktinformasjon</a:t>
            </a:r>
            <a:endParaRPr lang="nb-NO" sz="1100">
              <a:latin typeface="Verdana" pitchFamily="34" charset="0"/>
              <a:ea typeface="Verdana" pitchFamily="34" charset="0"/>
              <a:cs typeface="Verdana" pitchFamily="34" charset="0"/>
            </a:endParaRPr>
          </a:p>
        </p:txBody>
      </p:sp>
      <p:sp>
        <p:nvSpPr>
          <p:cNvPr id="18" name="TekstSylinder 17"/>
          <p:cNvSpPr txBox="1"/>
          <p:nvPr/>
        </p:nvSpPr>
        <p:spPr>
          <a:xfrm>
            <a:off x="611560" y="5980837"/>
            <a:ext cx="6336704" cy="769441"/>
          </a:xfrm>
          <a:prstGeom prst="rect">
            <a:avLst/>
          </a:prstGeom>
          <a:noFill/>
        </p:spPr>
        <p:txBody>
          <a:bodyPr wrap="square" rtlCol="0">
            <a:spAutoFit/>
          </a:bodyPr>
          <a:lstStyle/>
          <a:p>
            <a:endParaRPr lang="nb-NO" sz="1200" smtClean="0">
              <a:latin typeface="Verdana" pitchFamily="34" charset="0"/>
              <a:ea typeface="Verdana" pitchFamily="34" charset="0"/>
              <a:cs typeface="Verdana" pitchFamily="34" charset="0"/>
            </a:endParaRPr>
          </a:p>
          <a:p>
            <a:endParaRPr lang="nb-NO" sz="1200" smtClean="0">
              <a:latin typeface="Verdana" pitchFamily="34" charset="0"/>
              <a:ea typeface="Verdana" pitchFamily="34" charset="0"/>
              <a:cs typeface="Verdana" pitchFamily="34" charset="0"/>
            </a:endParaRPr>
          </a:p>
          <a:p>
            <a:r>
              <a:rPr lang="nb-NO" sz="1000" b="1" smtClean="0">
                <a:latin typeface="Verdana" pitchFamily="34" charset="0"/>
                <a:ea typeface="Verdana" pitchFamily="34" charset="0"/>
                <a:cs typeface="Verdana" pitchFamily="34" charset="0"/>
              </a:rPr>
              <a:t>Behandlingsansvarlig lege: Overlege Jenny Lill Knudsen	</a:t>
            </a:r>
          </a:p>
          <a:p>
            <a:r>
              <a:rPr lang="nb-NO" sz="1000" b="1" smtClean="0">
                <a:latin typeface="Verdana" pitchFamily="34" charset="0"/>
                <a:ea typeface="Verdana" pitchFamily="34" charset="0"/>
                <a:cs typeface="Verdana" pitchFamily="34" charset="0"/>
              </a:rPr>
              <a:t>Kontaktperson: Enhetsleder Nancy Maria Castle, Avdelingsleder Anne Kari Thomassen</a:t>
            </a:r>
          </a:p>
        </p:txBody>
      </p:sp>
      <p:sp>
        <p:nvSpPr>
          <p:cNvPr id="21" name="Rektangel 20">
            <a:hlinkClick r:id="rId5" tgtFrame="_blank"/>
          </p:cNvPr>
          <p:cNvSpPr/>
          <p:nvPr/>
        </p:nvSpPr>
        <p:spPr>
          <a:xfrm>
            <a:off x="2555776" y="5949280"/>
            <a:ext cx="1800200" cy="360040"/>
          </a:xfrm>
          <a:prstGeom prst="rect">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b-NO" sz="1200" smtClean="0">
                <a:solidFill>
                  <a:schemeClr val="tx1"/>
                </a:solidFill>
                <a:latin typeface="Verdana" pitchFamily="34" charset="0"/>
                <a:ea typeface="Verdana" pitchFamily="34" charset="0"/>
                <a:cs typeface="Verdana" pitchFamily="34" charset="0"/>
              </a:rPr>
              <a:t>Begrepsforklaring/</a:t>
            </a:r>
          </a:p>
          <a:p>
            <a:pPr algn="ctr"/>
            <a:r>
              <a:rPr lang="nb-NO" sz="1200" smtClean="0">
                <a:solidFill>
                  <a:schemeClr val="tx1"/>
                </a:solidFill>
                <a:latin typeface="Verdana" pitchFamily="34" charset="0"/>
                <a:ea typeface="Verdana" pitchFamily="34" charset="0"/>
                <a:cs typeface="Verdana" pitchFamily="34" charset="0"/>
              </a:rPr>
              <a:t>referanser</a:t>
            </a:r>
            <a:endParaRPr lang="nb-NO" sz="1200">
              <a:solidFill>
                <a:schemeClr val="tx1"/>
              </a:solidFill>
              <a:latin typeface="Verdana" pitchFamily="34" charset="0"/>
              <a:ea typeface="Verdana" pitchFamily="34" charset="0"/>
              <a:cs typeface="Verdana" pitchFamily="34" charset="0"/>
            </a:endParaRPr>
          </a:p>
        </p:txBody>
      </p:sp>
      <p:sp>
        <p:nvSpPr>
          <p:cNvPr id="24" name="Rektangel 23">
            <a:hlinkClick r:id="rId6" tgtFrame="_blank"/>
          </p:cNvPr>
          <p:cNvSpPr/>
          <p:nvPr/>
        </p:nvSpPr>
        <p:spPr>
          <a:xfrm>
            <a:off x="395536" y="5949280"/>
            <a:ext cx="1872208" cy="288032"/>
          </a:xfrm>
          <a:prstGeom prst="rect">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b-NO" sz="1100" smtClean="0">
                <a:solidFill>
                  <a:schemeClr val="tx1"/>
                </a:solidFill>
                <a:latin typeface="Verdana" pitchFamily="34" charset="0"/>
                <a:ea typeface="Verdana" pitchFamily="34" charset="0"/>
                <a:cs typeface="Verdana" pitchFamily="34" charset="0"/>
              </a:rPr>
              <a:t>Nyttige linker</a:t>
            </a:r>
            <a:endParaRPr lang="nb-NO" sz="1100">
              <a:solidFill>
                <a:schemeClr val="tx1"/>
              </a:solidFill>
              <a:latin typeface="Verdana" pitchFamily="34" charset="0"/>
              <a:ea typeface="Verdana" pitchFamily="34" charset="0"/>
              <a:cs typeface="Verdana" pitchFamily="34" charset="0"/>
            </a:endParaRPr>
          </a:p>
        </p:txBody>
      </p:sp>
      <p:sp>
        <p:nvSpPr>
          <p:cNvPr id="25" name="Femkant 24">
            <a:hlinkClick r:id="rId7" tgtFrame="_blank"/>
          </p:cNvPr>
          <p:cNvSpPr/>
          <p:nvPr/>
        </p:nvSpPr>
        <p:spPr>
          <a:xfrm>
            <a:off x="467544" y="2348880"/>
            <a:ext cx="1512169" cy="595216"/>
          </a:xfrm>
          <a:prstGeom prst="homePlate">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b-NO" sz="1200" smtClean="0">
                <a:latin typeface="Verdana" pitchFamily="34" charset="0"/>
                <a:ea typeface="Verdana" pitchFamily="34" charset="0"/>
                <a:cs typeface="Verdana" pitchFamily="34" charset="0"/>
              </a:rPr>
              <a:t>Henvisning</a:t>
            </a:r>
          </a:p>
        </p:txBody>
      </p:sp>
      <p:sp>
        <p:nvSpPr>
          <p:cNvPr id="26" name="Femkant 25">
            <a:hlinkClick r:id="rId8" tgtFrame="_blank"/>
          </p:cNvPr>
          <p:cNvSpPr/>
          <p:nvPr/>
        </p:nvSpPr>
        <p:spPr>
          <a:xfrm>
            <a:off x="1979712" y="2348880"/>
            <a:ext cx="1512169" cy="595216"/>
          </a:xfrm>
          <a:prstGeom prst="homePlate">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b-NO" sz="1200" smtClean="0">
                <a:latin typeface="Verdana" pitchFamily="34" charset="0"/>
                <a:ea typeface="Verdana" pitchFamily="34" charset="0"/>
                <a:cs typeface="Verdana" pitchFamily="34" charset="0"/>
              </a:rPr>
              <a:t>Poliklinisk undersøkelse</a:t>
            </a:r>
          </a:p>
        </p:txBody>
      </p:sp>
      <p:sp>
        <p:nvSpPr>
          <p:cNvPr id="27" name="Femkant 26">
            <a:hlinkClick r:id="rId9" tgtFrame="_blank"/>
          </p:cNvPr>
          <p:cNvSpPr/>
          <p:nvPr/>
        </p:nvSpPr>
        <p:spPr>
          <a:xfrm>
            <a:off x="5004048" y="2348880"/>
            <a:ext cx="1512169" cy="595216"/>
          </a:xfrm>
          <a:prstGeom prst="homePlate">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b-NO" sz="1200" smtClean="0">
                <a:latin typeface="Verdana" pitchFamily="34" charset="0"/>
                <a:ea typeface="Verdana" pitchFamily="34" charset="0"/>
                <a:cs typeface="Verdana" pitchFamily="34" charset="0"/>
              </a:rPr>
              <a:t>Oppfølging</a:t>
            </a:r>
          </a:p>
        </p:txBody>
      </p:sp>
      <p:sp>
        <p:nvSpPr>
          <p:cNvPr id="28" name="Femkant 27">
            <a:hlinkClick r:id="rId10" tgtFrame="_blank"/>
          </p:cNvPr>
          <p:cNvSpPr/>
          <p:nvPr/>
        </p:nvSpPr>
        <p:spPr>
          <a:xfrm>
            <a:off x="6516216" y="2348880"/>
            <a:ext cx="1512169" cy="595216"/>
          </a:xfrm>
          <a:prstGeom prst="homePlate">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b-NO" sz="1200" smtClean="0">
                <a:latin typeface="Verdana" pitchFamily="34" charset="0"/>
                <a:ea typeface="Verdana" pitchFamily="34" charset="0"/>
                <a:cs typeface="Verdana" pitchFamily="34" charset="0"/>
              </a:rPr>
              <a:t>Avslutning</a:t>
            </a:r>
          </a:p>
        </p:txBody>
      </p:sp>
      <p:sp>
        <p:nvSpPr>
          <p:cNvPr id="20" name="TekstSylinder 19">
            <a:hlinkClick r:id="rId11" tgtFrame="_blank"/>
          </p:cNvPr>
          <p:cNvSpPr txBox="1"/>
          <p:nvPr/>
        </p:nvSpPr>
        <p:spPr>
          <a:xfrm>
            <a:off x="4716016" y="5949280"/>
            <a:ext cx="1701107" cy="261610"/>
          </a:xfrm>
          <a:prstGeom prst="rect">
            <a:avLst/>
          </a:prstGeom>
          <a:solidFill>
            <a:schemeClr val="accent3">
              <a:lumMod val="60000"/>
              <a:lumOff val="40000"/>
            </a:schemeClr>
          </a:solidFill>
          <a:ln w="19050">
            <a:solidFill>
              <a:schemeClr val="accent1">
                <a:lumMod val="75000"/>
              </a:schemeClr>
            </a:solidFill>
          </a:ln>
        </p:spPr>
        <p:txBody>
          <a:bodyPr wrap="none" rtlCol="0">
            <a:spAutoFit/>
          </a:bodyPr>
          <a:lstStyle/>
          <a:p>
            <a:r>
              <a:rPr lang="nb-NO" sz="1100" smtClean="0">
                <a:latin typeface="Verdana" pitchFamily="34" charset="0"/>
                <a:ea typeface="Verdana" pitchFamily="34" charset="0"/>
                <a:cs typeface="Verdana" pitchFamily="34" charset="0"/>
              </a:rPr>
              <a:t>Bakgrunn for tilbudet</a:t>
            </a:r>
            <a:endParaRPr lang="nb-NO" sz="1100">
              <a:latin typeface="Verdana" pitchFamily="34" charset="0"/>
              <a:ea typeface="Verdana" pitchFamily="34" charset="0"/>
              <a:cs typeface="Verdana" pitchFamily="34" charset="0"/>
            </a:endParaRPr>
          </a:p>
        </p:txBody>
      </p:sp>
      <p:sp>
        <p:nvSpPr>
          <p:cNvPr id="22" name="Rektangel 21"/>
          <p:cNvSpPr/>
          <p:nvPr/>
        </p:nvSpPr>
        <p:spPr>
          <a:xfrm>
            <a:off x="467544" y="3429000"/>
            <a:ext cx="7776864" cy="2677656"/>
          </a:xfrm>
          <a:prstGeom prst="rect">
            <a:avLst/>
          </a:prstGeom>
        </p:spPr>
        <p:txBody>
          <a:bodyPr wrap="square">
            <a:spAutoFit/>
          </a:bodyPr>
          <a:lstStyle/>
          <a:p>
            <a:r>
              <a:rPr lang="nb-NO" sz="1050" b="1" smtClean="0"/>
              <a:t>Litt om oss:</a:t>
            </a:r>
            <a:endParaRPr lang="nb-NO" sz="1050" smtClean="0"/>
          </a:p>
          <a:p>
            <a:r>
              <a:rPr lang="nb-NO" sz="1050" smtClean="0"/>
              <a:t>Enheten har drevet skulderrehabilitering i nærmere 20 år, og har en tverrfaglig tilnærming til skulderplager. Vi er bemannet med legespesialister (Spesialist i Fysikalsk medisin og Rehabilitering) og flere av terapeutene er  Spesialfysioterapeuter og Spesialergoterapeuter. Legen benytter orienterende ultralyd til undersøkelsen i tillegg til vanlig skulderundersøkelse. Skulderrehabiliteringen bygger blant annet på kognitive tilnærmingsmodeller og helsepedagogiske prinsipper (veiledning). Vår skulderrehabiliteringsmodell er basert på blant annet </a:t>
            </a:r>
            <a:r>
              <a:rPr lang="nb-NO" sz="1050" smtClean="0">
                <a:hlinkClick r:id="rId5" tgtFrame="_blank"/>
              </a:rPr>
              <a:t>Ullevålsmodellen, </a:t>
            </a:r>
            <a:r>
              <a:rPr lang="nb-NO" sz="1050" smtClean="0"/>
              <a:t>grunnprinsipper fra </a:t>
            </a:r>
            <a:r>
              <a:rPr lang="nb-NO" sz="1050" err="1" smtClean="0">
                <a:hlinkClick r:id="rId5" tgtFrame="_blank"/>
              </a:rPr>
              <a:t>Mensendieck.</a:t>
            </a:r>
            <a:r>
              <a:rPr lang="nb-NO" sz="1050" smtClean="0"/>
              <a:t>,  </a:t>
            </a:r>
            <a:r>
              <a:rPr lang="nb-NO" sz="1050" smtClean="0">
                <a:hlinkClick r:id="rId5" tgtFrame="_blank"/>
              </a:rPr>
              <a:t>Kinetic Control </a:t>
            </a:r>
            <a:r>
              <a:rPr lang="nb-NO" sz="1050" smtClean="0"/>
              <a:t>og </a:t>
            </a:r>
            <a:r>
              <a:rPr lang="nb-NO" sz="1050" smtClean="0">
                <a:hlinkClick r:id="rId5" tgtFrame="_blank"/>
              </a:rPr>
              <a:t>Redcord</a:t>
            </a:r>
            <a:r>
              <a:rPr lang="nb-NO" sz="1050" smtClean="0"/>
              <a:t> (refr.1-4).</a:t>
            </a:r>
          </a:p>
          <a:p>
            <a:r>
              <a:rPr lang="nb-NO" sz="1050" smtClean="0"/>
              <a:t>  </a:t>
            </a:r>
          </a:p>
          <a:p>
            <a:r>
              <a:rPr lang="nb-NO" sz="1050" b="1" smtClean="0"/>
              <a:t>Samarbeid:</a:t>
            </a:r>
            <a:endParaRPr lang="nb-NO" sz="1050" smtClean="0"/>
          </a:p>
          <a:p>
            <a:r>
              <a:rPr lang="nb-NO" sz="1050" smtClean="0"/>
              <a:t>Vi samarbeider med ortopedisk avdeling og henviser deg videre dersom vi mener at du bør vurderes for operasjon.  Vi har også  samarbeidsmøter med ortoped  fra SSK ca hver 6 uke med mulighet for tverrfaglig vurdering. I noen tilfeller kommer vi med anbefalinger til andre typer behandling det kan være aktuelt for deg å forsøke, ut fra den vurderingen vi har gjort. Skulderteamet jobber tverrfaglig og har en helhetlig tilnærming til dine skulderplager. Det betyr at vi, i tillegg til undersøkelse og trening av skulderen, også fokuserer på dine daglige aktiviteter og jobb (dersom aktuelt). Vi oppfordrer deg til tett dialog med fastlege, NAV og eventuell bedriftshelsetjeneste i forhold til tilbakegang til jobb. Det blir sendt tilbakemelding til henvisende instans  og fastlegen, både etter skulderundersøkelse og etter at du har vært igjennom rehabiliteringen.</a:t>
            </a:r>
          </a:p>
          <a:p>
            <a:r>
              <a:rPr lang="nb-NO" sz="1050" smtClean="0"/>
              <a:t> </a:t>
            </a:r>
          </a:p>
        </p:txBody>
      </p:sp>
    </p:spTree>
  </p:cSld>
  <p:clrMapOvr>
    <a:masterClrMapping/>
  </p:clrMapOvr>
  <p:transition/>
  <p:timing/>
</p:sld>
</file>

<file path=ppt/tags/tag1.xml><?xml version="1.0" encoding="utf-8"?>
<p:tagLst xmlns:p="http://schemas.openxmlformats.org/presentationml/2006/main">
  <p:tag name="AS_NET" val="4.0.30319.42000"/>
  <p:tag name="AS_OS" val="Microsoft Windows NT 10.0.17763.0"/>
  <p:tag name="AS_RELEASE_DATE" val="2023.05.14"/>
  <p:tag name="AS_TITLE" val="Aspose.Slides for .NET 4.0 Client Profile"/>
  <p:tag name="AS_VERSION" val="23.5"/>
</p:tagLst>
</file>

<file path=ppt/theme/theme1.xml><?xml version="1.0" encoding="utf-8"?>
<a:theme xmlns:r="http://schemas.openxmlformats.org/officeDocument/2006/relationships"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heme>
</file>

<file path=docProps/app.xml><?xml version="1.0" encoding="utf-8"?>
<Properties xmlns:vt="http://schemas.openxmlformats.org/officeDocument/2006/docPropsVTypes" xmlns="http://schemas.openxmlformats.org/officeDocument/2006/extended-properties">
  <Company>Helse Sør-Øst RHF</Company>
  <PresentationFormat>On-screen Show (4:3)</PresentationFormat>
  <Paragraphs>23</Paragraphs>
  <Slides>1</Slides>
  <Notes>0</Notes>
  <TotalTime>120</TotalTime>
  <HiddenSlides>0</HiddenSlides>
  <MMClips>0</MMClips>
  <ScaleCrop>0</ScaleCrop>
  <HeadingPairs>
    <vt:vector baseType="variant" size="6">
      <vt:variant>
        <vt:lpstr>Fonts used</vt:lpstr>
      </vt:variant>
      <vt:variant>
        <vt:i4>3</vt:i4>
      </vt:variant>
      <vt:variant>
        <vt:lpstr>Theme</vt:lpstr>
      </vt:variant>
      <vt:variant>
        <vt:i4>1</vt:i4>
      </vt:variant>
      <vt:variant>
        <vt:lpstr>Slide Titles</vt:lpstr>
      </vt:variant>
      <vt:variant>
        <vt:i4>1</vt:i4>
      </vt:variant>
    </vt:vector>
  </HeadingPairs>
  <TitlesOfParts>
    <vt:vector baseType="lpstr" size="5">
      <vt:lpstr>Arial</vt:lpstr>
      <vt:lpstr>Calibri</vt:lpstr>
      <vt:lpstr>Verdana</vt:lpstr>
      <vt:lpstr>Office-tema</vt:lpstr>
      <vt:lpstr>PowerPoint Presentation</vt:lpstr>
    </vt:vector>
  </TitlesOfParts>
  <LinksUpToDate>0</LinksUpToDate>
  <SharedDoc>0</SharedDoc>
  <HyperlinksChanged>0</HyperlinksChanged>
  <Application>Aspose.Slides for .NET</Application>
  <AppVersion>23.0500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Lysbilde 1</dc:title>
  <dc:creator>Per Gunnar Waldal</dc:creator>
  <dc:description>EK_Avdeling¤2#4¤2# ¤3#EK_Avsnitt¤2#4¤2# ¤3#EK_Bedriftsnavn¤2#1¤2#Sørlandet sykehus HF¤3#EK_GjelderFra¤2#0¤2#05.08.2024¤3#EK_KlGjelderFra¤2#0¤2#¤3#EK_Opprettet¤2#0¤2#03.05.2012¤3#EK_Utgitt¤2#0¤2# ¤3#EK_IBrukDato¤2#0¤2#05.08.2024¤3#EK_DokumentID¤2#0¤2#D29854¤3#EK_DokTittel¤2#0¤2#Skulder - Behandlingslinje - Forside, EFF/AFR¤3#EK_DokType¤2#0¤2#Generelt dokument¤3#EK_DocLvlShort¤2#0¤2#Nivå 2¤3#EK_DocLevel¤2#0¤2#Avdelingsdokumenter¤3#EK_EksRef¤2#2¤2# 0	¤3#EK_Erstatter¤2#0¤2#0.16¤3#EK_ErstatterD¤2#0¤2#15.01.2024¤3#EK_Signatur¤2#0¤2#&lt;ikke styrt&gt;¤3#EK_Verifisert¤2#0¤2# ¤3#EK_Hørt¤2#0¤2# ¤3#EK_AuditReview¤2#2¤2# ¤3#EK_AuditApprove¤2#2¤2# ¤3#EK_Gradering¤2#0¤2#Åpen¤3#EK_Gradnr¤2#4¤2#0¤3#EK_Kapittel¤2#4¤2# ¤3#EK_Referanse¤2#2¤2# 10	II.SOK.AFR.2.2.3-2	Skulder - Behandlingslinje - Bakgrunn for tilbudet, EFF/AFR	32007	dok32007.pptx	¤1#II.SOK.AFR.2.2.3-3	Skulder - Behandlingslinje - Begreper/referanser, EFF/AFR	29858	dok29858.docx	¤1#II.SOK.AFR.2.2.3-4	Skulder - Behandlingslinje - Nyttige linker, EFF/AFR	29859	dok29859.docx	¤1#II.SOK.AFR.2.2.3.1-2	Skulder- Behandlingslinje- Henvisning, EFF/AFR	31924	dok31924.pptx	¤1#II.SOK.AFR.2.2.3.2-4	Skulder- Behandlingslinje- Poliklinisk undersøkelse, EFF/AFR	31927	dok31927.pptx	¤1#II.SOK.AFR.2.2.3.3-15	Skulder- Behandlingslinje- 3 dagers skulderrehabilitering side 1, EFF/AFR	31928	dok31928.pptx	¤1#II.SOK.AFR.2.2.3.3-16	Skulder- Behandlingslinje- 3 dagers skulderrehabilitering side 2, EFF/AFR	32005	dok32005.pptx	¤1#II.SOK.AFR.2.2.3.4-2	Skulder- Behandlingslinje- Oppfølging, EFF/AFR	31929	dok31929.pptx	¤1#II.SOK.AFR.2.2.3.5-1	Skulder- Behandlingslinje- Avslutning, EFF/AFR	31930	dok31930.pptx	¤1#II.SOK.AFR.2.2.3.6-1	Skulder- Informasjonsmateriell og brosjyrer-Pasientinfo-AFR/EFF	28516	dok28516.docx	¤1#¤3#EK_RefNr¤2#0¤2#II.SOK.AFR.2.2.3-1¤3#EK_Revisjon¤2#0¤2#-¤3#EK_Ansvarlig¤2#0¤2#Ingvild Homberset Aronsson¤3#EK_SkrevetAv¤2#0¤2#Ingvild Homberset Aronsson¤3#EK_DokAnsvNavn¤2#0¤2#Nancy Maria Castle¤3#EK_UText2¤2#0¤2# ¤3#EK_UText3¤2#0¤2# ¤3#EK_UText4¤2#0¤2# ¤3#EK_Status¤2#0¤2#I bruk¤3#EK_Stikkord¤2#0¤2#skulderforløp¤3#EK_SuperStikkord¤2#0¤2#¤3#EK_Rapport¤2#3¤2#¤3#EK_EKPrintMerke¤2#0¤2#¤3#EK_Watermark¤2#0¤2#¤3#EK_Utgave¤2#0¤2#0.17¤3#EK_Merknad¤2#7¤2#¤3#EK_VerLogg¤2#2¤2#Ver. 0.17 - 05.08.2024|¤1#Ver. 0.16 - 15.01.2024|¤1#Ver. 0.15 - 07.12.2021|Forlenget gyldighet til 07.12.2023 uten endringer i dokumentet.¤1#Ver. 0.14 - 20.12.2019|Forlenget gyldighet til 20.12.2021 uten endringer i dokumentet.¤1#Ver. 0.13 - 02.11.2018|¤1#Ver. 0.12 - 13.10.2017|Forlenget gyldighet til 13.10.2019 uten endringer i dokumentet.¤1#Ver. 0.11 - 13.10.2017|¤1#Ver. 0.10 - 13.10.2017|¤1#Ver. 0.09 - 06.08.2015|¤1#Ver. 0.08 - 23.04.2013|¤3#EK_RF1¤2#4¤2# ¤3#EK_RF2¤2#4¤2# ¤3#EK_RF3¤2#4¤2# ¤3#EK_RF4¤2#4¤2# ¤3#EK_RF5¤2#4¤2# ¤3#EK_RF6¤2#4¤2# ¤3#EK_RF7¤2#4¤2# ¤3#EK_RF8¤2#4¤2# ¤3#EK_RF9¤2#4¤2# ¤3#EK_Mappe1¤2#4¤2# ¤3#EK_Mappe2¤2#4¤2# ¤3#EK_Mappe3¤2#4¤2# ¤3#EK_Mappe4¤2#4¤2# ¤3#EK_Mappe5¤2#4¤2# ¤3#EK_Mappe6¤2#4¤2# ¤3#EK_Mappe7¤2#4¤2# ¤3#EK_Mappe8¤2#4¤2# ¤3#EK_Mappe9¤2#4¤2# ¤3#EK_DL¤2#0¤2#1¤3#EK_GjelderTil¤2#0¤2#05.08.2025¤3#EK_Vedlegg¤2#2¤2# 0	¤3#EK_AvdelingOver¤2#4¤2# ¤3#EK_HRefNr¤2#0¤2# ¤3#EK_HbNavn¤2#0¤2# ¤3#EK_DokRefnr¤2#4¤2#00020304020203¤3#EK_Dokendrdato¤2#4¤2#24.10.2023 14:35:24¤3#EK_HbType¤2#4¤2# ¤3#EK_Offisiell¤2#4¤2# ¤3#EK_VedleggRef¤2#4¤2#II.SOK.AFR.2.2.3-1¤3#EK_Strukt00¤2#5¤2#¤5#II¤5#Klinikknivå¤5#0¤5#0¤4#.¤5#SOK¤5#Somatikk Kristiansand¤5#0¤5#0¤4#.¤5#AFR¤5#Avdeling for fysikalsk medisin og rehabilitering¤5#0¤5#0¤4#.¤5#2¤5#Fagprosedyrer og Pasientrelaterte tema¤5#0¤5#0¤4#.¤5#2¤5#Fysikalsk medisin og forebygging¤5#0¤5#0¤4#.¤5#3¤5#Skulder¤5#0¤5#0¤4#\¤3#EK_Strukt01¤2#5¤2#¤3#EK_Strukt02¤2#5¤2# ¤3#EK_Pub¤2#6¤2#;15;¤3#EKR_DokType¤2#0¤2# ¤3#EKR_Doktittel¤2#0¤2# ¤3#EKR_DokumentID¤2#0¤2# ¤3#EKR_RefNr¤2#0¤2# ¤3#EKR_Gradering¤2#0¤2# ¤3#EKR_Signatur¤2#0¤2# ¤3#EKR_Verifisert¤2#0¤2# ¤3#EKR_Hørt¤2#0¤2# ¤3#EKR_AuditReview¤2#2¤2# ¤3#EKR_AuditApprove¤2#2¤2# ¤3#EKR_AuditFinal¤2#2¤2# ¤3#EKR_Dokeier¤2#0¤2# ¤3#EKR_Status¤2#0¤2# ¤3#EKR_Opprettet¤2#0¤2# ¤3#EKR_Endret¤2#0¤2# ¤3#EKR_Ibruk¤2#0¤2# ¤3#EKR_Rapport¤2#3¤2# ¤3#EKR_Utgitt¤2#0¤2# ¤3#EKR_SkrevetAv¤2#0¤2# ¤3#EKR_UText1¤2#0¤2# ¤3#EKR_UText2¤2#0¤2# ¤3#EKR_UText3¤2#0¤2# ¤3#EKR_UText4¤2#0¤2# ¤3#EKR_DokRefnr¤2#4¤2# ¤3#EKR_Gradnr¤2#4¤2# ¤3#EKR_Strukt00¤2#5¤2#¤5#II¤5#Klinikknivå¤5#0¤5#0¤4#.¤5#SOK¤5#Somatikk Kristiansand¤5#0¤5#0¤4#.¤5#AFR¤5#Avdeling for fysikalsk medisin og rehabilitering¤5#0¤5#0¤4#.¤5#2¤5#Fagprosedyrer og Pasientrelaterte tema¤5#0¤5#0¤4#.¤5#2¤5#Fysikalsk medisin og forebygging¤5#0¤5#0¤4#.¤5#3¤5#Skulder¤5#0¤5#0¤4#\¤3#</dc:description>
  <cp:keywords>&lt;dok29854.pptx&gt;&lt;n&gt;ek_type&lt;/n&gt;&lt;v&gt;DOK&lt;/v&gt;&lt;n&gt;khb&lt;/n&gt;&lt;v&gt;UB&lt;/v&gt;&lt;n&gt;beskyttet&lt;/n&gt;&lt;v&gt;nei&lt;/v&gt;&lt;/dok29854.pptx&gt;</cp:keywords>
  <cp:lastModifiedBy>Ingvild Homberset Aronsson</cp:lastModifiedBy>
  <cp:revision>89</cp:revision>
  <dcterms:created xsi:type="dcterms:W3CDTF">2011-05-20T13:01:05Z</dcterms:created>
  <dcterms:modified xsi:type="dcterms:W3CDTF">2024-08-06T09:01:42Z</dcterms:modified>
</cp:coreProperties>
</file>

<file path=docProps/custom.xml><?xml version="1.0" encoding="utf-8"?>
<Properties xmlns:vt="http://schemas.openxmlformats.org/officeDocument/2006/docPropsVTypes" xmlns="http://schemas.openxmlformats.org/officeDocument/2006/custom-properties">
  <property fmtid="{D5CDD505-2E9C-101B-9397-08002B2CF9AE}" pid="2" name="CurrDocVer">
    <vt:lpwstr>2.20</vt:lpwstr>
  </property>
  <property fmtid="{D5CDD505-2E9C-101B-9397-08002B2CF9AE}" pid="3" name="EK_Format">
    <vt:lpwstr>10</vt:lpwstr>
  </property>
</Properties>
</file>