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cx="9144000" cy="6858000" type="screen4x3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8464-4DDD-4608-A1FF-7648B6287F2C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D4B10-A850-4CD9-A01A-9537A7F705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893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D4B10-A850-4CD9-A01A-9537A7F70562}" type="slidenum">
              <a:rPr lang="nb-NO" smtClean="0"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dok/DOK30090.pptx" TargetMode="External" /><Relationship Id="rId11" Type="http://schemas.openxmlformats.org/officeDocument/2006/relationships/hyperlink" Target="https://kvalitet.sshf.no/docs/dok/DOK30091.pptx" TargetMode="External" /><Relationship Id="rId12" Type="http://schemas.openxmlformats.org/officeDocument/2006/relationships/hyperlink" Target="https://kvalitet.sshf.no/docs/pub/DOK40697.pdf" TargetMode="External" /><Relationship Id="rId13" Type="http://schemas.openxmlformats.org/officeDocument/2006/relationships/hyperlink" Target="https://kvalitet.sshf.no/docs/dok/DOK33518.pptx" TargetMode="Externa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dok/DOK30087.pptx" TargetMode="External" /><Relationship Id="rId5" Type="http://schemas.openxmlformats.org/officeDocument/2006/relationships/hyperlink" Target="https://kvalitet.sshf.no/docs/dok/DOK30088.pptx" TargetMode="External" /><Relationship Id="rId6" Type="http://schemas.openxmlformats.org/officeDocument/2006/relationships/hyperlink" Target="https://kvalitet.sshf.no/docs/pub/DOK34395.pdf" TargetMode="External" /><Relationship Id="rId7" Type="http://schemas.openxmlformats.org/officeDocument/2006/relationships/hyperlink" Target="https://kvalitet.sshf.no/docs/dok/DOK30089.pptx" TargetMode="External" /><Relationship Id="rId8" Type="http://schemas.openxmlformats.org/officeDocument/2006/relationships/hyperlink" Target="https://kvalitet.sshf.no/docs/pub/DOK34389.pdf" TargetMode="External" /><Relationship Id="rId9" Type="http://schemas.openxmlformats.org/officeDocument/2006/relationships/hyperlink" Target="https://kvalitet.sshf.no/docs/dok/DOK34394.ppt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1520" y="188640"/>
            <a:ext cx="2232248" cy="314152"/>
          </a:xfrm>
          <a:prstGeom prst="rect">
            <a:avLst/>
          </a:prstGeom>
          <a:noFill/>
        </p:spPr>
      </p:pic>
      <p:sp>
        <p:nvSpPr>
          <p:cNvPr id="3" name="Femkant 2">
            <a:hlinkClick r:id="rId4" tgtFrame="_blank" tooltip="XDF30087 - dok30087.pptx"/>
          </p:cNvPr>
          <p:cNvSpPr/>
          <p:nvPr/>
        </p:nvSpPr>
        <p:spPr>
          <a:xfrm>
            <a:off x="683568" y="2204864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Vurdering/ 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5" tgtFrame="_blank" tooltip="XDF30088 - dok30088.pptx"/>
          </p:cNvPr>
          <p:cNvSpPr/>
          <p:nvPr/>
        </p:nvSpPr>
        <p:spPr>
          <a:xfrm>
            <a:off x="2411760" y="2204864"/>
            <a:ext cx="1577116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Rektangel 4">
            <a:hlinkClick r:id="rId6" tgtFrame="_blank" tooltip="XDF34395 - dok34395.docx"/>
          </p:cNvPr>
          <p:cNvSpPr/>
          <p:nvPr/>
        </p:nvSpPr>
        <p:spPr>
          <a:xfrm>
            <a:off x="683568" y="3140968"/>
            <a:ext cx="8180892" cy="3066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Pasient/pårørendeinformasjon og -opplæring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7" tgtFrame="_blank" tooltip="XDF30089 - dok30089.pptx"/>
          </p:cNvPr>
          <p:cNvSpPr/>
          <p:nvPr/>
        </p:nvSpPr>
        <p:spPr>
          <a:xfrm>
            <a:off x="4211960" y="2204864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>
            <a:hlinkClick r:id="rId8" tgtFrame="_blank" tooltip="XDF34389 - dok34389.docx"/>
          </p:cNvPr>
          <p:cNvSpPr/>
          <p:nvPr/>
        </p:nvSpPr>
        <p:spPr>
          <a:xfrm>
            <a:off x="755576" y="4437112"/>
            <a:ext cx="1872208" cy="360040"/>
          </a:xfrm>
          <a:prstGeom prst="rect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Oppstartsdokument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655623" y="3966735"/>
            <a:ext cx="2529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Tilleggsdokumentasjon</a:t>
            </a:r>
            <a:endParaRPr lang="nb-NO" sz="1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39552" y="620688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b-NO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Behandlingslinje for barn med respirasjonsstøtte</a:t>
            </a:r>
          </a:p>
          <a:p>
            <a:endParaRPr lang="nb-NO" sz="1400" b="1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Hjem til hjem  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ktangel 13">
            <a:hlinkClick r:id="rId9" tgtFrame="_blank" tooltip="XDF34394 - dok34394.pptx"/>
          </p:cNvPr>
          <p:cNvSpPr/>
          <p:nvPr/>
        </p:nvSpPr>
        <p:spPr>
          <a:xfrm>
            <a:off x="2843808" y="4437112"/>
            <a:ext cx="1800200" cy="360040"/>
          </a:xfrm>
          <a:prstGeom prst="rect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Overordnet flytskjema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683568" y="5589240"/>
            <a:ext cx="5724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Behandlingsansvarlig lege: Ole Bjørn Kittang	</a:t>
            </a:r>
          </a:p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Kontaktperson: Linda S. Svendsen/ Mona Omdal		</a:t>
            </a:r>
          </a:p>
        </p:txBody>
      </p:sp>
      <p:sp>
        <p:nvSpPr>
          <p:cNvPr id="16" name="Femkant 15">
            <a:hlinkClick r:id="rId10" tgtFrame="_blank" tooltip="XDF30090 - dok30090.pptx"/>
          </p:cNvPr>
          <p:cNvSpPr/>
          <p:nvPr/>
        </p:nvSpPr>
        <p:spPr>
          <a:xfrm>
            <a:off x="5868144" y="2204864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Utskrivelse</a:t>
            </a:r>
          </a:p>
        </p:txBody>
      </p:sp>
      <p:sp>
        <p:nvSpPr>
          <p:cNvPr id="17" name="Femkant 16">
            <a:hlinkClick r:id="rId11" tgtFrame="_blank" tooltip="XDF30091 - dok30091.pptx"/>
          </p:cNvPr>
          <p:cNvSpPr/>
          <p:nvPr/>
        </p:nvSpPr>
        <p:spPr>
          <a:xfrm>
            <a:off x="7452320" y="2204864"/>
            <a:ext cx="1368152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>
            <a:hlinkClick r:id="rId12" tgtFrame="_blank" tooltip="XDF40697 - dok40697.docx"/>
          </p:cNvPr>
          <p:cNvSpPr/>
          <p:nvPr/>
        </p:nvSpPr>
        <p:spPr>
          <a:xfrm>
            <a:off x="4860032" y="4437112"/>
            <a:ext cx="1800200" cy="360040"/>
          </a:xfrm>
          <a:prstGeom prst="rect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Prosedyrer og annen informasjon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ktangel 20">
            <a:hlinkClick r:id="rId13" tgtFrame="_blank" tooltip="XDF33518 - dok33518.pptx"/>
          </p:cNvPr>
          <p:cNvSpPr/>
          <p:nvPr/>
        </p:nvSpPr>
        <p:spPr>
          <a:xfrm>
            <a:off x="6876256" y="4437112"/>
            <a:ext cx="1872208" cy="360040"/>
          </a:xfrm>
          <a:prstGeom prst="rect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Innleggelse på sykehus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15</Paragraphs>
  <Slides>1</Slides>
  <Notes>1</Notes>
  <TotalTime>92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EK_DocLvlShort¤1#EK_DocLevel¤1#EK_Referanse¤1#EK_VerLogg¤1#</cp:category>
  <dc:creator>Per Gunnar Waldal</dc:creator>
  <dc:description>EK_Avdeling¤2#4¤2# ¤3#EK_Avsnitt¤2#4¤2# ¤3#EK_Bedriftsnavn¤2#1¤2#Sørlandet sykehus HF¤3#EK_GjelderFra¤2#0¤2#04.12.2019¤3#EK_KlGjelderFra¤2#0¤2#¤3#EK_Opprettet¤2#0¤2#01.06.2012¤3#EK_Utgitt¤2#0¤2#30.11.2015¤3#EK_IBrukDato¤2#0¤2#04.12.2019¤3#EK_DokumentID¤2#0¤2#D30084¤3#EK_DokTittel¤2#0¤2#Respirasjonsstøtte Behandlingslinje side 1, BUA, Barne- og ungdomsposten SSK¤3#EK_DokType¤2#0¤2#Generelt dokument¤3#EK_DocLvlShort¤2#0¤2# ¤3#EK_DocLevel¤2#0¤2# ¤3#EK_EksRef¤2#2¤2# 0	¤3#EK_Erstatter¤2#0¤2#2.03¤3#EK_ErstatterD¤2#0¤2#07.12.2015¤3#EK_Signatur¤2#0¤2#Per Engstrand¤3#EK_Verifisert¤2#0¤2# ¤3#EK_Hørt¤2#0¤2# ¤3#EK_AuditReview¤2#2¤2# ¤3#EK_AuditApprove¤2#2¤2# ¤3#EK_Gradering¤2#0¤2#Åpen¤3#EK_Gradnr¤2#4¤2#0¤3#EK_Kapittel¤2#4¤2# ¤3#EK_Referanse¤2#2¤2# 15	I.4.3.13.1-2	Respirasjonsstøtte Behandlingslinje side 2a,BUA, Barne- og ungdomsposten SSK	30087	dok30087.pptx	¤1#I.4.3.13.1-3	Respirasjonsstøtte Behandlingslinje side 2b, BUA, Barne- og ungdomsposten SSK	30088	dok30088.pptx	¤1#I.4.3.13.1-4	Respirasjonsstøtte Behandlingslinje side 2c, BUA, Barne- og ungdomsposten SSK	30089	dok30089.pptx	¤1#I.4.3.13.1-5	Respirasjonsstøtte Behandlingslinje side 2d, BUA, Barne- og ungdomsposten SSK	30090	dok30090.pptx	¤1#I.4.3.13.1-6	Respirasjonsstøtte Behandlingslinje side 2e, BUA, Barne- og ungdomsposten SSK	30091	dok30091.pptx	¤1#I.4.3.13.1-27	Respirasjonsstøtte behandlingslinje - Informasjonsperm "Maskebehandling med S9", BUA, Barne- og ungdomsposten SSK	31291	dok31291.docx	¤1#I.4.3.13.1-28	Respirasjonsstøtte behandlingslinje - Tillegg info.perm- O2, BUA, Barne- og ungdomsposten SSK	31292	dok31292.docx	¤1#I.4.3.13.1-29	Respirasjonsstøtte behandlingslinje -Tillegg info.perm- inhalasjon, BUA, Barne- og ungdomsposten SSK	31294	dok31294.docx	¤1#I.4.3.13.1-30	Respirasjonsstøtte behandlingslinje - Tillegg info.perm pulsoksymeter, BUA, Barne- og ungdomsposten SSK	31295	dok31295.docx	¤1#I.4.3.13.1-31	Respirasjonsstøtte behandlingslinje - Tillegg info.perm LSU sug, BUA, Barne- og ungdomsposten SSK
	31296	dok31296.docx	¤1#I.4.3.13.1-40	Respirasjonsstøtte behandlingslinje - Innleggelse på sykehus, BUA, Barne- og ungdomsposten SSK	33518	dok33518.pptx	¤1#I.4.3.13.1-49	Respirasjonsstøtte behandlingslinje - Oppstartdokument, BUA, Barne- og ungdomsposten SSK	34389	dok34389.docx	¤1#I.4.3.13.1-50	Respirasjonsstøtte behandlingslinje - Flytskjema, BUA, Barne- og ungdomsposten SSK	34394	dok34394.pptx	¤1#I.4.3.13.1-51	Respirasjonsstøtte behandlingslinje - Pasient og pårørende informasjon, BUA, Barne- og ungdomsposten SSK	34395	dok34395.docx	¤1#I.4.3.13.1-55	Prosedyrer	40697	dok40697.docx	¤1#¤3#EK_RefNr¤2#0¤2#I.4.3.13.1-1¤3#EK_Revisjon¤2#0¤2#2.04¤3#EK_Ansvarlig¤2#0¤2#Mona Omdal¤3#EK_SkrevetAv¤2#0¤2#Prosjektgruppe ledet av Linda Skarberg Svendsen¤3#EK_DokAnsvNavn¤2#0¤2#Ole Bjørn Kittang¤3#EK_UText2¤2#0¤2# ¤3#EK_UText3¤2#0¤2# ¤3#EK_UText4¤2#0¤2# ¤3#EK_Status¤2#0¤2#I bruk¤3#EK_Stikkord¤2#0¤2#¤3#EK_SuperStikkord¤2#0¤2#¤3#EK_Rapport¤2#3¤2#¤3#EK_EKPrintMerke¤2#0¤2#¤3#EK_Watermark¤2#0¤2#¤3#EK_Utgave¤2#0¤2#2.04¤3#EK_Merknad¤2#7¤2#¤3#EK_VerLogg¤2#2¤2#Ver. 2.04 - 04.12.2019|¤1#Ver. 2.03 - 04.12.2019|Godkjennes uten endringer 4/12-19¤1#Ver. 2.02 - 27.08.2019|¤1#Ver. 2.01 - 11.12.2015|¤1#Ver. 2.00 - 07.12.2015|Endret Navn på kontaktperson og navn på dokument¤1#Ver. 1.00 - 30.11.2015|Hele behandlingslinjen er lest gjennom og godkjent av Ole Bjørn Kittang¤3#EK_RF1¤2#4¤2#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¤3#EK_DL¤2#0¤2#1¤3#EK_GjelderTil¤2#0¤2#04.12.2021¤3#EK_Vedlegg¤2#2¤2# 0	¤3#EK_AvdelingOver¤2#4¤2# ¤3#EK_HRefNr¤2#0¤2# ¤3#EK_HbNavn¤2#0¤2# ¤3#EK_DokRefnr¤2#4¤2#000104031301¤3#EK_Dokendrdato¤2#4¤2#11.03.2021 13:13:58¤3#EK_HbType¤2#4¤2# ¤3#EK_Offisiell¤2#4¤2# ¤3#EK_VedleggRef¤2#4¤2#I.4.3.13.1-1¤3#EK_Strukt00¤2#5¤2#¤5#I¤5#Foretaksnivå¤5#0¤5#0¤4#.¤5#4¤5#Fagspesifikke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&lt;dok30084.pptx&gt;&lt;n&gt;ek_type&lt;/n&gt;&lt;v&gt;DOK&lt;/v&gt;&lt;n&gt;khb&lt;/n&gt;&lt;v&gt;UB&lt;/v&gt;&lt;n&gt;beskyttet&lt;/n&gt;&lt;v&gt;nei&lt;/v&gt;&lt;/dok30084.pptx&gt;</cp:keywords>
  <cp:lastModifiedBy>Per Gunnar Waldal</cp:lastModifiedBy>
  <cp:revision>42</cp:revision>
  <dcterms:created xsi:type="dcterms:W3CDTF">2011-05-20T13:01:05Z</dcterms:created>
  <dcterms:modified xsi:type="dcterms:W3CDTF">2024-03-13T10:09:14Z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