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3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custDataLst>
    <p:tags r:id="rId3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364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slide" Target="slides/slide1.xml" /><Relationship Id="rId3" Type="http://schemas.openxmlformats.org/officeDocument/2006/relationships/tags" Target="tags/tag1.xml" /><Relationship Id="rId4" Type="http://schemas.openxmlformats.org/officeDocument/2006/relationships/presProps" Target="presProps.xml" /><Relationship Id="rId5" Type="http://schemas.openxmlformats.org/officeDocument/2006/relationships/viewProps" Target="viewProps.xml" /><Relationship Id="rId6" Type="http://schemas.openxmlformats.org/officeDocument/2006/relationships/theme" Target="theme/theme1.xml" /><Relationship Id="rId7" Type="http://schemas.openxmlformats.org/officeDocument/2006/relationships/tableStyles" Target="tableStyles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hyperlink" Target="https://kvalitet.sshf.no/docs/pub/DOK33532.pdf" TargetMode="External" /><Relationship Id="rId11" Type="http://schemas.openxmlformats.org/officeDocument/2006/relationships/hyperlink" Target="https://kvalitet.sshf.no/docs/pub/DOK33534.pdf" TargetMode="External" /><Relationship Id="rId2" Type="http://schemas.openxmlformats.org/officeDocument/2006/relationships/hyperlink" Target="https://kvalitet.sshf.no/docs/dok/DOK30084.pptx" TargetMode="External" /><Relationship Id="rId3" Type="http://schemas.openxmlformats.org/officeDocument/2006/relationships/image" Target="../media/image1.jpeg" /><Relationship Id="rId4" Type="http://schemas.openxmlformats.org/officeDocument/2006/relationships/hyperlink" Target="https://kvalitet.sshf.no/docs/dok/DOK30087.pptx" TargetMode="External" /><Relationship Id="rId5" Type="http://schemas.openxmlformats.org/officeDocument/2006/relationships/hyperlink" Target="https://kvalitet.sshf.no/docs/dok/DOK30088.pptx" TargetMode="External" /><Relationship Id="rId6" Type="http://schemas.openxmlformats.org/officeDocument/2006/relationships/hyperlink" Target="https://kvalitet.sshf.no/docs/dok/DOK30089.pptx" TargetMode="External" /><Relationship Id="rId7" Type="http://schemas.openxmlformats.org/officeDocument/2006/relationships/hyperlink" Target="https://kvalitet.sshf.no/docs/dok/DOK30090.pptx" TargetMode="External" /><Relationship Id="rId8" Type="http://schemas.openxmlformats.org/officeDocument/2006/relationships/hyperlink" Target="Behandlingslinje%20side%202f.pptx" TargetMode="External" /><Relationship Id="rId9" Type="http://schemas.openxmlformats.org/officeDocument/2006/relationships/hyperlink" Target="https://kvalitet.sshf.no/docs/pub/DOK33526.pdf" TargetMode="Externa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Rektangel 9">
            <a:hlinkClick r:id="rId2" tgtFrame="_blank" tooltip="XDF30084 - dok30084.pptx"/>
          </p:cNvPr>
          <p:cNvSpPr/>
          <p:nvPr/>
        </p:nvSpPr>
        <p:spPr>
          <a:xfrm>
            <a:off x="7884368" y="476672"/>
            <a:ext cx="648072" cy="648072"/>
          </a:xfrm>
          <a:prstGeom prst="rect">
            <a:avLst/>
          </a:prstGeom>
          <a:solidFill>
            <a:srgbClr val="00529B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/>
              <a:t>Tilbake</a:t>
            </a:r>
            <a:endParaRPr lang="nb-NO" sz="1100"/>
          </a:p>
        </p:txBody>
      </p:sp>
      <p:pic>
        <p:nvPicPr>
          <p:cNvPr id="2" name="Picture 2" descr="P:\Ikke Sensitiv\Lena M Haukom\Logo\SorlandetSykehus-1000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251520" y="260648"/>
            <a:ext cx="2232248" cy="314152"/>
          </a:xfrm>
          <a:prstGeom prst="rect">
            <a:avLst/>
          </a:prstGeom>
          <a:noFill/>
        </p:spPr>
      </p:pic>
      <p:sp>
        <p:nvSpPr>
          <p:cNvPr id="3" name="Femkant 2">
            <a:hlinkClick r:id="rId4" tgtFrame="_blank" tooltip="XDF30087 - dok30087.pptx"/>
          </p:cNvPr>
          <p:cNvSpPr/>
          <p:nvPr/>
        </p:nvSpPr>
        <p:spPr>
          <a:xfrm>
            <a:off x="683568" y="1772816"/>
            <a:ext cx="1440160" cy="576064"/>
          </a:xfrm>
          <a:prstGeom prst="homePlate">
            <a:avLst/>
          </a:prstGeom>
          <a:solidFill>
            <a:srgbClr val="00529B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Vurdering/ Henvisning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emkant 3">
            <a:hlinkClick r:id="rId5" tgtFrame="_blank" tooltip="XDF30088 - dok30088.pptx"/>
          </p:cNvPr>
          <p:cNvSpPr/>
          <p:nvPr/>
        </p:nvSpPr>
        <p:spPr>
          <a:xfrm>
            <a:off x="2267744" y="1772816"/>
            <a:ext cx="1577116" cy="576064"/>
          </a:xfrm>
          <a:prstGeom prst="homePlate">
            <a:avLst/>
          </a:prstGeom>
          <a:solidFill>
            <a:srgbClr val="00529B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Utredning</a:t>
            </a:r>
          </a:p>
        </p:txBody>
      </p:sp>
      <p:sp>
        <p:nvSpPr>
          <p:cNvPr id="5" name="Femkant 4">
            <a:hlinkClick r:id="rId6" tgtFrame="_blank" tooltip="XDF30089 - dok30089.pptx"/>
          </p:cNvPr>
          <p:cNvSpPr/>
          <p:nvPr/>
        </p:nvSpPr>
        <p:spPr>
          <a:xfrm>
            <a:off x="3995936" y="1772816"/>
            <a:ext cx="1440160" cy="576064"/>
          </a:xfrm>
          <a:prstGeom prst="homePlate">
            <a:avLst/>
          </a:prstGeom>
          <a:solidFill>
            <a:srgbClr val="00529B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Behandling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Femkant 5">
            <a:hlinkClick r:id="rId7" tgtFrame="_blank" tooltip="XDF30090 - dok30090.pptx"/>
          </p:cNvPr>
          <p:cNvSpPr/>
          <p:nvPr/>
        </p:nvSpPr>
        <p:spPr>
          <a:xfrm>
            <a:off x="5652120" y="1772816"/>
            <a:ext cx="1440160" cy="576064"/>
          </a:xfrm>
          <a:prstGeom prst="homePlate">
            <a:avLst/>
          </a:prstGeom>
          <a:solidFill>
            <a:srgbClr val="00529B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Utskriving</a:t>
            </a:r>
          </a:p>
        </p:txBody>
      </p:sp>
      <p:sp>
        <p:nvSpPr>
          <p:cNvPr id="7" name="Femkant 6">
            <a:hlinkClick r:id="rId8" tgtFrame="_blank"/>
          </p:cNvPr>
          <p:cNvSpPr/>
          <p:nvPr/>
        </p:nvSpPr>
        <p:spPr>
          <a:xfrm>
            <a:off x="7308304" y="1772816"/>
            <a:ext cx="1440160" cy="576064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Oppfølging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Rektangel 7">
            <a:hlinkClick r:id="rId9" tgtFrame="_blank" tooltip="XDF33526 - dok33526.docx"/>
          </p:cNvPr>
          <p:cNvSpPr/>
          <p:nvPr/>
        </p:nvSpPr>
        <p:spPr>
          <a:xfrm>
            <a:off x="7308304" y="2564904"/>
            <a:ext cx="1368152" cy="72008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smtClean="0"/>
              <a:t>Barnet</a:t>
            </a:r>
            <a:endParaRPr lang="nb-NO" sz="1400"/>
          </a:p>
        </p:txBody>
      </p:sp>
      <p:sp>
        <p:nvSpPr>
          <p:cNvPr id="9" name="Likebent trekant 8"/>
          <p:cNvSpPr/>
          <p:nvPr/>
        </p:nvSpPr>
        <p:spPr>
          <a:xfrm>
            <a:off x="7812360" y="116632"/>
            <a:ext cx="792088" cy="432048"/>
          </a:xfrm>
          <a:prstGeom prst="triangle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Rektangel 10">
            <a:hlinkClick r:id="rId10" tgtFrame="_blank" tooltip="XDF33532 - dok33532.docx"/>
          </p:cNvPr>
          <p:cNvSpPr/>
          <p:nvPr/>
        </p:nvSpPr>
        <p:spPr>
          <a:xfrm>
            <a:off x="7308304" y="3573016"/>
            <a:ext cx="1368152" cy="7920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400" smtClean="0"/>
          </a:p>
          <a:p>
            <a:pPr algn="ctr"/>
            <a:r>
              <a:rPr lang="nb-NO" sz="1400" smtClean="0"/>
              <a:t>Oppfølging av</a:t>
            </a:r>
          </a:p>
          <a:p>
            <a:pPr algn="ctr"/>
            <a:r>
              <a:rPr lang="nb-NO" sz="1400" smtClean="0"/>
              <a:t>1. linjetjenesten</a:t>
            </a:r>
          </a:p>
          <a:p>
            <a:pPr algn="ctr"/>
            <a:endParaRPr lang="nb-NO" sz="1200"/>
          </a:p>
        </p:txBody>
      </p:sp>
      <p:sp>
        <p:nvSpPr>
          <p:cNvPr id="12" name="Rektangel 11"/>
          <p:cNvSpPr/>
          <p:nvPr/>
        </p:nvSpPr>
        <p:spPr>
          <a:xfrm>
            <a:off x="7308304" y="5661248"/>
            <a:ext cx="1368152" cy="79208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</a:gra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400" smtClean="0"/>
          </a:p>
          <a:p>
            <a:pPr algn="ctr"/>
            <a:r>
              <a:rPr lang="nb-NO" sz="14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Overføring til voksenavdeling/ Lungedagsenter</a:t>
            </a:r>
          </a:p>
          <a:p>
            <a:pPr algn="ctr"/>
            <a:endParaRPr lang="nb-NO" sz="1200"/>
          </a:p>
        </p:txBody>
      </p:sp>
      <p:sp>
        <p:nvSpPr>
          <p:cNvPr id="13" name="Rektangel 12">
            <a:hlinkClick r:id="rId11" tgtFrame="_blank" tooltip="XDF33534 - dok33534.docx"/>
          </p:cNvPr>
          <p:cNvSpPr/>
          <p:nvPr/>
        </p:nvSpPr>
        <p:spPr>
          <a:xfrm>
            <a:off x="7308304" y="4653136"/>
            <a:ext cx="1368152" cy="72008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smtClean="0"/>
              <a:t>Oppfølging av</a:t>
            </a:r>
          </a:p>
          <a:p>
            <a:pPr algn="ctr"/>
            <a:r>
              <a:rPr lang="nb-NO" sz="1400" smtClean="0"/>
              <a:t>2. linjetjenesten</a:t>
            </a:r>
            <a:endParaRPr lang="nb-NO" sz="1400"/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3.05.14"/>
  <p:tag name="AS_TITLE" val="Aspose.Slides for .NET 4.0 Client Profile"/>
  <p:tag name="AS_VERSION" val="23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>Helse Sør-Øst RHF</Company>
  <PresentationFormat>On-screen Show (4:3)</PresentationFormat>
  <Paragraphs>12</Paragraphs>
  <Slides>1</Slides>
  <Notes>0</Notes>
  <TotalTime>35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5">
      <vt:lpstr>Arial</vt:lpstr>
      <vt:lpstr>Calibri</vt:lpstr>
      <vt:lpstr>Verdana</vt:lpstr>
      <vt:lpstr>Office-tema</vt:lpstr>
      <vt:lpstr>PowerPoint Presentation</vt:lpstr>
    </vt:vector>
  </TitlesOfParts>
  <LinksUpToDate>0</LinksUpToDate>
  <SharedDoc>0</SharedDoc>
  <HyperlinksChanged>0</HyperlinksChanged>
  <Application>Aspose.Slides for .NET</Application>
  <AppVersion>23.0500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Lysbilde 1</dc:title>
  <cp:category>EK_DocLvlShort¤1#EK_DocLevel¤1#EK_Referanse¤1#EK_VerLogg¤1#</cp:category>
  <dc:creator>Per Gunnar Waldal</dc:creator>
  <dc:description>EK_Avdeling¤2#4¤2# ¤3#EK_Avsnitt¤2#4¤2# ¤3#EK_Bedriftsnavn¤2#1¤2#Sørlandet sykehus HF¤3#EK_GjelderFra¤2#0¤2#09.12.2015¤3#EK_KlGjelderFra¤2#0¤2#¤3#EK_Opprettet¤2#0¤2#01.06.2012¤3#EK_Utgitt¤2#0¤2#30.11.2015¤3#EK_IBrukDato¤2#0¤2#05.12.2019¤3#EK_DokumentID¤2#0¤2#D30091¤3#EK_DokTittel¤2#0¤2#Respirasjonsstøtte Behandlingslinje side 2e, BUA, Barne- og ungdomsposten SSK¤3#EK_DokType¤2#0¤2#Generelt dokument¤3#EK_DocLvlShort¤2#0¤2# ¤3#EK_DocLevel¤2#0¤2# ¤3#EK_EksRef¤2#2¤2# 0	¤3#EK_Erstatter¤2#0¤2#2.01¤3#EK_ErstatterD¤2#0¤2#09.12.2015¤3#EK_Signatur¤2#0¤2#Per Engstrand¤3#EK_Verifisert¤2#0¤2# ¤3#EK_Hørt¤2#0¤2# ¤3#EK_AuditReview¤2#2¤2# ¤3#EK_AuditApprove¤2#2¤2# ¤3#EK_Gradering¤2#0¤2#Åpen¤3#EK_Gradnr¤2#4¤2#0¤3#EK_Kapittel¤2#4¤2# ¤3#EK_Referanse¤2#2¤2# 8	I.4.3.13.1-1	Respirasjonsstøtte Behandlingslinje side 1, BUA, Barne- og ungdomsposten SSK	30084	dok30084.pptx	¤1#I.4.3.13.1-2	Respirasjonsstøtte Behandlingslinje side 2a,BUA, Barne- og ungdomsposten SSK	30087	dok30087.pptx	¤1#I.4.3.13.1-3	Respirasjonsstøtte Behandlingslinje side 2b, BUA, Barne- og ungdomsposten SSK	30088	dok30088.pptx	¤1#I.4.3.13.1-4	Respirasjonsstøtte Behandlingslinje side 2c, BUA, Barne- og ungdomsposten SSK	30089	dok30089.pptx	¤1#I.4.3.13.1-5	Respirasjonsstøtte Behandlingslinje side 2d, BUA, Barne- og ungdomsposten SSK	30090	dok30090.pptx	¤1#I.4.3.13.1-41	Respirasjonsstøtte behandlingslinje - Oppfølging - barnet, 
BUA, Barne- og ungdomsposten SSK	33526	dok33526.docx	¤1#I.4.3.13.1-44	Respirasjonsstøtte behandlingslinje - Oppfølging 1.linjetjenesten, BUA, Barne- og ungdomsposten SSK	33532	dok33532.docx	¤1#I.4.3.13.1-45	Respirasjonsstøtte behandlingslinje - Oppfølging 2. linjetjenesten, BUA, Barne- og ungdomsposten SSK	33534	dok33534.docx	¤1#¤3#EK_RefNr¤2#0¤2#I.4.3.13.1-6¤3#EK_Revisjon¤2#0¤2#2.02¤3#EK_Ansvarlig¤2#0¤2#Mona Omdal¤3#EK_SkrevetAv¤2#0¤2#POP- prosjekt¤3#EK_DokAnsvNavn¤2#0¤2#Ole Bjørn Kittang¤3#EK_UText2¤2#0¤2# ¤3#EK_UText3¤2#0¤2# ¤3#EK_UText4¤2#0¤2# ¤3#EK_Status¤2#0¤2#I bruk¤3#EK_Stikkord¤2#0¤2#respirasjon støtte¤3#EK_SuperStikkord¤2#0¤2#¤3#EK_Rapport¤2#3¤2#¤3#EK_EKPrintMerke¤2#0¤2#¤3#EK_Watermark¤2#0¤2#¤3#EK_Utgave¤2#0¤2#2.02¤3#EK_Merknad¤2#7¤2#Forlenget gyldighet til 05.01.2020¤3#EK_VerLogg¤2#2¤2#Ver. 2.02 - 05.12.2019|Forlenget gyldighet til 05.01.2020¤1#Ver. 2.01 - 11.12.2015|¤1#Ver. 2.00 - 09.12.2015|Endret navn på dokument¤1#Ver. 1.00 - 30.11.2015|¤3#EK_RF1¤2#4¤2#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¤3#EK_DL¤2#0¤2#6¤3#EK_GjelderTil¤2#0¤2#05.01.2020¤3#EK_Vedlegg¤2#2¤2# 0	¤3#EK_AvdelingOver¤2#4¤2# ¤3#EK_HRefNr¤2#0¤2# ¤3#EK_HbNavn¤2#0¤2# ¤3#EK_DokRefnr¤2#4¤2#000104031301¤3#EK_Dokendrdato¤2#4¤2#11.03.2021 13:17:01¤3#EK_HbType¤2#4¤2# ¤3#EK_Offisiell¤2#4¤2# ¤3#EK_VedleggRef¤2#4¤2#I.4.3.13.1-6¤3#EK_Strukt00¤2#5¤2#¤5#I¤5#Foretaksnivå¤5#0¤5#0¤4#.¤5#4¤5#Fagspesifikke prosedyrer¤5#0¤5#0¤4#.¤5#3¤5#Barn og unge¤5#0¤5#0¤4#.¤5#13¤5#Luftveier¤5#0¤5#0¤4#.¤5#1¤5#Respirasjonsstøtte - barn¤5#0¤5#0¤4#\¤3#EK_Strukt01¤2#5¤2#¤3#EK_Pub¤2#6¤2#;¤3#EKR_DokType¤2#0¤2#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¤3#EKR_Strukt00¤2#5¤2#¤5#I¤5#Foretaksnivå¤5#0¤5#0¤4#.¤5#4¤5#Fagspesifikke prosedyrer¤5#0¤5#0¤4#.¤5#3¤5#Barn og unge¤5#0¤5#0¤4#.¤5#13¤5#Luftveier¤5#0¤5#0¤4#.¤5#1¤5#Respirasjonsstøtte - barn¤5#0¤5#0¤4#\¤3#</dc:description>
  <cp:keywords>&lt;dok30091.pptx&gt;&lt;n&gt;ek_type&lt;/n&gt;&lt;v&gt;DOK&lt;/v&gt;&lt;n&gt;khb&lt;/n&gt;&lt;v&gt;UB&lt;/v&gt;&lt;n&gt;beskyttet&lt;/n&gt;&lt;v&gt;nei&lt;/v&gt;&lt;/dok30091.pptx&gt;</cp:keywords>
  <cp:lastModifiedBy>Per Gunnar Waldal</cp:lastModifiedBy>
  <cp:revision>25</cp:revision>
  <dcterms:created xsi:type="dcterms:W3CDTF">2011-05-20T13:01:05Z</dcterms:created>
  <dcterms:modified xsi:type="dcterms:W3CDTF">2024-03-13T10:10:12Z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urrDocVer">
    <vt:lpwstr>2.20</vt:lpwstr>
  </property>
  <property fmtid="{D5CDD505-2E9C-101B-9397-08002B2CF9AE}" pid="3" name="EK_Format">
    <vt:lpwstr>10</vt:lpwstr>
  </property>
</Properties>
</file>