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13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27.12.2022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0943.pdf" TargetMode="External" /><Relationship Id="rId11" Type="http://schemas.openxmlformats.org/officeDocument/2006/relationships/hyperlink" Target="https://kvalitet.sshf.no/docs/pub/DOK30883.pdf" TargetMode="External" /><Relationship Id="rId2" Type="http://schemas.openxmlformats.org/officeDocument/2006/relationships/hyperlink" Target="Behandlingslinje%20side%202b.pptx" TargetMode="External" /><Relationship Id="rId3" Type="http://schemas.openxmlformats.org/officeDocument/2006/relationships/hyperlink" Target="https://kvalitet.sshf.no/docs/pub/DOK30885.pdf" TargetMode="External" /><Relationship Id="rId4" Type="http://schemas.openxmlformats.org/officeDocument/2006/relationships/hyperlink" Target="https://kvalitet.sshf.no/docs/pub/DOK30886.pdf" TargetMode="External" /><Relationship Id="rId5" Type="http://schemas.openxmlformats.org/officeDocument/2006/relationships/hyperlink" Target="https://kvalitet.sshf.no/docs/pub/DOK30887.pdf" TargetMode="External" /><Relationship Id="rId6" Type="http://schemas.openxmlformats.org/officeDocument/2006/relationships/hyperlink" Target="https://kvalitet.sshf.no/docs/pub/DOK30888.pdf" TargetMode="External" /><Relationship Id="rId7" Type="http://schemas.openxmlformats.org/officeDocument/2006/relationships/image" Target="../media/image1.jpeg" /><Relationship Id="rId8" Type="http://schemas.openxmlformats.org/officeDocument/2006/relationships/hyperlink" Target="https://kvalitet.sshf.no/docs/pub/DOK30889.pdf" TargetMode="External" /><Relationship Id="rId9" Type="http://schemas.openxmlformats.org/officeDocument/2006/relationships/hyperlink" Target="https://ek-sshf.sikt.sykehuspartner.no/docs/pub/DOK30942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/>
          </p:cNvPr>
          <p:cNvSpPr/>
          <p:nvPr/>
        </p:nvSpPr>
        <p:spPr>
          <a:xfrm>
            <a:off x="179512" y="1484784"/>
            <a:ext cx="1547664" cy="720080"/>
          </a:xfrm>
          <a:prstGeom prst="homePlat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Allmenn forebygging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3" tgtFrame="_blank" tooltip="XDF30885 - dok30885.pptx"/>
          </p:cNvPr>
          <p:cNvSpPr/>
          <p:nvPr/>
        </p:nvSpPr>
        <p:spPr>
          <a:xfrm>
            <a:off x="1763688" y="1556792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 symptomer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886 - dok30886.pptx"/>
          </p:cNvPr>
          <p:cNvSpPr/>
          <p:nvPr/>
        </p:nvSpPr>
        <p:spPr>
          <a:xfrm>
            <a:off x="3203848" y="1556792"/>
            <a:ext cx="1440160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Prehospitale tjenester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emkant 4">
            <a:hlinkClick r:id="rId5" tgtFrame="_blank" tooltip="XDF30887 - dok30887.pptx"/>
          </p:cNvPr>
          <p:cNvSpPr/>
          <p:nvPr/>
        </p:nvSpPr>
        <p:spPr>
          <a:xfrm>
            <a:off x="4716016" y="1556792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Utredning/ diagnostikk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 tooltip="XDF30888 - dok30888.pptx"/>
          </p:cNvPr>
          <p:cNvSpPr/>
          <p:nvPr/>
        </p:nvSpPr>
        <p:spPr>
          <a:xfrm>
            <a:off x="6156176" y="1556792"/>
            <a:ext cx="1368152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323528" y="260648"/>
            <a:ext cx="2520280" cy="354688"/>
          </a:xfrm>
          <a:prstGeom prst="rect">
            <a:avLst/>
          </a:prstGeom>
          <a:noFill/>
        </p:spPr>
      </p:pic>
      <p:sp>
        <p:nvSpPr>
          <p:cNvPr id="8" name="Femkant 7">
            <a:hlinkClick r:id="rId8" tgtFrame="_blank" tooltip="XDF30889 - dok30889.pptx"/>
          </p:cNvPr>
          <p:cNvSpPr/>
          <p:nvPr/>
        </p:nvSpPr>
        <p:spPr>
          <a:xfrm>
            <a:off x="7596336" y="1556792"/>
            <a:ext cx="1475656" cy="576064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b-NO" sz="13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3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ktangel 8">
            <a:hlinkClick r:id="rId9" tgtFrame="_blank" tooltip="XDF30942 - dok30942.docx"/>
          </p:cNvPr>
          <p:cNvSpPr/>
          <p:nvPr/>
        </p:nvSpPr>
        <p:spPr>
          <a:xfrm>
            <a:off x="179512" y="2492896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Aktuelle tjenester og tilbud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10" tgtFrame="_blank" tooltip="XDF30943 - dok30943.docx"/>
          </p:cNvPr>
          <p:cNvSpPr/>
          <p:nvPr/>
        </p:nvSpPr>
        <p:spPr>
          <a:xfrm>
            <a:off x="179512" y="3356992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Nyttige lenker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ktangel 10">
            <a:hlinkClick r:id="rId11" tgtFrame="_blank" tooltip="XDF30883 - dok30883.pptx"/>
          </p:cNvPr>
          <p:cNvSpPr/>
          <p:nvPr/>
        </p:nvSpPr>
        <p:spPr>
          <a:xfrm>
            <a:off x="7884368" y="548680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12" name="Likebent trekant 11"/>
          <p:cNvSpPr/>
          <p:nvPr/>
        </p:nvSpPr>
        <p:spPr>
          <a:xfrm>
            <a:off x="7740352" y="188640"/>
            <a:ext cx="936104" cy="360040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9</Paragraphs>
  <Slides>1</Slides>
  <Notes>0</Notes>
  <TotalTime>12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EK_Ansvarlig¤1#</cp:category>
  <dc:creator>Per Gunnar Waldal</dc:creator>
  <dc:description>EK_Avdeling¤2#4¤2# ¤3#EK_Avsnitt¤2#4¤2# ¤3#EK_Bedriftsnavn¤2#1¤2#Sørlandet sykehus HF¤3#EK_GjelderFra¤2#0¤2#19.02.2013¤3#EK_KlGjelderFra¤2#0¤2#¤3#EK_Opprettet¤2#0¤2#17.09.2012¤3#EK_Utgitt¤2#0¤2# ¤3#EK_IBrukDato¤2#0¤2#26.08.2014¤3#EK_DokumentID¤2#0¤2#D30884¤3#EK_DokTittel¤2#0¤2#Behandlingslinje ortogeriatri 2a¤3#EK_DokType¤2#0¤2#Generelt dokument¤3#EK_DocLvlShort¤2#0¤2#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7	I.4.FEL.2.1-1	Behandlingslinje ortogeriatri side1	30883	dok30883.pptx	¤1#I.4.FEL.2.1-3	Behandlingslinje ortogeriatri 2b	30885	dok30885.pptx	¤1#I.4.FEL.2.1-4	Behandlingslinje ortogeriatri 2c	30886	dok30886.pptx	¤1#I.4.FEL.2.1-5	Behandlingslinje ortogeriatri 2d	30887	dok30887.pptx	¤1#I.4.FEL.2.1-6	Behandlingslinje ortogeriatri 2e	30888	dok30888.pptx	¤1#I.4.FEL.2.1-7	Behandlingslinje ortogeriatri 2f	30889	dok30889.pptx	¤1#I.4.FEL.2.1-24	Allmenn forebygging - aktuelle linker og henvisninger	30943	dok30943.docx	¤1#¤3#EK_RefNr¤2#0¤2#I.4.FEL.2.1-2¤3#EK_Revisjon¤2#0¤2#-¤3#EK_Ansvarlig¤2#0¤2#Linda Agnes Stiansen Johansson¤3#EK_SkrevetAv¤2#0¤2#Prosjektgruppe ortogeriatri¤3#EK_DokAnsvNavn¤2#0¤2#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0.01 - 26.08.2014|¤1#Ver. 0.00 - 19.02.2013|¤3#EK_RF1¤2#4¤2#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¤3#EK_DL¤2#0¤2#2¤3#EK_GjelderTil¤2#0¤2#¤3#EK_Vedlegg¤2#2¤2# 0	¤3#EK_AvdelingOver¤2#4¤2# ¤3#EK_HRefNr¤2#0¤2# ¤3#EK_HbNavn¤2#0¤2# ¤3#EK_DokRefnr¤2#4¤2#000104360201¤3#EK_Dokendrdato¤2#4¤2#06.05.2022 06:39:33¤3#EK_HbType¤2#4¤2# ¤3#EK_Offisiell¤2#4¤2# ¤3#EK_VedleggRef¤2#4¤2#I.4.FEL.2.1-2¤3#EK_Strukt00¤2#5¤2#¤5#I¤5#Foretaksnivå¤5#0¤5#0¤4#.¤5#4¤5#Fagspesifikke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&lt;dok30884.pptx&gt;&lt;n&gt;ek_type&lt;/n&gt;&lt;v&gt;DOK&lt;/v&gt;&lt;n&gt;khb&lt;/n&gt;&lt;v&gt;UB&lt;/v&gt;&lt;n&gt;beskyttet&lt;/n&gt;&lt;v&gt;nei&lt;/v&gt;&lt;/dok30884.pptx&gt;</cp:keywords>
  <cp:lastModifiedBy>Lena Marie Haukom</cp:lastModifiedBy>
  <cp:revision>30</cp:revision>
  <dcterms:created xsi:type="dcterms:W3CDTF">2011-05-20T13:01:05Z</dcterms:created>
  <dcterms:modified xsi:type="dcterms:W3CDTF">2024-09-11T11:16:54Z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