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29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30883.pdf" TargetMode="External" /><Relationship Id="rId2" Type="http://schemas.openxmlformats.org/officeDocument/2006/relationships/hyperlink" Target="https://kvalitet.sshf.no/docs/pub/DOK30884.pdf" TargetMode="External" /><Relationship Id="rId3" Type="http://schemas.openxmlformats.org/officeDocument/2006/relationships/hyperlink" Target="https://kvalitet.sshf.no/docs/pub/DOK30885.pdf" TargetMode="External" /><Relationship Id="rId4" Type="http://schemas.openxmlformats.org/officeDocument/2006/relationships/hyperlink" Target="Behandlingslinje%20side%202d.pptx" TargetMode="External" /><Relationship Id="rId5" Type="http://schemas.openxmlformats.org/officeDocument/2006/relationships/hyperlink" Target="https://kvalitet.sshf.no/docs/pub/DOK30887.pdf" TargetMode="External" /><Relationship Id="rId6" Type="http://schemas.openxmlformats.org/officeDocument/2006/relationships/hyperlink" Target="https://kvalitet.sshf.no/docs/pub/DOK30888.pdf" TargetMode="External" /><Relationship Id="rId7" Type="http://schemas.openxmlformats.org/officeDocument/2006/relationships/image" Target="../media/image1.jpeg" /><Relationship Id="rId8" Type="http://schemas.openxmlformats.org/officeDocument/2006/relationships/hyperlink" Target="https://kvalitet.sshf.no/docs/pub/DOK30889.pdf" TargetMode="External" /><Relationship Id="rId9" Type="http://schemas.openxmlformats.org/officeDocument/2006/relationships/hyperlink" Target="https://kvalitet.sshf.no/docs/dok/DOK31451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30884 - dok30884.pptx"/>
          </p:cNvPr>
          <p:cNvSpPr/>
          <p:nvPr/>
        </p:nvSpPr>
        <p:spPr>
          <a:xfrm>
            <a:off x="287016" y="1484784"/>
            <a:ext cx="1440160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Allmenn forebygging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emkant 2">
            <a:hlinkClick r:id="rId3" tgtFrame="_blank" tooltip="XDF30885 - dok30885.pptx"/>
          </p:cNvPr>
          <p:cNvSpPr/>
          <p:nvPr/>
        </p:nvSpPr>
        <p:spPr>
          <a:xfrm>
            <a:off x="1763688" y="1484784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Pasient/ symptomer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4" tgtFrame="_blank"/>
          </p:cNvPr>
          <p:cNvSpPr/>
          <p:nvPr/>
        </p:nvSpPr>
        <p:spPr>
          <a:xfrm>
            <a:off x="3203848" y="1412776"/>
            <a:ext cx="1512168" cy="720080"/>
          </a:xfrm>
          <a:prstGeom prst="homePlat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Prehospitale tjenester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emkant 4">
            <a:hlinkClick r:id="rId5" tgtFrame="_blank" tooltip="XDF30887 - dok30887.pptx"/>
          </p:cNvPr>
          <p:cNvSpPr/>
          <p:nvPr/>
        </p:nvSpPr>
        <p:spPr>
          <a:xfrm>
            <a:off x="4751512" y="1484784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Utredning/ diagnostikk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6" tgtFrame="_blank" tooltip="XDF30888 - dok30888.pptx"/>
          </p:cNvPr>
          <p:cNvSpPr/>
          <p:nvPr/>
        </p:nvSpPr>
        <p:spPr>
          <a:xfrm>
            <a:off x="6191672" y="1484784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2" descr="P:\Ikke Sensitiv\Lena M Haukom\Logo\SorlandetSykehus-1000.jpg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251520" y="188640"/>
            <a:ext cx="2592288" cy="364822"/>
          </a:xfrm>
          <a:prstGeom prst="rect">
            <a:avLst/>
          </a:prstGeom>
          <a:noFill/>
        </p:spPr>
      </p:pic>
      <p:sp>
        <p:nvSpPr>
          <p:cNvPr id="8" name="Femkant 7">
            <a:hlinkClick r:id="rId8" tgtFrame="_blank" tooltip="XDF30889 - dok30889.pptx"/>
          </p:cNvPr>
          <p:cNvSpPr/>
          <p:nvPr/>
        </p:nvSpPr>
        <p:spPr>
          <a:xfrm>
            <a:off x="7596336" y="1484784"/>
            <a:ext cx="1475656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>
            <a:hlinkClick r:id="rId9" tgtFrame="_blank" tooltip="XDF31451 - dok31451.pdf"/>
          </p:cNvPr>
          <p:cNvSpPr/>
          <p:nvPr/>
        </p:nvSpPr>
        <p:spPr>
          <a:xfrm>
            <a:off x="3203848" y="2348880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Tiltakskort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>
            <a:hlinkClick r:id="rId10" tgtFrame="_blank" tooltip="XDF30883 - dok30883.pptx"/>
          </p:cNvPr>
          <p:cNvSpPr/>
          <p:nvPr/>
        </p:nvSpPr>
        <p:spPr>
          <a:xfrm>
            <a:off x="7884368" y="404664"/>
            <a:ext cx="648072" cy="576064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/>
              <a:t>Tilbake</a:t>
            </a:r>
            <a:endParaRPr lang="nb-NO" sz="1200"/>
          </a:p>
        </p:txBody>
      </p:sp>
      <p:sp>
        <p:nvSpPr>
          <p:cNvPr id="12" name="Likebent trekant 11"/>
          <p:cNvSpPr/>
          <p:nvPr/>
        </p:nvSpPr>
        <p:spPr>
          <a:xfrm>
            <a:off x="7740352" y="116632"/>
            <a:ext cx="936104" cy="360040"/>
          </a:xfrm>
          <a:prstGeom prst="triangl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8</Paragraphs>
  <Slides>1</Slides>
  <Notes>0</Notes>
  <TotalTime>12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HF¤3#EK_GjelderFra¤2#0¤2#19.02.2013¤3#EK_Opprettet¤2#0¤2#17.09.2012¤3#EK_Utgitt¤2#0¤2# ¤3#EK_IBrukDato¤2#0¤2#26.08.2014¤3#EK_DokumentID¤2#0¤2#D30886¤3#EK_DokTittel¤2#0¤2#Behandlingslinje ortogeriatri 2c¤3#EK_DokType¤2#0¤2#Generelt dokument¤3#EK_EksRef¤2#2¤2#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7	I.4.FEL.2.1-1	Behandlingslinje ortogeriatri side1	30883	dok30883.pptx	¤1#I.4.FEL.2.1-2	Behandlingslinje ortogeriatri 2a	30884	dok30884.pptx	¤1#I.4.FEL.2.1-3	Behandlingslinje ortogeriatri 2b	30885	dok30885.pptx	¤1#I.4.FEL.2.1-5	Behandlingslinje ortogeriatri 2d	30887	dok30887.pptx	¤1#I.4.FEL.2.1-6	Behandlingslinje ortogeriatri 2e	30888	dok30888.pptx	¤1#I.4.FEL.2.1-7	Behandlingslinje ortogeriatri 2f	30889	dok30889.pptx	¤1#I.4.FEL.2.1-26	Tiltakskort for hoftebruddpasienter - Prehospitale tjenester	31451	dok31451.pdf	¤1#¤3#EK_RefNr¤2#0¤2#I.4.FEL.2.1-4¤3#EK_Revisjon¤2#0¤2#0.01¤3#EK_Ansvarlig¤2#0¤2#Lena Marie Haukom¤3#EK_SkrevetAv¤2#0¤2# 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¤3#EK_DL¤2#0¤2#4¤3#EK_GjelderTil¤2#0¤2#¤3#EK_Vedlegg¤2#2¤2# 0	¤3#EK_AvdelingOver¤2#4¤2# ¤3#EK_HRefNr¤2#0¤2# ¤3#EK_HbNavn¤2#0¤2# ¤3#EK_DokRefnr¤2#4¤2#000104350201¤3#EK_Dokendrdato¤2#4¤2#19.02.2013 12:23:32¤3#EK_HbType¤2#4¤2# ¤3#EK_Offisiell¤2#4¤2# ¤3#EK_VedleggRef¤2#4¤2#I.4.FEL.2.1-4¤3#EK_Strukt00¤2#5¤2#¤5#I¤5#Foretaksnivå¤5#0¤5#0¤4#.¤5#4¤5#Fagspesifikke prosedyrer¤5#0¤5#0¤4#.¤5#FEL¤5#Fellesdokumenter kirurgiske /somatiske senger¤5#0¤5#0¤4#.¤5#2¤5#Ortopedi¤5#0¤5#0¤4#.¤5#1¤5#Ortogeriatri¤5#0¤5#0¤4#\¤3#EK_Strukt01¤2#5¤2#¤3#EK_Pub¤2#6¤2#;15;¤3#EKR_DokType¤2#0¤2#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prosedyrer¤5#0¤5#0¤4#.¤5#FEL¤5#Fellesdokumenter kirurgiske /somatiske senger¤5#0¤5#0¤4#.¤5#2¤5#Ortopedi¤5#0¤5#0¤4#.¤5#1¤5#Ortogeriatri¤5#0¤5#0¤4#\¤3#</dc:description>
  <cp:keywords>&lt;dok30886.pptx&gt;&lt;n&gt;ek_type&lt;/n&gt;&lt;v&gt;DOK&lt;/v&gt;&lt;n&gt;khb&lt;/n&gt;&lt;v&gt;UB&lt;/v&gt;&lt;n&gt;beskyttet&lt;/n&gt;&lt;v&gt;nei&lt;/v&gt;&lt;/dok30886.pptx&gt;</cp:keywords>
  <cp:lastModifiedBy>Per Gunnar Waldal</cp:lastModifiedBy>
  <cp:revision>26</cp:revision>
  <dcterms:created xsi:type="dcterms:W3CDTF">2011-05-20T13:01:05Z</dcterms:created>
  <dcterms:modified xsi:type="dcterms:W3CDTF">2024-09-11T11:17:05Z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