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1136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30883.pdf" TargetMode="External" /><Relationship Id="rId2" Type="http://schemas.openxmlformats.org/officeDocument/2006/relationships/hyperlink" Target="https://kvalitet.sshf.no/docs/pub/DOK30884.pdf" TargetMode="External" /><Relationship Id="rId3" Type="http://schemas.openxmlformats.org/officeDocument/2006/relationships/hyperlink" Target="https://kvalitet.sshf.no/docs/pub/DOK30885.pdf" TargetMode="External" /><Relationship Id="rId4" Type="http://schemas.openxmlformats.org/officeDocument/2006/relationships/hyperlink" Target="https://kvalitet.sshf.no/docs/pub/DOK30886.pdf" TargetMode="External" /><Relationship Id="rId5" Type="http://schemas.openxmlformats.org/officeDocument/2006/relationships/hyperlink" Target="Behandlingslinje%20side%202e.pptx" TargetMode="External" /><Relationship Id="rId6" Type="http://schemas.openxmlformats.org/officeDocument/2006/relationships/hyperlink" Target="https://kvalitet.sshf.no/docs/pub/DOK30888.pdf" TargetMode="External" /><Relationship Id="rId7" Type="http://schemas.openxmlformats.org/officeDocument/2006/relationships/image" Target="../media/image1.jpeg" /><Relationship Id="rId8" Type="http://schemas.openxmlformats.org/officeDocument/2006/relationships/hyperlink" Target="https://kvalitet.sshf.no/docs/pub/DOK30889.pdf" TargetMode="External" /><Relationship Id="rId9" Type="http://schemas.openxmlformats.org/officeDocument/2006/relationships/hyperlink" Target="https://kvalitet.sshf.no/docs/pub/DOK32067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emkant 1">
            <a:hlinkClick r:id="rId2" tgtFrame="_blank" tooltip="XDF30884 - dok30884.pptx"/>
          </p:cNvPr>
          <p:cNvSpPr/>
          <p:nvPr/>
        </p:nvSpPr>
        <p:spPr>
          <a:xfrm>
            <a:off x="287016" y="1484784"/>
            <a:ext cx="1440160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Allmenn forebygging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Femkant 2">
            <a:hlinkClick r:id="rId3" tgtFrame="_blank" tooltip="XDF30885 - dok30885.pptx"/>
          </p:cNvPr>
          <p:cNvSpPr/>
          <p:nvPr/>
        </p:nvSpPr>
        <p:spPr>
          <a:xfrm>
            <a:off x="1799184" y="1484784"/>
            <a:ext cx="1368152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Pasient/ symptomer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>
            <a:hlinkClick r:id="rId4" tgtFrame="_blank" tooltip="XDF30886 - dok30886.pptx"/>
          </p:cNvPr>
          <p:cNvSpPr/>
          <p:nvPr/>
        </p:nvSpPr>
        <p:spPr>
          <a:xfrm>
            <a:off x="3239344" y="1484784"/>
            <a:ext cx="1440160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Prehospitale tjenester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emkant 4">
            <a:hlinkClick r:id="rId5" tgtFrame="_blank"/>
          </p:cNvPr>
          <p:cNvSpPr/>
          <p:nvPr/>
        </p:nvSpPr>
        <p:spPr>
          <a:xfrm>
            <a:off x="4716016" y="1412776"/>
            <a:ext cx="1440160" cy="720080"/>
          </a:xfrm>
          <a:prstGeom prst="homePlat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Utredning/</a:t>
            </a:r>
          </a:p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diagnostikk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Femkant 5">
            <a:hlinkClick r:id="rId6" tgtFrame="_blank" tooltip="XDF30888 - dok30888.pptx"/>
          </p:cNvPr>
          <p:cNvSpPr/>
          <p:nvPr/>
        </p:nvSpPr>
        <p:spPr>
          <a:xfrm>
            <a:off x="6191672" y="1484784"/>
            <a:ext cx="1368152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2" descr="P:\Ikke Sensitiv\Lena M Haukom\Logo\SorlandetSykehus-1000.jpg"/>
          <p:cNvPicPr>
            <a:picLocks noChangeAspect="1" noChangeArrowheads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251520" y="188640"/>
            <a:ext cx="2558302" cy="360039"/>
          </a:xfrm>
          <a:prstGeom prst="rect">
            <a:avLst/>
          </a:prstGeom>
          <a:noFill/>
        </p:spPr>
      </p:pic>
      <p:sp>
        <p:nvSpPr>
          <p:cNvPr id="8" name="Femkant 7">
            <a:hlinkClick r:id="rId8" tgtFrame="_blank" tooltip="XDF30889 - dok30889.pptx"/>
          </p:cNvPr>
          <p:cNvSpPr/>
          <p:nvPr/>
        </p:nvSpPr>
        <p:spPr>
          <a:xfrm>
            <a:off x="7596336" y="1484784"/>
            <a:ext cx="1475656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Rehabilitering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4716016" y="2420888"/>
            <a:ext cx="13681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Diagnostikk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ktangel 9">
            <a:hlinkClick r:id="rId9" tgtFrame="_blank" tooltip="XDF32067 - dok32067.pptx"/>
          </p:cNvPr>
          <p:cNvSpPr/>
          <p:nvPr/>
        </p:nvSpPr>
        <p:spPr>
          <a:xfrm>
            <a:off x="4716016" y="3212976"/>
            <a:ext cx="13681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Undersøkelser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4716016" y="4077072"/>
            <a:ext cx="13681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Rutiner akuttmottak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Rektangel 11">
            <a:hlinkClick r:id="rId10" tgtFrame="_blank" tooltip="XDF30883 - dok30883.pptx"/>
          </p:cNvPr>
          <p:cNvSpPr/>
          <p:nvPr/>
        </p:nvSpPr>
        <p:spPr>
          <a:xfrm>
            <a:off x="7884368" y="476672"/>
            <a:ext cx="648072" cy="576064"/>
          </a:xfrm>
          <a:prstGeom prst="rect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/>
              <a:t>Tilbake</a:t>
            </a:r>
            <a:endParaRPr lang="nb-NO" sz="1200"/>
          </a:p>
        </p:txBody>
      </p:sp>
      <p:sp>
        <p:nvSpPr>
          <p:cNvPr id="13" name="Likebent trekant 12"/>
          <p:cNvSpPr/>
          <p:nvPr/>
        </p:nvSpPr>
        <p:spPr>
          <a:xfrm>
            <a:off x="7740352" y="116632"/>
            <a:ext cx="936104" cy="360040"/>
          </a:xfrm>
          <a:prstGeom prst="triangl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11</Paragraphs>
  <Slides>1</Slides>
  <Notes>0</Notes>
  <TotalTime>15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cp:category>EK_DocLvlShort¤1#EK_DocLevel¤1#EK_Revisjon¤1#EK_Ansvarlig¤1#EK_VerLogg¤1#</cp:category>
  <dc:creator>Per Gunnar Waldal</dc:creator>
  <dc:description>EK_Avdeling¤2#4¤2# ¤3#EK_Avsnitt¤2#4¤2# ¤3#EK_Bedriftsnavn¤2#1¤2#Sørlandet sykehus HF¤3#EK_GjelderFra¤2#0¤2#19.02.2013¤3#EK_KlGjelderFra¤2#0¤2#¤3#EK_Opprettet¤2#0¤2#17.09.2012¤3#EK_Utgitt¤2#0¤2# ¤3#EK_IBrukDato¤2#0¤2#26.08.2014¤3#EK_DokumentID¤2#0¤2#D30887¤3#EK_DokTittel¤2#0¤2#Behandlingslinje ortogeriatri 2d¤3#EK_DokType¤2#0¤2#Generelt dokument¤3#EK_DocLvlShort¤2#0¤2# ¤3#EK_DocLevel¤2#0¤2# ¤3#EK_EksRef¤2#2¤2# 0	¤3#EK_Erstatter¤2#0¤2# ¤3#EK_ErstatterD¤2#0¤2# ¤3#EK_Signatur¤2#0¤2#&lt;ikke styrt&gt;¤3#EK_Verifisert¤2#0¤2# ¤3#EK_Hørt¤2#0¤2# ¤3#EK_AuditReview¤2#2¤2# ¤3#EK_AuditApprove¤2#2¤2# ¤3#EK_Gradering¤2#0¤2#Åpen¤3#EK_Gradnr¤2#4¤2#0¤3#EK_Kapittel¤2#4¤2# ¤3#EK_Referanse¤2#2¤2# 7	I.4.FEL.2.1-1	Behandlingslinje ortogeriatri side1	30883	dok30883.pptx	¤1#I.4.FEL.2.1-2	Behandlingslinje ortogeriatri 2a	30884	dok30884.pptx	¤1#I.4.FEL.2.1-3	Behandlingslinje ortogeriatri 2b	30885	dok30885.pptx	¤1#I.4.FEL.2.1-4	Behandlingslinje ortogeriatri 2c	30886	dok30886.pptx	¤1#I.4.FEL.2.1-6	Behandlingslinje ortogeriatri 2e	30888	dok30888.pptx	¤1#I.4.FEL.2.1-7	Behandlingslinje ortogeriatri 2f	30889	dok30889.pptx	¤1#I.4.FEL.2.1-9	Undersøkelse - boks	32067	dok32067.pptx	¤1#¤3#EK_RefNr¤2#0¤2#I.4.FEL.2.1-5¤3#EK_Revisjon¤2#0¤2#-¤3#EK_Ansvarlig¤2#0¤2#Linda Agnes Stiansen Johansson¤3#EK_SkrevetAv¤2#0¤2# ¤3#EK_DokAnsvNavn¤2#0¤2# ¤3#EK_UText2¤2#0¤2# ¤3#EK_UText3¤2#0¤2# ¤3#EK_UText4¤2#0¤2# ¤3#EK_Status¤2#0¤2#I bruk¤3#EK_Stikkord¤2#0¤2#¤3#EK_SuperStikkord¤2#0¤2#¤3#EK_Rapport¤2#3¤2#¤3#EK_EKPrintMerke¤2#0¤2#¤3#EK_Watermark¤2#0¤2#¤3#EK_Utgave¤2#0¤2#0.01¤3#EK_Merknad¤2#7¤2#¤3#EK_VerLogg¤2#2¤2#Ver. 0.01 - 26.08.2014|¤1#Ver. 0.00 - 19.02.2013|¤3#EK_RF1¤2#4¤2#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¤3#EK_DL¤2#0¤2#5¤3#EK_GjelderTil¤2#0¤2#¤3#EK_Vedlegg¤2#2¤2# 0	¤3#EK_AvdelingOver¤2#4¤2# ¤3#EK_HRefNr¤2#0¤2# ¤3#EK_HbNavn¤2#0¤2# ¤3#EK_DokRefnr¤2#4¤2#000104360201¤3#EK_Dokendrdato¤2#4¤2#06.05.2022 06:40:30¤3#EK_HbType¤2#4¤2# ¤3#EK_Offisiell¤2#4¤2# ¤3#EK_VedleggRef¤2#4¤2#I.4.FEL.2.1-5¤3#EK_Strukt00¤2#5¤2#¤5#I¤5#Foretaksnivå¤5#0¤5#0¤4#.¤5#4¤5#Fagspesifikke prosedyrer¤5#0¤5#0¤4#.¤5#FEL¤5#Fellesdokumenter kirurgiske /somatiske senger¤5#0¤5#0¤4#.¤5#2¤5#Ortopedi¤5#0¤5#0¤4#.¤5#1¤5#Ortogeriatri¤5#0¤5#0¤4#\¤3#EK_Strukt01¤2#5¤2#¤3#EK_Pub¤2#6¤2#;15;¤3#EKR_DokType¤2#0¤2#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¤3#EKR_Strukt00¤2#5¤2#¤5#I¤5#Foretaksnivå¤5#0¤5#0¤4#.¤5#4¤5#Fagspesifikke prosedyrer¤5#0¤5#0¤4#.¤5#FEL¤5#Fellesdokumenter kirurgiske /somatiske senger¤5#0¤5#0¤4#.¤5#2¤5#Ortopedi¤5#0¤5#0¤4#.¤5#1¤5#Ortogeriatri¤5#0¤5#0¤4#\¤3#</dc:description>
  <cp:keywords>&lt;dok30887.pptx&gt;&lt;n&gt;ek_type&lt;/n&gt;&lt;v&gt;DOK&lt;/v&gt;&lt;n&gt;khb&lt;/n&gt;&lt;v&gt;UB&lt;/v&gt;&lt;n&gt;beskyttet&lt;/n&gt;&lt;v&gt;nei&lt;/v&gt;&lt;/dok30887.pptx&gt;</cp:keywords>
  <cp:lastModifiedBy>Lena Marie Haukom</cp:lastModifiedBy>
  <cp:revision>29</cp:revision>
  <dcterms:created xsi:type="dcterms:W3CDTF">2011-05-20T13:01:05Z</dcterms:created>
  <dcterms:modified xsi:type="dcterms:W3CDTF">2024-01-30T08:24:31Z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