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29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1458.pdf" TargetMode="External" /><Relationship Id="rId11" Type="http://schemas.openxmlformats.org/officeDocument/2006/relationships/hyperlink" Target="https://kvalitet.sshf.no/docs/pub/DOK31457.pdf" TargetMode="External" /><Relationship Id="rId12" Type="http://schemas.openxmlformats.org/officeDocument/2006/relationships/hyperlink" Target="https://kvalitet.sshf.no/docs/pub/DOK30883.pdf" TargetMode="External" /><Relationship Id="rId13" Type="http://schemas.openxmlformats.org/officeDocument/2006/relationships/hyperlink" Target="https://kvalitet.sshf.no/docs/pub/DOK27784.pdf" TargetMode="External" /><Relationship Id="rId14" Type="http://schemas.openxmlformats.org/officeDocument/2006/relationships/hyperlink" Target="https://kvalitet.sshf.no/docs/pub/DOK31951.pdf" TargetMode="External" /><Relationship Id="rId15" Type="http://schemas.openxmlformats.org/officeDocument/2006/relationships/hyperlink" Target="https://kvalitet.sshf.no/docs/pub/DOK31449.pdf" TargetMode="External" /><Relationship Id="rId2" Type="http://schemas.openxmlformats.org/officeDocument/2006/relationships/hyperlink" Target="https://kvalitet.sshf.no/docs/pub/DOK30884.pdf" TargetMode="External" /><Relationship Id="rId3" Type="http://schemas.openxmlformats.org/officeDocument/2006/relationships/hyperlink" Target="https://kvalitet.sshf.no/docs/pub/DOK30885.pdf" TargetMode="External" /><Relationship Id="rId4" Type="http://schemas.openxmlformats.org/officeDocument/2006/relationships/hyperlink" Target="https://kvalitet.sshf.no/docs/pub/DOK30886.pdf" TargetMode="External" /><Relationship Id="rId5" Type="http://schemas.openxmlformats.org/officeDocument/2006/relationships/hyperlink" Target="https://kvalitet.sshf.no/docs/pub/DOK30887.pdf" TargetMode="External" /><Relationship Id="rId6" Type="http://schemas.openxmlformats.org/officeDocument/2006/relationships/hyperlink" Target="https://kvalitet.sshf.no/docs/pub/DOK30888.pdf" TargetMode="External" /><Relationship Id="rId7" Type="http://schemas.openxmlformats.org/officeDocument/2006/relationships/image" Target="../media/image1.jpeg" /><Relationship Id="rId8" Type="http://schemas.openxmlformats.org/officeDocument/2006/relationships/hyperlink" Target="Behandlingslinje%20side%202f.pptx" TargetMode="External" /><Relationship Id="rId9" Type="http://schemas.openxmlformats.org/officeDocument/2006/relationships/hyperlink" Target="https://kvalitet.sshf.no/docs/pub/DOK31460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30884 - dok30884.pptx"/>
          </p:cNvPr>
          <p:cNvSpPr/>
          <p:nvPr/>
        </p:nvSpPr>
        <p:spPr>
          <a:xfrm>
            <a:off x="251520" y="1628800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Allmenn forebygging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3" tgtFrame="_blank" tooltip="XDF30885 - dok30885.pptx"/>
          </p:cNvPr>
          <p:cNvSpPr/>
          <p:nvPr/>
        </p:nvSpPr>
        <p:spPr>
          <a:xfrm>
            <a:off x="1763688" y="1628800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 symptomer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 tooltip="XDF30886 - dok30886.pptx"/>
          </p:cNvPr>
          <p:cNvSpPr/>
          <p:nvPr/>
        </p:nvSpPr>
        <p:spPr>
          <a:xfrm>
            <a:off x="3203848" y="1628800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Prehospitale tjenester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5" tgtFrame="_blank" tooltip="XDF30887 - dok30887.pptx"/>
          </p:cNvPr>
          <p:cNvSpPr/>
          <p:nvPr/>
        </p:nvSpPr>
        <p:spPr>
          <a:xfrm>
            <a:off x="4716016" y="1628800"/>
            <a:ext cx="1332656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Utredning/ diagnostikk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6" tgtFrame="_blank" tooltip="XDF30888 - dok30888.pptx"/>
          </p:cNvPr>
          <p:cNvSpPr/>
          <p:nvPr/>
        </p:nvSpPr>
        <p:spPr>
          <a:xfrm>
            <a:off x="6084168" y="1628800"/>
            <a:ext cx="1332656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179512" y="121985"/>
            <a:ext cx="2520280" cy="354687"/>
          </a:xfrm>
          <a:prstGeom prst="rect">
            <a:avLst/>
          </a:prstGeom>
          <a:noFill/>
        </p:spPr>
      </p:pic>
      <p:sp>
        <p:nvSpPr>
          <p:cNvPr id="8" name="Femkant 7">
            <a:hlinkClick r:id="rId8" tgtFrame="_blank"/>
          </p:cNvPr>
          <p:cNvSpPr/>
          <p:nvPr/>
        </p:nvSpPr>
        <p:spPr>
          <a:xfrm>
            <a:off x="7452320" y="1556792"/>
            <a:ext cx="1547664" cy="720080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9" tgtFrame="_blank" tooltip="XDF31460 - dok31460.doc"/>
          </p:cNvPr>
          <p:cNvSpPr/>
          <p:nvPr/>
        </p:nvSpPr>
        <p:spPr>
          <a:xfrm>
            <a:off x="7452320" y="2996952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Hjemmet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>
            <a:hlinkClick r:id="rId10" tgtFrame="_blank" tooltip="XDF31458 - dok31458.doc"/>
          </p:cNvPr>
          <p:cNvSpPr/>
          <p:nvPr/>
        </p:nvSpPr>
        <p:spPr>
          <a:xfrm>
            <a:off x="7452320" y="3573016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Institusjon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>
            <a:hlinkClick r:id="rId11" tgtFrame="_blank" tooltip="XDF31457 - dok31457.doc"/>
          </p:cNvPr>
          <p:cNvSpPr/>
          <p:nvPr/>
        </p:nvSpPr>
        <p:spPr>
          <a:xfrm>
            <a:off x="7452320" y="4149080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Sykehjem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12" tgtFrame="_blank" tooltip="XDF30883 - dok30883.pptx"/>
          </p:cNvPr>
          <p:cNvSpPr/>
          <p:nvPr/>
        </p:nvSpPr>
        <p:spPr>
          <a:xfrm>
            <a:off x="7884368" y="404664"/>
            <a:ext cx="648072" cy="576064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/>
              <a:t>Tilbake</a:t>
            </a:r>
            <a:endParaRPr lang="nb-NO" sz="1200"/>
          </a:p>
        </p:txBody>
      </p:sp>
      <p:sp>
        <p:nvSpPr>
          <p:cNvPr id="13" name="Likebent trekant 12"/>
          <p:cNvSpPr/>
          <p:nvPr/>
        </p:nvSpPr>
        <p:spPr>
          <a:xfrm>
            <a:off x="7740352" y="44624"/>
            <a:ext cx="936104" cy="360040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>
            <a:hlinkClick r:id="rId13" tgtFrame="_blank" tooltip="XDF27784 - dok27784.docx"/>
          </p:cNvPr>
          <p:cNvSpPr/>
          <p:nvPr/>
        </p:nvSpPr>
        <p:spPr>
          <a:xfrm>
            <a:off x="7452320" y="2420888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Tildelingskriterier</a:t>
            </a:r>
            <a:endParaRPr lang="nb-NO" sz="105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>
            <a:hlinkClick r:id="rId14" tgtFrame="_blank" tooltip="XDF31951 - dok31951.docx"/>
          </p:cNvPr>
          <p:cNvSpPr/>
          <p:nvPr/>
        </p:nvSpPr>
        <p:spPr>
          <a:xfrm>
            <a:off x="7452320" y="4725144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Vest-Agder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>
            <a:hlinkClick r:id="rId15" tgtFrame="_blank" tooltip="XDF31449 - dok31449.docx"/>
          </p:cNvPr>
          <p:cNvSpPr/>
          <p:nvPr/>
        </p:nvSpPr>
        <p:spPr>
          <a:xfrm>
            <a:off x="7452320" y="5301208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Aust-Agder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13</Paragraphs>
  <Slides>1</Slides>
  <Notes>0</Notes>
  <TotalTime>23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HF¤3#EK_GjelderFra¤2#0¤2#19.02.2013¤3#EK_Opprettet¤2#0¤2#17.09.2012¤3#EK_Utgitt¤2#0¤2# ¤3#EK_IBrukDato¤2#0¤2#26.08.2014¤3#EK_DokumentID¤2#0¤2#D30889¤3#EK_DokTittel¤2#0¤2#Behandlingslinje ortogeriatri 2f¤3#EK_DokType¤2#0¤2#Generelt dokument¤3#EK_EksRef¤2#2¤2#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13	I.4.FEL.2.1-1	Behandlingslinje ortogeriatri side1	30883	dok30883.pptx	¤1#I.4.FEL.2.1-2	Behandlingslinje ortogeriatri 2a	30884	dok30884.pptx	¤1#I.4.FEL.2.1-3	Behandlingslinje ortogeriatri 2b	30885	dok30885.pptx	¤1#I.4.FEL.2.1-4	Behandlingslinje ortogeriatri 2c	30886	dok30886.pptx	¤1#I.4.FEL.2.1-5	Behandlingslinje ortogeriatri 2d	30887	dok30887.pptx	¤1#I.4.FEL.2.1-6	Behandlingslinje ortogeriatri 2e	30888	dok30888.pptx	¤1#I.4.FEL.2.1-11	Tildelingskriterier kommunale pleie- og omsorgstjenester	27784	dok27784.docx	¤1#I.4.FEL.2.1-13	Registreringsskjema hoftebrudd	28338	dok28338.docx	¤1#I.4.FEL.2.1-25	Kommuner i Aust -Agder	31449	dok31449.docx	¤1#I.4.FEL.2.1-27	Kommunal oppfølging av hoftebruddspasienter - sykehjem	31457	dok31457.doc	¤1#I.4.FEL.2.1-28	Kommunal oppfølging av hoftebruddpasienter - rehabilitering i kommunal institusjon	31458	dok31458.doc	¤1#I.4.FEL.2.1-29	Kommunal oppfølging av hoftebruddpasienter - rehabilitering i eget hjem	31460	dok31460.doc	¤1#I.4.FEL.2.1-34	Kommuner i Vest Agder	31951	dok31951.docx	¤1#¤3#EK_RefNr¤2#0¤2#I.4.FEL.2.1-7¤3#EK_Revisjon¤2#0¤2#0.01¤3#EK_Ansvarlig¤2#0¤2#Lena Marie Haukom¤3#EK_SkrevetAv¤2#0¤2# 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¤3#EK_DL¤2#0¤2#7¤3#EK_GjelderTil¤2#0¤2#¤3#EK_Vedlegg¤2#2¤2# 0	¤3#EK_AvdelingOver¤2#4¤2# ¤3#EK_HRefNr¤2#0¤2# ¤3#EK_HbNavn¤2#0¤2# ¤3#EK_DokRefnr¤2#4¤2#000104350201¤3#EK_Dokendrdato¤2#4¤2#19.02.2013 12:24:11¤3#EK_HbType¤2#4¤2# ¤3#EK_Offisiell¤2#4¤2# ¤3#EK_VedleggRef¤2#4¤2#I.4.FEL.2.1-7¤3#EK_Strukt00¤2#5¤2#¤5#I¤5#Foretaksnivå¤5#0¤5#0¤4#.¤5#4¤5#Fagspesifikke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&lt;dok30889.pptx&gt;&lt;n&gt;ek_type&lt;/n&gt;&lt;v&gt;DOK&lt;/v&gt;&lt;n&gt;khb&lt;/n&gt;&lt;v&gt;UB&lt;/v&gt;&lt;n&gt;beskyttet&lt;/n&gt;&lt;v&gt;nei&lt;/v&gt;&lt;/dok30889.pptx&gt;</cp:keywords>
  <cp:lastModifiedBy>Per Gunnar Waldal</cp:lastModifiedBy>
  <cp:revision>35</cp:revision>
  <dcterms:created xsi:type="dcterms:W3CDTF">2011-05-20T13:01:05Z</dcterms:created>
  <dcterms:modified xsi:type="dcterms:W3CDTF">2024-09-11T11:17:10Z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