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custDataLst>
    <p:tags r:id="rId3"/>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82" y="90"/>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F25308D-FC8E-4494-9C88-002630A95D96}" type="datetimeFigureOut">
              <a:rPr lang="nb-NO" smtClean="0"/>
              <a:t>05.08.2024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F25308D-FC8E-4494-9C88-002630A95D96}" type="datetimeFigureOut">
              <a:rPr lang="nb-NO" smtClean="0"/>
              <a:t>05.08.2024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F25308D-FC8E-4494-9C88-002630A95D96}" type="datetimeFigureOut">
              <a:rPr lang="nb-NO" smtClean="0"/>
              <a:t>05.08.2024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5308D-FC8E-4494-9C88-002630A95D96}" type="datetimeFigureOut">
              <a:rPr lang="nb-NO" smtClean="0"/>
              <a:t>05.08.2024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FF100-1C7C-47D6-99A7-EE3D59443068}"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kvalitet.sshf.no/docs/pub/dok31929.pdf" TargetMode="External"/><Relationship Id="rId3" Type="http://schemas.openxmlformats.org/officeDocument/2006/relationships/hyperlink" Target="https://kvalitet.sshf.no/docs/pub/dok28447.pdf" TargetMode="External"/><Relationship Id="rId7" Type="http://schemas.openxmlformats.org/officeDocument/2006/relationships/hyperlink" Target="https://kvalitet.sshf.no/docs/dok/dok28405.docx" TargetMode="External"/><Relationship Id="rId2" Type="http://schemas.openxmlformats.org/officeDocument/2006/relationships/hyperlink" Target="https://kvalitet.sshf.no/docs/pub/dok28460.pdf" TargetMode="External"/><Relationship Id="rId1" Type="http://schemas.openxmlformats.org/officeDocument/2006/relationships/slideLayout" Target="../slideLayouts/slideLayout1.xml"/><Relationship Id="rId6" Type="http://schemas.openxmlformats.org/officeDocument/2006/relationships/hyperlink" Target="https://kvalitet.sshf.no/docs/pub/dok31924.pdf" TargetMode="External"/><Relationship Id="rId5" Type="http://schemas.openxmlformats.org/officeDocument/2006/relationships/hyperlink" Target="https://kvalitet.sshf.no/docs/pub/dok31928.pdf" TargetMode="External"/><Relationship Id="rId4" Type="http://schemas.openxmlformats.org/officeDocument/2006/relationships/hyperlink" Target="https://kvalitet.sshf.no/docs/pub/dok28453.pdf" TargetMode="External"/><Relationship Id="rId9" Type="http://schemas.openxmlformats.org/officeDocument/2006/relationships/hyperlink" Target="https://kvalitet.sshf.no/docs/pub/dok31930.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3568" y="1351801"/>
            <a:ext cx="7560840" cy="2862322"/>
          </a:xfrm>
          <a:prstGeom prst="rect">
            <a:avLst/>
          </a:prstGeom>
          <a:noFill/>
          <a:ln w="9525">
            <a:noFill/>
            <a:miter lim="800000"/>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nb-NO" sz="12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POLIKLINISK UNDERSØKELSE</a:t>
            </a:r>
          </a:p>
          <a:p>
            <a:pPr marL="0" marR="0" lvl="0" indent="0" algn="l" defTabSz="914400" rtl="0" eaLnBrk="1" fontAlgn="base" latinLnBrk="0" hangingPunct="1">
              <a:lnSpc>
                <a:spcPct val="100000"/>
              </a:lnSpc>
              <a:spcBef>
                <a:spcPct val="0"/>
              </a:spcBef>
              <a:spcAft>
                <a:spcPct val="0"/>
              </a:spcAft>
              <a:buClrTx/>
              <a:buSzTx/>
              <a:buFontTx/>
              <a:buNone/>
            </a:pPr>
            <a:endPar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Etter at vi har mottatt henvisning, blir du satt opp til poliklinisk time hos lege for undersøkelse av skulderen. Du vil få brev om time i posten. I noen tilfeller gjennomføres tverrfaglig poliklinikk, dvs. at både lege og fysioterapeut er til stede på undersøkelsen. </a:t>
            </a:r>
          </a:p>
          <a:p>
            <a:pPr marL="0" marR="0" lvl="0" indent="0" algn="l" defTabSz="914400" rtl="0" eaLnBrk="0" fontAlgn="base" latinLnBrk="0" hangingPunct="0">
              <a:lnSpc>
                <a:spcPct val="100000"/>
              </a:lnSpc>
              <a:spcBef>
                <a:spcPct val="0"/>
              </a:spcBef>
              <a:spcAft>
                <a:spcPct val="0"/>
              </a:spcAft>
              <a:buClrTx/>
              <a:buSzTx/>
              <a:buFontTx/>
              <a:buNone/>
            </a:pPr>
            <a:endPar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lvl="0" eaLnBrk="0" fontAlgn="base" hangingPunct="0">
              <a:spcBef>
                <a:spcPct val="0"/>
              </a:spcBef>
              <a:spcAft>
                <a:spcPct val="0"/>
              </a:spcAft>
            </a:pP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Timen begynner med en samtale om skulderplagene dine. Vi ønsker informasjon om hvor du har vondt, hvor lenge du har hatt vondt osv. Deretter gjennomføres en grundig undersøkelse av skulderen, og til slutt ser vi evt. på skulderen din med ultralyd (orienterende ultralydundersøkelse). Ut fra dette avklares diagnosen og om du skal delta i 2-</a:t>
            </a:r>
            <a:r>
              <a:rPr lang="nb-NO" sz="1200" dirty="0" smtClean="0">
                <a:latin typeface="Verdana" pitchFamily="34" charset="0"/>
                <a:ea typeface="Verdana" pitchFamily="34" charset="0"/>
                <a:cs typeface="Verdana" pitchFamily="34" charset="0"/>
              </a:rPr>
              <a:t>3 </a:t>
            </a:r>
            <a:r>
              <a:rPr lang="nb-NO" sz="1200" dirty="0">
                <a:latin typeface="Verdana" pitchFamily="34" charset="0"/>
                <a:ea typeface="Verdana" pitchFamily="34" charset="0"/>
                <a:cs typeface="Verdana" pitchFamily="34" charset="0"/>
              </a:rPr>
              <a:t>dagers skulderrehabilitering</a:t>
            </a: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a:t>
            </a:r>
          </a:p>
          <a:p>
            <a:pPr lvl="0" eaLnBrk="0" fontAlgn="base" hangingPunct="0">
              <a:spcBef>
                <a:spcPct val="0"/>
              </a:spcBef>
              <a:spcAft>
                <a:spcPct val="0"/>
              </a:spcAft>
            </a:pPr>
            <a:endPar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lvl="0" eaLnBrk="0" fontAlgn="base" hangingPunct="0">
              <a:spcBef>
                <a:spcPct val="0"/>
              </a:spcBef>
              <a:spcAft>
                <a:spcPct val="0"/>
              </a:spcAft>
            </a:pP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Hvis du skal delta i 2-</a:t>
            </a:r>
            <a:r>
              <a:rPr lang="nb-NO" sz="1200" dirty="0" smtClean="0">
                <a:latin typeface="Verdana" pitchFamily="34" charset="0"/>
                <a:ea typeface="Verdana" pitchFamily="34" charset="0"/>
                <a:cs typeface="Verdana" pitchFamily="34" charset="0"/>
              </a:rPr>
              <a:t>3 </a:t>
            </a:r>
            <a:r>
              <a:rPr lang="nb-NO" sz="1200" dirty="0">
                <a:latin typeface="Verdana" pitchFamily="34" charset="0"/>
                <a:ea typeface="Verdana" pitchFamily="34" charset="0"/>
                <a:cs typeface="Verdana" pitchFamily="34" charset="0"/>
              </a:rPr>
              <a:t>dagers </a:t>
            </a:r>
            <a:r>
              <a:rPr lang="nb-NO" sz="1200" dirty="0" smtClean="0">
                <a:latin typeface="Verdana" pitchFamily="34" charset="0"/>
                <a:ea typeface="Verdana" pitchFamily="34" charset="0"/>
                <a:cs typeface="Verdana" pitchFamily="34" charset="0"/>
              </a:rPr>
              <a:t>skulderrehabilitering </a:t>
            </a:r>
            <a:r>
              <a:rPr kumimoji="0" lang="nb-NO"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blir du satt opp på venteliste og får skriftlig innkalling. Vi sender tilbakemelding til den som har henvist deg, og fastlege, om resultatet av skulderundersøkelsen.</a:t>
            </a:r>
          </a:p>
        </p:txBody>
      </p:sp>
      <p:sp>
        <p:nvSpPr>
          <p:cNvPr id="3" name="TekstSylinder 2"/>
          <p:cNvSpPr txBox="1"/>
          <p:nvPr/>
        </p:nvSpPr>
        <p:spPr>
          <a:xfrm rot="10800000" flipV="1">
            <a:off x="323528" y="5629310"/>
            <a:ext cx="2664296" cy="400110"/>
          </a:xfrm>
          <a:prstGeom prst="rect">
            <a:avLst/>
          </a:prstGeom>
          <a:solidFill>
            <a:schemeClr val="bg1">
              <a:lumMod val="75000"/>
            </a:schemeClr>
          </a:solidFill>
          <a:ln>
            <a:solidFill>
              <a:schemeClr val="bg1">
                <a:lumMod val="50000"/>
              </a:schemeClr>
            </a:solidFill>
          </a:ln>
        </p:spPr>
        <p:txBody>
          <a:bodyPr vert="horz" wrap="square" rtlCol="0">
            <a:spAutoFit/>
          </a:bodyPr>
          <a:lstStyle/>
          <a:p>
            <a:r>
              <a:rPr lang="nb-NO" sz="1000" smtClean="0">
                <a:latin typeface="Verdana" pitchFamily="34" charset="0"/>
                <a:ea typeface="Verdana" pitchFamily="34" charset="0"/>
                <a:cs typeface="Verdana" pitchFamily="34" charset="0"/>
                <a:hlinkClick r:id="rId2"/>
              </a:rPr>
              <a:t>Skulder- Mal for skulderundersøkelse, tverrfaglig skulderpoliklinikk- AFR/EFF</a:t>
            </a:r>
            <a:endParaRPr lang="nb-NO" sz="1000">
              <a:latin typeface="Verdana" pitchFamily="34" charset="0"/>
              <a:ea typeface="Verdana" pitchFamily="34" charset="0"/>
              <a:cs typeface="Verdana" pitchFamily="34" charset="0"/>
            </a:endParaRPr>
          </a:p>
        </p:txBody>
      </p:sp>
      <p:sp>
        <p:nvSpPr>
          <p:cNvPr id="4" name="TekstSylinder 3"/>
          <p:cNvSpPr txBox="1"/>
          <p:nvPr/>
        </p:nvSpPr>
        <p:spPr>
          <a:xfrm>
            <a:off x="5868144" y="5661248"/>
            <a:ext cx="2540000" cy="553998"/>
          </a:xfrm>
          <a:prstGeom prst="rect">
            <a:avLst/>
          </a:prstGeom>
          <a:solidFill>
            <a:schemeClr val="bg1">
              <a:lumMod val="75000"/>
            </a:schemeClr>
          </a:solidFill>
          <a:ln>
            <a:solidFill>
              <a:schemeClr val="bg1">
                <a:lumMod val="50000"/>
              </a:schemeClr>
            </a:solidFill>
          </a:ln>
        </p:spPr>
        <p:txBody>
          <a:bodyPr vert="horz" rtlCol="0">
            <a:spAutoFit/>
          </a:bodyPr>
          <a:lstStyle/>
          <a:p>
            <a:r>
              <a:rPr lang="nb-NO" sz="1000" smtClean="0">
                <a:latin typeface="Verdana" pitchFamily="34" charset="0"/>
                <a:ea typeface="Verdana" pitchFamily="34" charset="0"/>
                <a:cs typeface="Verdana" pitchFamily="34" charset="0"/>
                <a:hlinkClick r:id="rId3"/>
              </a:rPr>
              <a:t>Skulder- Inntak og avslag til 3 dagers skulderrehabilitering - AFR/EFF</a:t>
            </a:r>
            <a:endParaRPr lang="nb-NO" sz="1000">
              <a:latin typeface="Verdana" pitchFamily="34" charset="0"/>
              <a:ea typeface="Verdana" pitchFamily="34" charset="0"/>
              <a:cs typeface="Verdana" pitchFamily="34" charset="0"/>
            </a:endParaRPr>
          </a:p>
        </p:txBody>
      </p:sp>
      <p:sp>
        <p:nvSpPr>
          <p:cNvPr id="5" name="TekstSylinder 4"/>
          <p:cNvSpPr txBox="1"/>
          <p:nvPr/>
        </p:nvSpPr>
        <p:spPr>
          <a:xfrm>
            <a:off x="3203848" y="5661248"/>
            <a:ext cx="2540000" cy="400110"/>
          </a:xfrm>
          <a:prstGeom prst="rect">
            <a:avLst/>
          </a:prstGeom>
          <a:solidFill>
            <a:schemeClr val="bg1">
              <a:lumMod val="75000"/>
            </a:schemeClr>
          </a:solidFill>
          <a:ln>
            <a:solidFill>
              <a:schemeClr val="bg1">
                <a:lumMod val="50000"/>
              </a:schemeClr>
            </a:solidFill>
          </a:ln>
        </p:spPr>
        <p:txBody>
          <a:bodyPr vert="horz" rtlCol="0">
            <a:spAutoFit/>
          </a:bodyPr>
          <a:lstStyle/>
          <a:p>
            <a:r>
              <a:rPr lang="nb-NO" sz="1000" smtClean="0">
                <a:latin typeface="Verdana" pitchFamily="34" charset="0"/>
                <a:ea typeface="Verdana" pitchFamily="34" charset="0"/>
                <a:cs typeface="Verdana" pitchFamily="34" charset="0"/>
                <a:hlinkClick r:id="rId4"/>
              </a:rPr>
              <a:t>Skulder- Tverrfaglig skulderpoliklinikk- AFR/EFF</a:t>
            </a:r>
            <a:endParaRPr lang="nb-NO" sz="1000">
              <a:latin typeface="Verdana" pitchFamily="34" charset="0"/>
              <a:ea typeface="Verdana" pitchFamily="34" charset="0"/>
              <a:cs typeface="Verdana" pitchFamily="34" charset="0"/>
            </a:endParaRPr>
          </a:p>
        </p:txBody>
      </p:sp>
      <p:sp>
        <p:nvSpPr>
          <p:cNvPr id="6" name="Femkant 5">
            <a:hlinkClick r:id="rId5" tgtFrame="_blank"/>
          </p:cNvPr>
          <p:cNvSpPr/>
          <p:nvPr/>
        </p:nvSpPr>
        <p:spPr>
          <a:xfrm>
            <a:off x="3707904"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dirty="0" smtClean="0">
                <a:latin typeface="Verdana" pitchFamily="34" charset="0"/>
                <a:ea typeface="Verdana" pitchFamily="34" charset="0"/>
                <a:cs typeface="Verdana" pitchFamily="34" charset="0"/>
              </a:rPr>
              <a:t>Skulder-rehabilitering, 2-3 dager</a:t>
            </a:r>
          </a:p>
        </p:txBody>
      </p:sp>
      <p:sp>
        <p:nvSpPr>
          <p:cNvPr id="7" name="Femkant 6">
            <a:hlinkClick r:id="rId6" tgtFrame="_blank"/>
          </p:cNvPr>
          <p:cNvSpPr/>
          <p:nvPr/>
        </p:nvSpPr>
        <p:spPr>
          <a:xfrm>
            <a:off x="683568"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Henvisning</a:t>
            </a:r>
          </a:p>
        </p:txBody>
      </p:sp>
      <p:sp>
        <p:nvSpPr>
          <p:cNvPr id="8" name="Femkant 7">
            <a:hlinkClick r:id="rId7" tgtFrame="_blank"/>
          </p:cNvPr>
          <p:cNvSpPr/>
          <p:nvPr/>
        </p:nvSpPr>
        <p:spPr>
          <a:xfrm>
            <a:off x="2195736" y="548680"/>
            <a:ext cx="1512169" cy="595216"/>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Poliklinisk undersøkelse</a:t>
            </a:r>
          </a:p>
        </p:txBody>
      </p:sp>
      <p:sp>
        <p:nvSpPr>
          <p:cNvPr id="9" name="Femkant 8">
            <a:hlinkClick r:id="rId8" tgtFrame="_blank"/>
          </p:cNvPr>
          <p:cNvSpPr/>
          <p:nvPr/>
        </p:nvSpPr>
        <p:spPr>
          <a:xfrm>
            <a:off x="5220072"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Oppfølging</a:t>
            </a:r>
          </a:p>
        </p:txBody>
      </p:sp>
      <p:sp>
        <p:nvSpPr>
          <p:cNvPr id="10" name="Femkant 9">
            <a:hlinkClick r:id="rId9" tgtFrame="_blank"/>
          </p:cNvPr>
          <p:cNvSpPr/>
          <p:nvPr/>
        </p:nvSpPr>
        <p:spPr>
          <a:xfrm>
            <a:off x="6732240" y="5486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Avslutning</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2.05.14"/>
  <p:tag name="AS_TITLE" val="Aspose.Slides for .NET 4.0 Client Profile"/>
  <p:tag name="AS_VERSION" val="22.5"/>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187</Words>
  <Application>Microsoft Office PowerPoint</Application>
  <PresentationFormat>Skjermfremvisning (4:3)</PresentationFormat>
  <Paragraphs>15</Paragraphs>
  <Slides>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Arial</vt:lpstr>
      <vt:lpstr>Calibri</vt:lpstr>
      <vt:lpstr>Verdana</vt:lpstr>
      <vt:lpstr>Office-tema</vt:lpstr>
      <vt:lpstr>PowerPoint-presentasjon</vt:lpstr>
    </vt:vector>
  </TitlesOfParts>
  <Company>Helse Sør-Øst RHF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Per Gunnar Waldal</dc:creator>
  <cp:keywords>&lt;dok31927.pptx&gt;&lt;n&gt;ek_type&lt;/n&gt;&lt;v&gt;DOK&lt;/v&gt;&lt;n&gt;khb&lt;/n&gt;&lt;v&gt;UB&lt;/v&gt;&lt;n&gt;beskyttet&lt;/n&gt;&lt;v&gt;nei&lt;/v&gt;&lt;/dok31927.pptx&gt;</cp:keywords>
  <dc:description>EK_Avdeling¤2#4¤2# ¤3#EK_Avsnitt¤2#4¤2# ¤3#EK_Bedriftsnavn¤2#1¤2#Sørlandet sykehus HF¤3#EK_GjelderFra¤2#0¤2#05.08.2024¤3#EK_KlGjelderFra¤2#0¤2#¤3#EK_Opprettet¤2#0¤2#29.01.2013¤3#EK_Utgitt¤2#0¤2# ¤3#EK_IBrukDato¤2#0¤2#05.08.2024¤3#EK_DokumentID¤2#0¤2#D31927¤3#EK_DokTittel¤2#0¤2#Skulder- Behandlingslinje- Poliklinisk undersøkelse, EFF/AFR¤3#EK_DokType¤2#0¤2#Informasjon¤3#EK_DocLvlShort¤2#0¤2#Nivå 2¤3#EK_DocLevel¤2#0¤2#Avdelingsdokumenter¤3#EK_EksRef¤2#2¤2# 0	¤3#EK_Erstatter¤2#0¤2#0.05¤3#EK_ErstatterD¤2#0¤2#22.06.2023¤3#EK_Signatur¤2#0¤2#&lt;ikke styrt&gt;¤3#EK_Verifisert¤2#0¤2# ¤3#EK_Hørt¤2#0¤2# ¤3#EK_AuditReview¤2#2¤2# ¤3#EK_AuditApprove¤2#2¤2# ¤3#EK_Gradering¤2#0¤2#Åpen¤3#EK_Gradnr¤2#4¤2#0¤3#EK_Kapittel¤2#4¤2# ¤3#EK_Referanse¤2#2¤2# 7	II.SOK.AFR.2.2.3.1-2	Skulder- Behandlingslinje- Henvisning, EFF/AFR	31924	dok31924.pptx	¤1#II.SOK.AFR.2.2.3.2-1	Skulder- Tverrfaglig skulderpoliklinikk- AFR/EFF	28453	dok28453.docx	¤1#II.SOK.AFR.2.2.3.2-2	Skulder- Mal for skulderundersøkelse, tverrfaglig skulderpoliklinikk- AFR/EFF	28460	dok28460.docx	¤1#II.SOK.AFR.2.2.3.2-3	Skulder- Inntak og avslag til 3 dagers skulderrehabilitering - AFR/EFF	28447	dok28447.docx	¤1#II.SOK.AFR.2.2.3.3-15	Skulder- Behandlingslinje- 3 dagers skulderrehabilitering side 1, EFF/AFR	31928	dok31928.pptx	¤1#II.SOK.AFR.2.2.3.4-2	Skulder- Behandlingslinje- Oppfølging, EFF/AFR	31929	dok31929.pptx	¤1#II.SOK.AFR.2.2.3.5-1	Skulder- Behandlingslinje- Avslutning, EFF/AFR	31930	dok31930.pptx	¤1#¤3#EK_RefNr¤2#0¤2#II.SOK.AFR.2.2.3.2-4¤3#EK_Revisjon¤2#0¤2#-¤3#EK_Ansvarlig¤2#0¤2#Ingvild Homberset Aronsson¤3#EK_SkrevetAv¤2#0¤2#Ingvild Homberset Aronsson¤3#EK_DokAnsvNavn¤2#0¤2#Fagutvalget¤3#EK_UText2¤2#0¤2# ¤3#EK_UText3¤2#0¤2# ¤3#EK_UText4¤2#0¤2# ¤3#EK_Status¤2#0¤2#I bruk¤3#EK_Stikkord¤2#0¤2#Skulderpoliklinikk¤3#EK_SuperStikkord¤2#0¤2#¤3#EK_Rapport¤2#3¤2#¤3#EK_EKPrintMerke¤2#0¤2#¤3#EK_Watermark¤2#0¤2#¤3#EK_Utgave¤2#0¤2#0.06¤3#EK_Merknad¤2#7¤2#¤3#EK_VerLogg¤2#2¤2#Ver. 0.06 - 05.08.2024|¤1#Ver. 0.05 - 22.06.2023|Forlenget gyldighet til 22.06.2025 uten endringer i dokumentet.¤1#Ver. 0.04 - 05.05.2021|Forlenget gyldighet til 05.05.2023 uten endringer i dokumentet.¤1#Ver. 0.03 - 02.11.2018|Forlenget gyldighet til 02.11.2020 uten endringer i dokumentet.¤1#Ver. 0.02 - 02.11.2018|¤1#Ver. 0.01 - 06.08.2015|¤1#Ver. 0.00 - 21.02.2013|¤3#EK_RF1¤2#4¤2# ¤3#EK_RF2¤2#4¤2# ¤3#EK_RF3¤2#4¤2# ¤3#EK_RF4¤2#4¤2# ¤3#EK_RF5¤2#4¤2# ¤3#EK_RF6¤2#4¤2# ¤3#EK_RF7¤2#4¤2# ¤3#EK_RF8¤2#4¤2# ¤3#EK_RF9¤2#4¤2# ¤3#EK_Mappe1¤2#4¤2# ¤3#EK_Mappe2¤2#4¤2# ¤3#EK_Mappe3¤2#4¤2# ¤3#EK_Mappe4¤2#4¤2# ¤3#EK_Mappe5¤2#4¤2# ¤3#EK_Mappe6¤2#4¤2# ¤3#EK_Mappe7¤2#4¤2# ¤3#EK_Mappe8¤2#4¤2# ¤3#EK_Mappe9¤2#4¤2# ¤3#EK_DL¤2#0¤2#4¤3#EK_GjelderTil¤2#0¤2#05.08.2026¤3#EK_Vedlegg¤2#2¤2# 0	¤3#EK_AvdelingOver¤2#4¤2# ¤3#EK_HRefNr¤2#0¤2# ¤3#EK_HbNavn¤2#0¤2# ¤3#EK_DokRefnr¤2#4¤2#0002030402020302¤3#EK_Dokendrdato¤2#4¤2#24.10.2023 14:36:38¤3#EK_HbType¤2#4¤2# ¤3#EK_Offisiell¤2#4¤2# ¤3#EK_VedleggRef¤2#4¤2#II.SOK.AFR.2.2.3.2-4¤3#EK_Strukt00¤2#5¤2#¤5#II¤5#Klinikknivå¤5#0¤5#0¤4#.¤5#SOK¤5#Somatikk Kristiansand¤5#0¤5#0¤4#.¤5#AFR¤5#Avdeling for fysikalsk medisin og rehabilitering¤5#0¤5#0¤4#.¤5#2¤5#Fagprosedyrer og Pasientrelaterte tema¤5#0¤5#0¤4#.¤5#2¤5#Fysikalsk medisin og forebygging¤5#0¤5#0¤4#.¤5#3¤5#Skulder¤5#0¤5#0¤4#.¤5#2¤5#Poliklinikk¤5#0¤5#0¤4#\¤3#EK_Strukt01¤2#5¤2#¤3#EK_Strukt02¤2#5¤2# ¤3#EK_Pub¤2#6¤2#;15;¤3#EKR_DokType¤2#0¤2#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¤3#EKR_Strukt00¤2#5¤2#¤5#II¤5#Klinikknivå¤5#0¤5#0¤4#.¤5#SOK¤5#Somatikk Kristiansand¤5#0¤5#0¤4#.¤5#AFR¤5#Avdeling for fysikalsk medisin og rehabilitering¤5#0¤5#0¤4#.¤5#2¤5#Fagprosedyrer og Pasientrelaterte tema¤5#0¤5#0¤4#.¤5#2¤5#Fysikalsk medisin og forebygging¤5#0¤5#0¤4#.¤5#3¤5#Skulder¤5#0¤5#0¤4#.¤5#2¤5#Poliklinikk¤5#0¤5#0¤4#\¤3#</dc:description>
  <cp:lastModifiedBy>Ingvild Homberset Aronsson</cp:lastModifiedBy>
  <cp:revision>33</cp:revision>
  <dcterms:created xsi:type="dcterms:W3CDTF">2011-05-20T13:01:05Z</dcterms:created>
  <dcterms:modified xsi:type="dcterms:W3CDTF">2024-08-05T10:57:40Z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rrDocVer">
    <vt:lpwstr>2.20</vt:lpwstr>
  </property>
  <property fmtid="{D5CDD505-2E9C-101B-9397-08002B2CF9AE}" pid="3" name="EK_Format">
    <vt:lpwstr>10</vt:lpwstr>
  </property>
</Properties>
</file>