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 bookmarkIdSeed="2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8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hyperlink" Target="dok28406.docx" TargetMode="External" /><Relationship Id="rId3" Type="http://schemas.openxmlformats.org/officeDocument/2006/relationships/hyperlink" Target="dok31924.pptx%09" TargetMode="External" /><Relationship Id="rId4" Type="http://schemas.openxmlformats.org/officeDocument/2006/relationships/hyperlink" Target="dok31927.pptx%09" TargetMode="External" /><Relationship Id="rId5" Type="http://schemas.openxmlformats.org/officeDocument/2006/relationships/hyperlink" Target="dok31929.pptx%09" TargetMode="External" /><Relationship Id="rId6" Type="http://schemas.openxmlformats.org/officeDocument/2006/relationships/hyperlink" Target="dok31930.pptx%09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emkant 1">
            <a:hlinkClick r:id="rId2" tgtFrame="_blank" tooltip="XDF28406 - dok28406.docx"/>
          </p:cNvPr>
          <p:cNvSpPr/>
          <p:nvPr/>
        </p:nvSpPr>
        <p:spPr>
          <a:xfrm>
            <a:off x="3707904" y="548680"/>
            <a:ext cx="1512169" cy="595216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Skulder- rehabilitering, 2-3 dager</a:t>
            </a:r>
          </a:p>
        </p:txBody>
      </p:sp>
      <p:sp>
        <p:nvSpPr>
          <p:cNvPr id="3" name="Femkant 2">
            <a:hlinkClick r:id="rId3" tgtFrame="_blank"/>
          </p:cNvPr>
          <p:cNvSpPr/>
          <p:nvPr/>
        </p:nvSpPr>
        <p:spPr>
          <a:xfrm>
            <a:off x="683568" y="548680"/>
            <a:ext cx="1512169" cy="59521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</a:t>
            </a:r>
          </a:p>
        </p:txBody>
      </p:sp>
      <p:sp>
        <p:nvSpPr>
          <p:cNvPr id="4" name="Femkant 3">
            <a:hlinkClick r:id="rId4" tgtFrame="_blank"/>
          </p:cNvPr>
          <p:cNvSpPr/>
          <p:nvPr/>
        </p:nvSpPr>
        <p:spPr>
          <a:xfrm>
            <a:off x="2195736" y="548680"/>
            <a:ext cx="1512169" cy="59521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Poliklinisk undersøkelse</a:t>
            </a:r>
          </a:p>
        </p:txBody>
      </p:sp>
      <p:sp>
        <p:nvSpPr>
          <p:cNvPr id="5" name="Femkant 4">
            <a:hlinkClick r:id="rId5" tgtFrame="_blank"/>
          </p:cNvPr>
          <p:cNvSpPr/>
          <p:nvPr/>
        </p:nvSpPr>
        <p:spPr>
          <a:xfrm>
            <a:off x="5220072" y="548680"/>
            <a:ext cx="1512169" cy="59521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</a:p>
        </p:txBody>
      </p:sp>
      <p:sp>
        <p:nvSpPr>
          <p:cNvPr id="6" name="Femkant 5">
            <a:hlinkClick r:id="rId6" tgtFrame="_blank"/>
          </p:cNvPr>
          <p:cNvSpPr/>
          <p:nvPr/>
        </p:nvSpPr>
        <p:spPr>
          <a:xfrm>
            <a:off x="6732240" y="548680"/>
            <a:ext cx="1512169" cy="59521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Avslutning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14763"/>
            <a:ext cx="9144000" cy="643248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nb-NO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 b="1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SKULDERREHABILITERING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 b="1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12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Den første delen av </a:t>
            </a:r>
            <a:r>
              <a:rPr lang="nb-NO" sz="1200" b="1"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nb-NO" sz="12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kulderrehabiliteringen går over 2-3 formiddager.</a:t>
            </a:r>
            <a:r>
              <a:rPr lang="nb-NO" sz="1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nb-NO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Fysioterapeuten og ergoterapeuten har individuelle timer med deg hver dag. I disse timene forsøker vi å få bedre oversikt over dine plager, og prøver ut ulike tiltak. Dersom du skal følges opp videre etter 2-3 dagers skulderrehabilitering, blir det som individuelle kontroller med 1-3 timers varighet.</a:t>
            </a:r>
            <a:endParaRPr kumimoji="0" lang="nb-NO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b-NO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Timer hos fysioterapeut:</a:t>
            </a:r>
            <a:endParaRPr kumimoji="0" lang="nb-NO" sz="1200" b="1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b-NO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Individuelle timer hos fysioterapeut består av veiledning og opplæring i ulike øvelser for skulderen, som du skal gjøre hjemme. Vi tilpasser øvelsene etter hva vi har funnet i skulderundersøkelsen. Dersom det er behov for videre skulderundersøkelser gjennomføres dette. Vi fokuserer på forbedring av bevegelsesmønster og kvalitet i trening som skal gi langsiktig effekt. Du får med deg et skriftlig treningsprogram og skal gjennomføre dette på egenhånd frem til neste kontroll.</a:t>
            </a:r>
            <a:endParaRPr kumimoji="0" lang="nb-NO" sz="1200" b="1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nb-NO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b-NO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Timer hos ergoterapeut:</a:t>
            </a:r>
            <a:endParaRPr kumimoji="0" lang="nb-NO" sz="1200" b="1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b-NO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Individuelle timer hos ergoterapeut består av kartlegging av aktivitet og aktivitetsproblemer samt observasjon av fysisk funksjon og bevegelsesmønster. I tillegg gir vi informasjon og veiledning i hvordan kroppen brukes mest mulig funksjonelt i daglige aktiviteter hjemme og på jobb. Ved sykemelding gis det veiledning og konkrete anbefalinger i forhold til gradvis tilbakegang til jobb. Dette skjer i samråd med lege og fysioterapeut. Siste dag skriver du en mål- og handlingsplan. Hensikten er at du blir bevisst egne mål og tiltak innenfor områdene jobb, trening og kroppsbruk. Mål- og handlingsplanen gjør dessuten oppfølgingen mer forpliktende og evalueres når du kommer tilbake til avtalte kontroller.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nb-NO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1200" b="1">
                <a:latin typeface="Verdana" pitchFamily="34" charset="0"/>
                <a:ea typeface="Verdana" pitchFamily="34" charset="0"/>
                <a:cs typeface="Verdana" pitchFamily="34" charset="0"/>
              </a:rPr>
              <a:t>Siste dag i 3 dagers skulderrehabilitering avtaler vi om du skal følges opp videre. Det avgjøres ut fra: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nb-NO" sz="1200">
                <a:latin typeface="Verdana" pitchFamily="34" charset="0"/>
                <a:ea typeface="Verdana" pitchFamily="34" charset="0"/>
                <a:cs typeface="Verdana" pitchFamily="34" charset="0"/>
              </a:rPr>
              <a:t>At vi (fysioterapeut og ergoterapeut) mener du har potensial for bedring dersom du følger vårt behandlingsopplegg videre.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nb-NO" sz="1200">
                <a:latin typeface="Verdana" pitchFamily="34" charset="0"/>
                <a:ea typeface="Verdana" pitchFamily="34" charset="0"/>
                <a:cs typeface="Verdana" pitchFamily="34" charset="0"/>
              </a:rPr>
              <a:t>At du er motivert for å gjennomføre de tiltakene og treningen vi anbefaler. Hvis du ikke ønsker/ikke er motivert for videre oppfølging, avslutter vi.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nb-NO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sz="1200" b="1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14</Paragraphs>
  <Slides>1</Slides>
  <Notes>0</Notes>
  <TotalTime>33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Per Gunnar Waldal</dc:creator>
  <dc:description>EK_Avdeling¤2#4¤2# ¤3#EK_Avsnitt¤2#4¤2# ¤3#EK_Bedriftsnavn¤2#1¤2#Sørlandet sykehus HF¤3#EK_GjelderFra¤2#0¤2#05.08.2024¤3#EK_KlGjelderFra¤2#0¤2#¤3#EK_Opprettet¤2#0¤2#29.01.2013¤3#EK_Utgitt¤2#0¤2# ¤3#EK_IBrukDato¤2#0¤2#05.08.2024¤3#EK_DokumentID¤2#0¤2#D31928¤3#EK_DokTittel¤2#0¤2#Skulder- Behandlingslinje- 3 dagers skulderrehabilitering side 1, EFF/AFR¤3#EK_DokType¤2#0¤2#Informasjon¤3#EK_DocLvlShort¤2#0¤2#Nivå 2¤3#EK_DocLevel¤2#0¤2#Avdelingsdokumenter¤3#EK_EksRef¤2#2¤2# 0	¤3#EK_Erstatter¤2#0¤2#0.06¤3#EK_ErstatterD¤2#0¤2#31.12.2023¤3#EK_Signatur¤2#0¤2#&lt;ikke styrt&gt;¤3#EK_Verifisert¤2#0¤2# ¤3#EK_Hørt¤2#0¤2# ¤3#EK_AuditReview¤2#2¤2# ¤3#EK_AuditApprove¤2#2¤2# ¤3#EK_Gradering¤2#0¤2#Åpen¤3#EK_Gradnr¤2#4¤2#0¤3#EK_Kapittel¤2#4¤2# ¤3#EK_Referanse¤2#2¤2# 5	II.SOK.AFR.2.2.3.1-2	Skulder- Behandlingslinje- Henvisning, EFF/AFR	31924	dok31924.pptx	¤1#II.SOK.AFR.2.2.3.2-4	Skulder- Behandlingslinje- Poliklinisk undersøkelse, EFF/AFR	31927	dok31927.pptx	¤1#II.SOK.AFR.2.2.3.3-16	Skulder- Behandlingslinje- 3 dagers skulderrehabilitering side 2, EFF/AFR	32005	dok32005.pptx	¤1#II.SOK.AFR.2.2.3.4-2	Skulder- Behandlingslinje- Oppfølging, EFF/AFR	31929	dok31929.pptx	¤1#II.SOK.AFR.2.2.3.5-1	Skulder- Behandlingslinje- Avslutning, EFF/AFR	31930	dok31930.pptx	¤1#¤3#EK_RefNr¤2#0¤2#II.SOK.AFR.2.2.3.3-15¤3#EK_Revisjon¤2#0¤2#-¤3#EK_Ansvarlig¤2#0¤2#Ingvild Homberset Aronsson¤3#EK_SkrevetAv¤2#0¤2#Ingvild Homberset Aronsson¤3#EK_DokAnsvNavn¤2#0¤2#Fagutvalget¤3#EK_UText2¤2#0¤2# ¤3#EK_UText3¤2#0¤2# ¤3#EK_UText4¤2#0¤2# ¤3#EK_Status¤2#0¤2#I bruk¤3#EK_Stikkord¤2#0¤2#skulder¤3#EK_SuperStikkord¤2#0¤2#¤3#EK_Rapport¤2#3¤2#¤3#EK_EKPrintMerke¤2#0¤2#¤3#EK_Watermark¤2#0¤2#¤3#EK_Utgave¤2#0¤2#0.07¤3#EK_Merknad¤2#7¤2#¤3#EK_VerLogg¤2#2¤2#Ver. 0.07 - 05.08.2024|¤1#Ver. 0.06 - 30.01.2024|¤1#Ver. 0.05 - 28.01.2022|¤1#Ver. 0.04 - 05.05.2021|Forlenget gyldighet til 05.05.2023 uten endringer i dokumentet.¤1#Ver. 0.03 - 02.11.2018|Forlenget gyldighet til 02.11.2020 uten endringer i dokumentet.¤1#Ver. 0.02 - 02.11.2018|¤1#Ver. 0.01 - 06.08.2015|¤1#Ver. 0.00 - 21.02.2013|¤3#EK_RF1¤2#4¤2#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¤3#EK_DL¤2#0¤2#15¤3#EK_GjelderTil¤2#0¤2#05.08.2026¤3#EK_Vedlegg¤2#2¤2# 0	¤3#EK_AvdelingOver¤2#4¤2# ¤3#EK_HRefNr¤2#0¤2# ¤3#EK_HbNavn¤2#0¤2# ¤3#EK_DokRefnr¤2#4¤2#0002030402020303¤3#EK_Dokendrdato¤2#4¤2#24.10.2023 14:37:50¤3#EK_HbType¤2#4¤2# ¤3#EK_Offisiell¤2#4¤2# ¤3#EK_VedleggRef¤2#4¤2#II.SOK.AFR.2.2.3.3-15¤3#EK_Strukt00¤2#5¤2#¤5#II¤5#Klinikknivå¤5#0¤5#0¤4#.¤5#SOK¤5#Somatikk Kristiansand¤5#0¤5#0¤4#.¤5#AFR¤5#Avdeling for fysikalsk medisin og rehabilitering¤5#0¤5#0¤4#.¤5#2¤5#Fagprosedyrer og Pasientrelaterte tema¤5#0¤5#0¤4#.¤5#2¤5#Fysikalsk medisin og forebygging¤5#0¤5#0¤4#.¤5#3¤5#Skulder¤5#0¤5#0¤4#.¤5#3¤5#3 dagers skulderrehabilitering¤5#0¤5#0¤4#\¤3#EK_Strukt01¤2#5¤2#¤3#EK_Strukt02¤2#5¤2# 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rehabilitering¤5#0¤5#0¤4#.¤5#2¤5#Fagprosedyrer og Pasientrelaterte tema¤5#0¤5#0¤4#.¤5#2¤5#Fysikalsk medisin og forebygging¤5#0¤5#0¤4#.¤5#3¤5#Skulder¤5#0¤5#0¤4#.¤5#3¤5#3 dagers skulderrehabilitering¤5#0¤5#0¤4#\¤3#</dc:description>
  <cp:keywords>&lt;dok31928.pptx&gt;&lt;n&gt;ek_type&lt;/n&gt;&lt;v&gt;DOK&lt;/v&gt;&lt;n&gt;khb&lt;/n&gt;&lt;v&gt;UB&lt;/v&gt;&lt;n&gt;beskyttet&lt;/n&gt;&lt;v&gt;nei&lt;/v&gt;&lt;/dok31928.pptx&gt;</cp:keywords>
  <cp:lastModifiedBy>Ingvild Homberset Aronsson</cp:lastModifiedBy>
  <cp:revision>48</cp:revision>
  <dcterms:created xsi:type="dcterms:W3CDTF">2011-05-20T13:01:05Z</dcterms:created>
  <dcterms:modified xsi:type="dcterms:W3CDTF">2024-08-06T09:01:55Z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