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valitet.sshf.no/docs/pub/dok31924.pdf" TargetMode="External"/><Relationship Id="rId7" Type="http://schemas.openxmlformats.org/officeDocument/2006/relationships/hyperlink" Target="https://kvalitet.sshf.no/docs/pub/dok28464.pdf" TargetMode="External"/><Relationship Id="rId2" Type="http://schemas.openxmlformats.org/officeDocument/2006/relationships/hyperlink" Target="https://kvalitet.sshf.no/docs/pub/dok3192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31930.pdf" TargetMode="External"/><Relationship Id="rId5" Type="http://schemas.openxmlformats.org/officeDocument/2006/relationships/hyperlink" Target="https://kvalitet.sshf.no/docs/dok/dok28407.docx" TargetMode="External"/><Relationship Id="rId4" Type="http://schemas.openxmlformats.org/officeDocument/2006/relationships/hyperlink" Target="https://kvalitet.sshf.no/docs/pub/dok3192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mkant 1">
            <a:hlinkClick r:id="rId2" tgtFrame="_blank"/>
          </p:cNvPr>
          <p:cNvSpPr/>
          <p:nvPr/>
        </p:nvSpPr>
        <p:spPr>
          <a:xfrm>
            <a:off x="3707904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Skulder- rehabilitering, 2-3 dager</a:t>
            </a:r>
          </a:p>
        </p:txBody>
      </p:sp>
      <p:sp>
        <p:nvSpPr>
          <p:cNvPr id="3" name="Femkant 2">
            <a:hlinkClick r:id="rId3" tgtFrame="_blank"/>
          </p:cNvPr>
          <p:cNvSpPr/>
          <p:nvPr/>
        </p:nvSpPr>
        <p:spPr>
          <a:xfrm>
            <a:off x="755576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</a:p>
        </p:txBody>
      </p:sp>
      <p:sp>
        <p:nvSpPr>
          <p:cNvPr id="4" name="Femkant 3">
            <a:hlinkClick r:id="rId4" tgtFrame="_blank"/>
          </p:cNvPr>
          <p:cNvSpPr/>
          <p:nvPr/>
        </p:nvSpPr>
        <p:spPr>
          <a:xfrm>
            <a:off x="2195736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undersøkelse</a:t>
            </a:r>
          </a:p>
        </p:txBody>
      </p:sp>
      <p:sp>
        <p:nvSpPr>
          <p:cNvPr id="5" name="Femkant 4">
            <a:hlinkClick r:id="rId5" tgtFrame="_blank"/>
          </p:cNvPr>
          <p:cNvSpPr/>
          <p:nvPr/>
        </p:nvSpPr>
        <p:spPr>
          <a:xfrm>
            <a:off x="5220072" y="548680"/>
            <a:ext cx="1512169" cy="59521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sp>
        <p:nvSpPr>
          <p:cNvPr id="6" name="Femkant 5">
            <a:hlinkClick r:id="rId6" tgtFrame="_blank"/>
          </p:cNvPr>
          <p:cNvSpPr/>
          <p:nvPr/>
        </p:nvSpPr>
        <p:spPr>
          <a:xfrm>
            <a:off x="6732240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Avslutning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467544" y="5949280"/>
            <a:ext cx="254000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rtlCol="0">
            <a:spAutoFit/>
          </a:bodyPr>
          <a:lstStyle/>
          <a:p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  <a:hlinkClick r:id="rId7"/>
              </a:rPr>
              <a:t>Skulder- Poliklinisk oppfølging- AFR/EFF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15453"/>
            <a:ext cx="8640960" cy="42164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OPPFØLGING VIDERE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Etter at du har deltatt i 2-3 dagers skulderrehabilitering, og vi har blitt enig om videre oppfølging, skal du gjennomføre egentrening og andre tiltak hjemme i 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ca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 måned. Du får da ny time til oppfølging hos fysioterapeut og / eller ergoterapeut. Disse timene foregår individuelt og varer til sammen fra 1-2 timer.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Hos fysioterapeuten:</a:t>
            </a:r>
            <a:endParaRPr kumimoji="0" lang="nb-NO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Vurdere egentreningen, både i forhold til treningsmengde og hvilke reaksjoner kroppen har gitt på treningen. Opplever du forandring i forhold til smerte og funksjon?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Teste om bevegelsene i skulderen har blitt bedret / forandret, eller andre tester ved behov.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 ser igjennom den treningen du har gjort hjemme og justerer utførelsen der det er behov.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Dersom du skal ha videre oppfølging, utarbeides nytt treningsprogram som du får med deg skriftlig.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Ved siste oppfølging gir vi anbefalinger om hvor lenge du bør fortsette treningen.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Hos ergoterapeuten:</a:t>
            </a:r>
            <a:endParaRPr kumimoji="0" lang="nb-NO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 går gjennom din status i forhold til smerte, funksjon, jobb og aktivitet. Har noe endret seg?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Vurdere anbefalte tiltak, hvordan har det gått?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 ser på hvordan du har klart å endre uheldig bruk av din skulder. Du blir observert i aktivitet og vil få veiledning og informasjon om hvordan du kan bedre din arbeidsteknikk dersom dette er nødvendig.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Veiledning og anbefaling av videre tiltak knyttet til kroppsbruk i daglig aktivitet og jobb.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265</Words>
  <Application>Microsoft Office PowerPoint</Application>
  <PresentationFormat>Skjermfremvisning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Per Gunnar Waldal</dc:creator>
  <cp:keywords>&lt;dok31929.pptx&gt;&lt;n&gt;ek_type&lt;/n&gt;&lt;v&gt;DOK&lt;/v&gt;&lt;n&gt;khb&lt;/n&gt;&lt;v&gt;UB&lt;/v&gt;&lt;n&gt;beskyttet&lt;/n&gt;&lt;v&gt;nei&lt;/v&gt;&lt;/dok31929.pptx&gt;</cp:keywords>
  <dc:description>EK_Avdeling¤2#4¤2# ¤3#EK_Avsnitt¤2#4¤2# ¤3#EK_Bedriftsnavn¤2#1¤2#Sørlandet sykehus HF¤3#EK_GjelderFra¤2#0¤2#06.08.2024¤3#EK_KlGjelderFra¤2#0¤2#¤3#EK_Opprettet¤2#0¤2#29.01.2013¤3#EK_Utgitt¤2#0¤2# ¤3#EK_IBrukDato¤2#0¤2#06.08.2024¤3#EK_DokumentID¤2#0¤2#D31929¤3#EK_DokTittel¤2#0¤2#Skulder- Behandlingslinje- Oppfølging, EFF/AFR¤3#EK_DokType¤2#0¤2#Informasjon¤3#EK_DocLvlShort¤2#0¤2#Nivå 2¤3#EK_DocLevel¤2#0¤2#Avdelingsdokumenter¤3#EK_EksRef¤2#2¤2# 0	¤3#EK_Erstatter¤2#0¤2#0.07¤3#EK_ErstatterD¤2#0¤2#22.06.2023¤3#EK_Signatur¤2#0¤2#&lt;ikke styrt&gt;¤3#EK_Verifisert¤2#0¤2# ¤3#EK_Hørt¤2#0¤2# ¤3#EK_AuditReview¤2#2¤2# ¤3#EK_AuditApprove¤2#2¤2# ¤3#EK_Gradering¤2#0¤2#Åpen¤3#EK_Gradnr¤2#4¤2#0¤3#EK_Kapittel¤2#4¤2# ¤3#EK_Referanse¤2#2¤2# 5	II.SOK.AFR.2.2.3.1-2	Skulder- Behandlingslinje- Henvisning, EFF/AFR	31924	dok31924.pptx	¤1#II.SOK.AFR.2.2.3.2-4	Skulder- Behandlingslinje- Poliklinisk undersøkelse, EFF/AFR	31927	dok31927.pptx	¤1#II.SOK.AFR.2.2.3.3-15	Skulder- Behandlingslinje- 3 dagers skulderrehabilitering side 1, EFF/AFR	31928	dok31928.pptx	¤1#II.SOK.AFR.2.2.3.4-1	Skulder- Poliklinisk oppfølging- AFR/EFF	28464	dok28464.docx	¤1#II.SOK.AFR.2.2.3.5-1	Skulder- Behandlingslinje- Avslutning, EFF/AFR	31930	dok31930.pptx	¤1#¤3#EK_RefNr¤2#0¤2#II.SOK.AFR.2.2.3.4-2¤3#EK_Revisjon¤2#0¤2#-¤3#EK_Ansvarlig¤2#0¤2#Ingvild Homberset Aronsson¤3#EK_SkrevetAv¤2#0¤2#Ingvild Homberset Aronsson¤3#EK_DokAnsvNavn¤2#0¤2#Fagutvalget¤3#EK_UText2¤2#0¤2# ¤3#EK_UText3¤2#0¤2# ¤3#EK_UText4¤2#0¤2# ¤3#EK_Status¤2#0¤2#I bruk¤3#EK_Stikkord¤2#0¤2#skulder¤3#EK_SuperStikkord¤2#0¤2#¤3#EK_Rapport¤2#3¤2#¤3#EK_EKPrintMerke¤2#0¤2#¤3#EK_Watermark¤2#0¤2#¤3#EK_Utgave¤2#0¤2#0.08¤3#EK_Merknad¤2#7¤2#¤3#EK_VerLogg¤2#2¤2#Ver. 0.08 - 06.08.2024|¤1#Ver. 0.07 - 22.06.2023|Forlenget gyldighet til 22.06.2025 uten endringer i dokumentet.¤1#Ver. 0.06 - 05.05.2021|Forlenget gyldighet til 05.05.2023 uten endringer i dokumentet.¤1#Ver. 0.05 - 06.11.2018|¤1#Ver. 0.04 - 22.05.2018|Forlenget gyldighet til 22.05.2020 uten endringer i dokumentet.¤1#Ver. 0.03 - 22.05.2018|¤1#Ver. 0.02 - 22.12.2017|¤1#Ver. 0.01 - 06.08.2015|¤1#Ver. 0.00 - 21.02.2013|¤3#EK_RF1¤2#4¤2#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¤3#EK_DL¤2#0¤2#2¤3#EK_GjelderTil¤2#0¤2#06.08.2026¤3#EK_Vedlegg¤2#2¤2# 0	¤3#EK_AvdelingOver¤2#4¤2# ¤3#EK_HRefNr¤2#0¤2# ¤3#EK_HbNavn¤2#0¤2# ¤3#EK_DokRefnr¤2#4¤2#0002030402020304¤3#EK_Dokendrdato¤2#4¤2#24.10.2023 14:38:14¤3#EK_HbType¤2#4¤2# ¤3#EK_Offisiell¤2#4¤2# ¤3#EK_VedleggRef¤2#4¤2#II.SOK.AFR.2.2.3.4-2¤3#EK_Strukt00¤2#5¤2#¤5#II¤5#Klinikknivå¤5#0¤5#0¤4#.¤5#SOK¤5#Somatikk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forebygging¤5#0¤5#0¤4#.¤5#3¤5#Skulder¤5#0¤5#0¤4#.¤5#4¤5#Oppfølging¤5#0¤5#0¤4#\¤3#EK_Strukt01¤2#5¤2#¤3#EK_Strukt02¤2#5¤2#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forebygging¤5#0¤5#0¤4#.¤5#3¤5#Skulder¤5#0¤5#0¤4#.¤5#4¤5#Oppfølging¤5#0¤5#0¤4#\¤3#</dc:description>
  <cp:lastModifiedBy>Ingvild Homberset Aronsson</cp:lastModifiedBy>
  <cp:revision>32</cp:revision>
  <dcterms:created xsi:type="dcterms:W3CDTF">2011-05-20T13:01:05Z</dcterms:created>
  <dcterms:modified xsi:type="dcterms:W3CDTF">2024-08-06T09:13:05Z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