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valitet.sshf.no/docs/pub/dok31924.pdf" TargetMode="External"/><Relationship Id="rId7" Type="http://schemas.openxmlformats.org/officeDocument/2006/relationships/hyperlink" Target="https://kvalitet.sshf.no/docs/pub/dok28506.pdf" TargetMode="External"/><Relationship Id="rId2" Type="http://schemas.openxmlformats.org/officeDocument/2006/relationships/hyperlink" Target="https://kvalitet.sshf.no/docs/pub/dok31928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dok/dok28402.docx" TargetMode="External"/><Relationship Id="rId5" Type="http://schemas.openxmlformats.org/officeDocument/2006/relationships/hyperlink" Target="https://kvalitet.sshf.no/docs/pub/dok31929.pdf" TargetMode="External"/><Relationship Id="rId4" Type="http://schemas.openxmlformats.org/officeDocument/2006/relationships/hyperlink" Target="https://kvalitet.sshf.no/docs/pub/dok3192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emkant 1">
            <a:hlinkClick r:id="rId2" tgtFrame="_blank"/>
          </p:cNvPr>
          <p:cNvSpPr/>
          <p:nvPr/>
        </p:nvSpPr>
        <p:spPr>
          <a:xfrm>
            <a:off x="3707904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Skulder- rehabilitering, 2-3 dager</a:t>
            </a:r>
          </a:p>
        </p:txBody>
      </p:sp>
      <p:sp>
        <p:nvSpPr>
          <p:cNvPr id="3" name="Femkant 2">
            <a:hlinkClick r:id="rId3" tgtFrame="_blank"/>
          </p:cNvPr>
          <p:cNvSpPr/>
          <p:nvPr/>
        </p:nvSpPr>
        <p:spPr>
          <a:xfrm>
            <a:off x="683568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</a:p>
        </p:txBody>
      </p:sp>
      <p:sp>
        <p:nvSpPr>
          <p:cNvPr id="4" name="Femkant 3">
            <a:hlinkClick r:id="rId4" tgtFrame="_blank"/>
          </p:cNvPr>
          <p:cNvSpPr/>
          <p:nvPr/>
        </p:nvSpPr>
        <p:spPr>
          <a:xfrm>
            <a:off x="2195736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undersøkelse</a:t>
            </a:r>
          </a:p>
        </p:txBody>
      </p:sp>
      <p:sp>
        <p:nvSpPr>
          <p:cNvPr id="5" name="Femkant 4">
            <a:hlinkClick r:id="rId5" tgtFrame="_blank"/>
          </p:cNvPr>
          <p:cNvSpPr/>
          <p:nvPr/>
        </p:nvSpPr>
        <p:spPr>
          <a:xfrm>
            <a:off x="5220072" y="548680"/>
            <a:ext cx="1512169" cy="59521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</a:p>
        </p:txBody>
      </p:sp>
      <p:sp>
        <p:nvSpPr>
          <p:cNvPr id="6" name="Femkant 5">
            <a:hlinkClick r:id="rId6" tgtFrame="_blank"/>
          </p:cNvPr>
          <p:cNvSpPr/>
          <p:nvPr/>
        </p:nvSpPr>
        <p:spPr>
          <a:xfrm>
            <a:off x="6732240" y="548680"/>
            <a:ext cx="1512169" cy="595216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Avslutning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755576" y="5589240"/>
            <a:ext cx="2542540" cy="5491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rtlCol="0">
            <a:spAutoFit/>
          </a:bodyPr>
          <a:lstStyle/>
          <a:p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  <a:hlinkClick r:id="rId7"/>
              </a:rPr>
              <a:t>Skulder- Avslutningssamtale hos lege etter skulderrehabilitering-AFR/EFF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320443"/>
            <a:ext cx="8208912" cy="3570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AVSLUTNING HOS LEGE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Fysioterapeut, ergoterapeut og lege avgjør i samråd med deg hvor mange oppfølgingstimer du har behov for etter 2-3 dagers skulderrehabilitering. 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For å holde ventelistene korte har vi imidlertid en øvre grense på 4 måneders oppfølgingstid. Du får skriftlig innkalling til avslutningssamtale hos legen som undersøkte deg første gang på poliklinikken (fortrinnsvis).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Avslutningssamtalen hos lege omfatter:</a:t>
            </a:r>
            <a:endParaRPr kumimoji="0" lang="nb-NO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En kort oppsummering fra rehabiliteringen. Hvordan går det med skulderen din nå? Hva kan du gjøre av aktiviteter per i dag? Har du fremdeles begrensninger? Er du tilbake i jobb (hvis aktuelt)?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Hvilke endringer har du gjennomført i daglig aktivitet og arbeid?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Dersom du har fulgt opp trening og tiltak som anbefalt og likevel ikke opplever bedring, diskuteres eventuelt andre alternativer (andre behandlinger, operasjon og lignende).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Nye problemstillinger relatert til andre forhold enn skulderbehandlingen, tas ikke opp.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Resymé av avslutningssamtalen, samt konklusjonene fra </a:t>
            </a:r>
            <a:r>
              <a:rPr kumimoji="0" lang="nb-NO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fysio</a:t>
            </a:r>
            <a:r>
              <a:rPr kumimoji="0" lang="nb-N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- og ergoterapirapporter, sendes til den som henviste deg og fastlegen.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nb-N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194</Words>
  <Application>Microsoft Office PowerPoint</Application>
  <PresentationFormat>Skjermfremvisning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Per Gunnar Waldal</dc:creator>
  <cp:keywords>&lt;dok31930.pptx&gt;&lt;n&gt;ek_type&lt;/n&gt;&lt;v&gt;DOK&lt;/v&gt;&lt;n&gt;khb&lt;/n&gt;&lt;v&gt;UB&lt;/v&gt;&lt;n&gt;beskyttet&lt;/n&gt;&lt;v&gt;nei&lt;/v&gt;&lt;/dok31930.pptx&gt;</cp:keywords>
  <dc:description>EK_Avdeling¤2#4¤2# ¤3#EK_Avsnitt¤2#4¤2# ¤3#EK_Bedriftsnavn¤2#1¤2#Sørlandet sykehus HF¤3#EK_GjelderFra¤2#0¤2#05.08.2024¤3#EK_KlGjelderFra¤2#0¤2#¤3#EK_Opprettet¤2#0¤2#29.01.2013¤3#EK_Utgitt¤2#0¤2# ¤3#EK_IBrukDato¤2#0¤2#05.08.2024¤3#EK_DokumentID¤2#0¤2#D31930¤3#EK_DokTittel¤2#0¤2#Skulder- Behandlingslinje- Avslutning, EFF/AFR¤3#EK_DokType¤2#0¤2#Informasjon¤3#EK_DocLvlShort¤2#0¤2#Nivå 2¤3#EK_DocLevel¤2#0¤2#Avdelingsdokumenter¤3#EK_EksRef¤2#2¤2# 0	¤3#EK_Erstatter¤2#0¤2#0.07¤3#EK_ErstatterD¤2#0¤2#22.06.2023¤3#EK_Signatur¤2#0¤2#&lt;ikke styrt&gt;¤3#EK_Verifisert¤2#0¤2# ¤3#EK_Hørt¤2#0¤2# ¤3#EK_AuditReview¤2#2¤2# ¤3#EK_AuditApprove¤2#2¤2# ¤3#EK_Gradering¤2#0¤2#Åpen¤3#EK_Gradnr¤2#4¤2#0¤3#EK_Kapittel¤2#4¤2# ¤3#EK_Referanse¤2#2¤2# 5	II.SOK.AFR.2.2.3.1-2	Skulder- Behandlingslinje- Henvisning, EFF/AFR	31924	dok31924.pptx	¤1#II.SOK.AFR.2.2.3.2-4	Skulder- Behandlingslinje- Poliklinisk undersøkelse, EFF/AFR	31927	dok31927.pptx	¤1#II.SOK.AFR.2.2.3.3-15	Skulder- Behandlingslinje- 3 dagers skulderrehabilitering side 1, EFF/AFR	31928	dok31928.pptx	¤1#II.SOK.AFR.2.2.3.4-2	Skulder- Behandlingslinje- Oppfølging, EFF/AFR	31929	dok31929.pptx	¤1#II.SOK.AFR.2.2.3.5-2	Skulder- Avslutningssamtale hos lege etter skulderrehabilitering-AFR/EFF	28506	dok28506.docx	¤1#¤3#EK_RefNr¤2#0¤2#II.SOK.AFR.2.2.3.5-1¤3#EK_Revisjon¤2#0¤2#-¤3#EK_Ansvarlig¤2#0¤2#Ingvild Homberset Aronsson¤3#EK_SkrevetAv¤2#0¤2#Ingvild Homberset Aronsson¤3#EK_DokAnsvNavn¤2#0¤2#Fagutvalget¤3#EK_UText2¤2#0¤2# ¤3#EK_UText3¤2#0¤2# ¤3#EK_UText4¤2#0¤2# ¤3#EK_Status¤2#0¤2#I bruk¤3#EK_Stikkord¤2#0¤2#skulder¤3#EK_SuperStikkord¤2#0¤2#¤3#EK_Rapport¤2#3¤2#¤3#EK_EKPrintMerke¤2#0¤2#¤3#EK_Watermark¤2#0¤2#¤3#EK_Utgave¤2#0¤2#0.08¤3#EK_Merknad¤2#7¤2#¤3#EK_VerLogg¤2#2¤2#Ver. 0.08 - 05.08.2024|¤1#Ver. 0.07 - 22.06.2023|Forlenget gyldighet til 22.06.2025 uten endringer i dokumentet.¤1#Ver. 0.06 - 05.05.2021|Forlenget gyldighet til 05.05.2023 uten endringer i dokumentet.¤1#Ver. 0.05 - 09.11.2018|Forlenget gyldighet til 09.11.2020 uten endringer i dokumentet.¤1#Ver. 0.04 - 06.11.2018|¤1#Ver. 0.03 - 06.11.2018|¤1#Ver. 0.02 - 06.11.2018|¤1#Ver. 0.01 - 06.08.2015|¤1#Ver. 0.00 - 21.02.2013|¤3#EK_RF1¤2#4¤2#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¤3#EK_DL¤2#0¤2#1¤3#EK_GjelderTil¤2#0¤2#05.08.2026¤3#EK_Vedlegg¤2#2¤2# 0	¤3#EK_AvdelingOver¤2#4¤2# ¤3#EK_HRefNr¤2#0¤2# ¤3#EK_HbNavn¤2#0¤2# ¤3#EK_DokRefnr¤2#4¤2#0002030402020305¤3#EK_Dokendrdato¤2#4¤2#24.10.2023 14:38:21¤3#EK_HbType¤2#4¤2# ¤3#EK_Offisiell¤2#4¤2# ¤3#EK_VedleggRef¤2#4¤2#II.SOK.AFR.2.2.3.5-1¤3#EK_Strukt00¤2#5¤2#¤5#II¤5#Klinikknivå¤5#0¤5#0¤4#.¤5#SOK¤5#Somatikk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forebygging¤5#0¤5#0¤4#.¤5#3¤5#Skulder¤5#0¤5#0¤4#.¤5#5¤5#Avslutning¤5#0¤5#0¤4#\¤3#EK_Strukt01¤2#5¤2#¤3#EK_Strukt02¤2#5¤2#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rehabilitering¤5#0¤5#0¤4#.¤5#2¤5#Fagprosedyrer og Pasientrelaterte tema¤5#0¤5#0¤4#.¤5#2¤5#Fysikalsk medisin og forebygging¤5#0¤5#0¤4#.¤5#3¤5#Skulder¤5#0¤5#0¤4#.¤5#5¤5#Avslutning¤5#0¤5#0¤4#\¤3#</dc:description>
  <cp:lastModifiedBy>Ingvild Homberset Aronsson</cp:lastModifiedBy>
  <cp:revision>28</cp:revision>
  <dcterms:created xsi:type="dcterms:W3CDTF">2011-05-20T13:01:05Z</dcterms:created>
  <dcterms:modified xsi:type="dcterms:W3CDTF">2024-08-05T11:01:29Z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