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1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20.06.2022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10" Type="http://schemas.openxmlformats.org/officeDocument/2006/relationships/hyperlink" Target="dok12240.docx" TargetMode="External" /><Relationship Id="rId11" Type="http://schemas.openxmlformats.org/officeDocument/2006/relationships/hyperlink" Target="dok25214.docx" TargetMode="External" /><Relationship Id="rId2" Type="http://schemas.openxmlformats.org/officeDocument/2006/relationships/hyperlink" Target="https://kvalitet.sshf.no/docs/pub/DOK30888.pdf" TargetMode="External" /><Relationship Id="rId3" Type="http://schemas.openxmlformats.org/officeDocument/2006/relationships/hyperlink" Target="dok29431.pptx" TargetMode="External" /><Relationship Id="rId4" Type="http://schemas.openxmlformats.org/officeDocument/2006/relationships/image" Target="../media/image1.jpeg" /><Relationship Id="rId5" Type="http://schemas.openxmlformats.org/officeDocument/2006/relationships/hyperlink" Target="https://kvalitet.sshf.no/docs/pub/DOK52051.pdf" TargetMode="External" /><Relationship Id="rId6" Type="http://schemas.openxmlformats.org/officeDocument/2006/relationships/hyperlink" Target="dok28093.docx" TargetMode="External" /><Relationship Id="rId7" Type="http://schemas.openxmlformats.org/officeDocument/2006/relationships/hyperlink" Target="dok08335.docx" TargetMode="External" /><Relationship Id="rId8" Type="http://schemas.openxmlformats.org/officeDocument/2006/relationships/hyperlink" Target="dok09387.docx" TargetMode="External" /><Relationship Id="rId9" Type="http://schemas.openxmlformats.org/officeDocument/2006/relationships/hyperlink" Target="dok29693.docx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Rektangel 3">
            <a:hlinkClick r:id="rId2" tgtFrame="_blank" tooltip="XDF30888 - dok30888.pptx"/>
          </p:cNvPr>
          <p:cNvSpPr/>
          <p:nvPr/>
        </p:nvSpPr>
        <p:spPr>
          <a:xfrm>
            <a:off x="539552" y="908720"/>
            <a:ext cx="1739270" cy="72008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Operasjon</a:t>
            </a:r>
            <a:endParaRPr lang="nb-NO" sz="14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TekstSylinder 9">
            <a:hlinkClick r:id="rId3" tgtFrame="_blank" tooltip="XDF29431 - dok29431.pptx"/>
          </p:cNvPr>
          <p:cNvSpPr txBox="1"/>
          <p:nvPr/>
        </p:nvSpPr>
        <p:spPr>
          <a:xfrm>
            <a:off x="6948264" y="836712"/>
            <a:ext cx="11563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smtClean="0">
                <a:hlinkClick r:id="rId2" tgtFrame="_blank" tooltip="XDF30888 - dok30888.pptx"/>
              </a:rPr>
              <a:t>Forrige side</a:t>
            </a:r>
            <a:endParaRPr lang="nb-NO" sz="1600"/>
          </a:p>
        </p:txBody>
      </p:sp>
      <p:pic>
        <p:nvPicPr>
          <p:cNvPr id="11" name="Bilde 10" descr="SorlandetSykehus-1000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13" name="TekstSylinder 12">
            <a:hlinkClick r:id="rId5" tgtFrame="_blank" tooltip="XDF28093 - dok28093.docx"/>
          </p:cNvPr>
          <p:cNvSpPr txBox="1"/>
          <p:nvPr/>
        </p:nvSpPr>
        <p:spPr>
          <a:xfrm>
            <a:off x="539552" y="1988840"/>
            <a:ext cx="615264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b-NO" smtClean="0">
                <a:hlinkClick r:id="rId6" tgtFrame="_blank"/>
              </a:rPr>
              <a:t> Forebygging av akutt forvirring i anestesi/operasjonsseksjonen</a:t>
            </a:r>
            <a:endParaRPr lang="nb-NO" smtClean="0"/>
          </a:p>
          <a:p>
            <a:pPr>
              <a:buFont typeface="Arial" pitchFamily="34" charset="0"/>
              <a:buChar char="•"/>
            </a:pPr>
            <a:r>
              <a:rPr lang="nb-NO" smtClean="0">
                <a:hlinkClick r:id="rId7" tgtFrame="_blank"/>
              </a:rPr>
              <a:t>CHP 8 mm  Innsetting Opr</a:t>
            </a:r>
            <a:endParaRPr lang="nb-NO" smtClean="0"/>
          </a:p>
          <a:p>
            <a:pPr>
              <a:buFont typeface="Arial" pitchFamily="34" charset="0"/>
              <a:buChar char="•"/>
            </a:pPr>
            <a:r>
              <a:rPr lang="nb-NO" smtClean="0">
                <a:hlinkClick r:id="rId8" tgtFrame="_blank"/>
              </a:rPr>
              <a:t>CHS Insetting Opr</a:t>
            </a:r>
            <a:endParaRPr lang="nb-NO" smtClean="0"/>
          </a:p>
          <a:p>
            <a:pPr>
              <a:buFont typeface="Arial" pitchFamily="34" charset="0"/>
              <a:buChar char="•"/>
            </a:pPr>
            <a:r>
              <a:rPr lang="nb-NO" err="1" smtClean="0">
                <a:hlinkClick r:id="rId9" tgtFrame="_blank"/>
              </a:rPr>
              <a:t>Hemiprotese MIS</a:t>
            </a:r>
            <a:endParaRPr lang="nb-NO" smtClean="0"/>
          </a:p>
          <a:p>
            <a:pPr>
              <a:buFont typeface="Arial" pitchFamily="34" charset="0"/>
              <a:buChar char="•"/>
            </a:pPr>
            <a:r>
              <a:rPr lang="nb-NO" err="1" smtClean="0">
                <a:hlinkClick r:id="rId10" tgtFrame="_blank"/>
              </a:rPr>
              <a:t>Hemiprotese sementfri</a:t>
            </a:r>
            <a:endParaRPr lang="nb-NO" smtClean="0"/>
          </a:p>
          <a:p>
            <a:pPr>
              <a:buFont typeface="Arial" pitchFamily="34" charset="0"/>
              <a:buChar char="•"/>
            </a:pPr>
            <a:r>
              <a:rPr lang="nb-NO" err="1" smtClean="0">
                <a:hlinkClick r:id="rId11" tgtFrame="_blank"/>
              </a:rPr>
              <a:t>Hemiprotese sementert</a:t>
            </a:r>
            <a:endParaRPr lang="nb-NO" smtClean="0"/>
          </a:p>
          <a:p>
            <a:pPr>
              <a:buFont typeface="Arial" pitchFamily="34" charset="0"/>
              <a:buChar char="•"/>
            </a:pPr>
            <a:endParaRPr lang="nb-NO"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8</Paragraphs>
  <Slides>1</Slides>
  <Notes>0</Notes>
  <TotalTime>26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Per Gunnar Waldal</dc:creator>
  <dc:description>EK_Avdeling¤2#4¤2# ¤3#EK_Avsnitt¤2#4¤2# ¤3#EK_Bedriftsnavn¤2#1¤2#Sørlandet sykehus HF¤3#EK_GjelderFra¤2#0¤2#19.02.2013¤3#EK_KlGjelderFra¤2#0¤2#¤3#EK_Opprettet¤2#0¤2#02.02.2013¤3#EK_Utgitt¤2#0¤2# ¤3#EK_IBrukDato¤2#0¤2#26.08.2014¤3#EK_DokumentID¤2#0¤2#D31980¤3#EK_DokTittel¤2#0¤2#Operasjon - boks¤3#EK_DokType¤2#0¤2#Generelt dokument¤3#EK_DocLvlShort¤2#0¤2# ¤3#EK_DocLevel¤2#0¤2# ¤3#EK_EksRef¤2#2¤2# 0	¤3#EK_Erstatter¤2#0¤2# ¤3#EK_ErstatterD¤2#0¤2# ¤3#EK_Signatur¤2#0¤2#&lt;ikke styrt&gt;¤3#EK_Verifisert¤2#0¤2# ¤3#EK_Hørt¤2#0¤2# ¤3#EK_AuditReview¤2#2¤2# ¤3#EK_AuditApprove¤2#2¤2# ¤3#EK_Gradering¤2#0¤2#Åpen¤3#EK_Gradnr¤2#4¤2#0¤3#EK_Kapittel¤2#4¤2# ¤3#EK_Referanse¤2#2¤2# 7	I.4.FEL.2.1-6	Behandlingslinje ortogeriatri 2e	30888	dok30888.pptx	¤1#II.SOK.AIO.SSK.2.a-25	Femoralisblokade, Anestesi SSK	52051	dok52051.docx	28093¤1#II.SOK.AIO.SSK.2.or-24	CHP   8mm     Innsetting. Opr SSK	08335	dok08335.docx	¤1#II.SOK.AIO.SSK.2.or-33	DHS     Innsetting. Opr. SSK	09387	dok09387.docx	¤1#II.SOK.AIO.SSK.2.or-66	Hofteprotese MIS Cstem/Marathon Opr SSK	29693	dok29693.docx	¤1#II.SOK.AIO.SSK.2.or-71	Hofteprotese hemi - Sementfri femur Corail
Operasjonsenheten SSK	12240	dok12240.docx	¤1#II.SOK.AIO.SSK.2.or-72	Hofteprotese MIS hemi C-stem	25214	dok25214.docx	¤1#¤3#EK_RefNr¤2#0¤2#I.4.FEL.2.1-8¤3#EK_Revisjon¤2#0¤2#-¤3#EK_Ansvarlig¤2#0¤2#Lena Marie Haukom¤3#EK_SkrevetAv¤2#0¤2#Arbeidsgruppe ortogeriatri¤3#EK_DokAnsvNavn¤2#0¤2# ¤3#EK_UText2¤2#0¤2# ¤3#EK_UText3¤2#0¤2# ¤3#EK_UText4¤2#0¤2# ¤3#EK_Status¤2#0¤2#I bruk¤3#EK_Stikkord¤2#0¤2#¤3#EK_SuperStikkord¤2#0¤2#¤3#EK_Rapport¤2#3¤2#¤3#EK_EKPrintMerke¤2#0¤2#¤3#EK_Watermark¤2#0¤2#¤3#EK_Utgave¤2#0¤2#0.01¤3#EK_Merknad¤2#7¤2#¤3#EK_VerLogg¤2#2¤2#Ver. 0.01 - 26.08.2014|¤1#Ver. 0.00 - 19.02.2013|¤3#EK_RF1¤2#4¤2#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¤3#EK_DL¤2#0¤2#8¤3#EK_GjelderTil¤2#0¤2#¤3#EK_Vedlegg¤2#2¤2# 0	¤3#EK_AvdelingOver¤2#4¤2# ¤3#EK_HRefNr¤2#0¤2# ¤3#EK_HbNavn¤2#0¤2# ¤3#EK_DokRefnr¤2#4¤2#000104360201¤3#EK_Dokendrdato¤2#4¤2#06.05.2022 07:09:22¤3#EK_HbType¤2#4¤2# ¤3#EK_Offisiell¤2#4¤2# ¤3#EK_VedleggRef¤2#4¤2#I.4.FEL.2.1-8¤3#EK_Strukt00¤2#5¤2#¤5#I¤5#Foretaksnivå¤5#0¤5#0¤4#.¤5#4¤5#Fagspesifikke prosedyrer¤5#0¤5#0¤4#.¤5#FEL¤5#Fellesdokumenter kirurgiske /somatiske senger¤5#0¤5#0¤4#.¤5#2¤5#Ortopedi¤5#0¤5#0¤4#.¤5#1¤5#Ortogeriatri¤5#0¤5#0¤4#\¤3#EK_Strukt01¤2#5¤2#¤3#EK_Pub¤2#6¤2#;15;¤3#EKR_DokType¤2#0¤2#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prosedyrer¤5#0¤5#0¤4#.¤5#FEL¤5#Fellesdokumenter kirurgiske /somatiske senger¤5#0¤5#0¤4#.¤5#2¤5#Ortopedi¤5#0¤5#0¤4#.¤5#1¤5#Ortogeriatri¤5#0¤5#0¤4#\¤3#</dc:description>
  <cp:keywords>&lt;dok31980.pptx&gt;&lt;n&gt;ek_type&lt;/n&gt;&lt;v&gt;DOK&lt;/v&gt;&lt;n&gt;khb&lt;/n&gt;&lt;v&gt;UB&lt;/v&gt;&lt;n&gt;beskyttet&lt;/n&gt;&lt;v&gt;nei&lt;/v&gt;&lt;/dok31980.pptx&gt;</cp:keywords>
  <cp:lastModifiedBy>Lasse Schian Nielsen</cp:lastModifiedBy>
  <cp:revision>64</cp:revision>
  <dcterms:created xsi:type="dcterms:W3CDTF">2011-05-20T13:01:05Z</dcterms:created>
  <dcterms:modified xsi:type="dcterms:W3CDTF">2024-10-03T10:56:41Z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