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3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showPr showNarration="1"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291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slide" Target="slides/slide1.xml" /><Relationship Id="rId3" Type="http://schemas.openxmlformats.org/officeDocument/2006/relationships/tags" Target="tags/tag1.xml" /><Relationship Id="rId4" Type="http://schemas.openxmlformats.org/officeDocument/2006/relationships/presProps" Target="presProps.xml" /><Relationship Id="rId5" Type="http://schemas.openxmlformats.org/officeDocument/2006/relationships/viewProps" Target="viewProps.xml" /><Relationship Id="rId6" Type="http://schemas.openxmlformats.org/officeDocument/2006/relationships/theme" Target="theme/theme1.xml" /><Relationship Id="rId7" Type="http://schemas.openxmlformats.org/officeDocument/2006/relationships/tableStyles" Target="tableStyles.xml" /></Relationship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25308D-FC8E-4494-9C88-002630A95D96}" type="datetimeFigureOut">
              <a:rPr lang="nb-NO" smtClean="0"/>
              <a:t>20.06.2019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FF100-1C7C-47D6-99A7-EE3D59443068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hyperlink" Target="dok31951.docx" TargetMode="External" /><Relationship Id="rId3" Type="http://schemas.openxmlformats.org/officeDocument/2006/relationships/hyperlink" Target="dok10049.docx" TargetMode="External" /><Relationship Id="rId4" Type="http://schemas.openxmlformats.org/officeDocument/2006/relationships/hyperlink" Target="https://kvalitet.sshf.no/docs/pub/DOK10050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ktangel 1">
            <a:hlinkClick r:id="rId2" tgtFrame="_blank" tooltip="XDF31951 - dok31951.docx"/>
          </p:cNvPr>
          <p:cNvSpPr/>
          <p:nvPr/>
        </p:nvSpPr>
        <p:spPr>
          <a:xfrm>
            <a:off x="827584" y="620688"/>
            <a:ext cx="1440160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200" smtClean="0">
                <a:latin typeface="Verdana" pitchFamily="34" charset="0"/>
                <a:ea typeface="Verdana" pitchFamily="34" charset="0"/>
                <a:cs typeface="Verdana" pitchFamily="34" charset="0"/>
              </a:rPr>
              <a:t>Undersøkelser</a:t>
            </a:r>
            <a:endParaRPr lang="nb-NO" sz="12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827584" y="1772816"/>
            <a:ext cx="7344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nb-NO" smtClean="0">
                <a:hlinkClick r:id="rId3" tgtFrame="_blank"/>
              </a:rPr>
              <a:t> Røntgen Bekken/hofter – skade/postoperativ kontroll</a:t>
            </a:r>
            <a:endParaRPr lang="nb-NO" smtClean="0"/>
          </a:p>
          <a:p>
            <a:pPr>
              <a:buFont typeface="Arial" pitchFamily="34" charset="0"/>
              <a:buChar char="•"/>
            </a:pPr>
            <a:r>
              <a:rPr lang="nb-NO" smtClean="0"/>
              <a:t> </a:t>
            </a:r>
            <a:r>
              <a:rPr lang="nb-NO" smtClean="0">
                <a:hlinkClick r:id="rId4" tgtFrame="_blank" tooltip="XDF10050 - dok10050.docx"/>
              </a:rPr>
              <a:t>Røntgen Bekken</a:t>
            </a:r>
            <a:endParaRPr lang="nb-NO"/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3.05.14"/>
  <p:tag name="AS_TITLE" val="Aspose.Slides for .NET 4.0 Client Profile"/>
  <p:tag name="AS_VERSION" val="23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3</Paragraphs>
  <Slides>1</Slides>
  <Notes>0</Notes>
  <TotalTime>7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23.0500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Per Gunnar Waldal</dc:creator>
  <dc:description>EK_Avdeling¤2#4¤2# ¤3#EK_Avsnitt¤2#4¤2# ¤3#EK_Bedriftsnavn¤2#1¤2#Sørlandet sykehus HF¤3#EK_GjelderFra¤2#0¤2#19.02.2013¤3#EK_Opprettet¤2#0¤2#12.02.2013¤3#EK_Utgitt¤2#0¤2# ¤3#EK_IBrukDato¤2#0¤2#26.08.2014¤3#EK_DokumentID¤2#0¤2#D32067¤3#EK_DokTittel¤2#0¤2#Undersøkelse - boks¤3#EK_DokType¤2#0¤2#Generelt dokument¤3#EK_EksRef¤2#2¤2#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2	II.MSK.Rad_SSA.2.5.3.5-2	Gen-rad_Skjelett - Bekken/hofter (protesebekken) - skade og postoperativ kontroll - Rad.avd.SSA	10049	dok10049.docx	¤1#II.MSK.Rad_SSA.2.5.3.5-4	Gen-rad_Skjelett - Bekken (traume) - Rad.avd.SSA	10050	dok10050.docx	¤1#¤3#EK_RefNr¤2#0¤2#I.4.FEL.2.1-9¤3#EK_Revisjon¤2#0¤2#0.01¤3#EK_Ansvarlig¤2#0¤2#Astrid Øen Birkeland¤3#EK_SkrevetAv¤2#0¤2#Arbeidsgruppe ortogeriatri¤3#EK_DokAnsvNavn¤2#0¤2#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¤3#EK_DL¤2#0¤2#9¤3#EK_GjelderTil¤2#0¤2#¤3#EK_Vedlegg¤2#2¤2# 0	¤3#EK_AvdelingOver¤2#4¤2# ¤3#EK_HRefNr¤2#0¤2# ¤3#EK_HbNavn¤2#0¤2# ¤3#EK_DokRefnr¤2#4¤2#000104350201¤3#EK_Dokendrdato¤2#4¤2#19.02.2013 12:24:19¤3#EK_HbType¤2#4¤2# ¤3#EK_Offisiell¤2#4¤2# ¤3#EK_VedleggRef¤2#4¤2#I.4.FEL.2.1-9¤3#EK_Strukt00¤2#5¤2#¤5#I¤5#Foretaksnivå¤5#0¤5#0¤4#.¤5#4¤5#Fagspesifikke prosedyrer¤5#0¤5#0¤4#.¤5#FEL¤5#Fellesdokumenter kirurgiske /somatiske senger¤5#0¤5#0¤4#.¤5#2¤5#Ortopedi¤5#0¤5#0¤4#.¤5#1¤5#Ortogeriatri¤5#0¤5#0¤4#\¤3#EK_Strukt01¤2#5¤2#¤3#EK_Pub¤2#6¤2#;15;¤3#EKR_DokType¤2#0¤2#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¤3#EKR_Strukt00¤2#5¤2#¤5#I¤5#Foretaksnivå¤5#0¤5#0¤4#.¤5#4¤5#Fagspesifikke prosedyrer¤5#0¤5#0¤4#.¤5#FEL¤5#Fellesdokumenter kirurgiske /somatiske senger¤5#0¤5#0¤4#.¤5#2¤5#Ortopedi¤5#0¤5#0¤4#.¤5#1¤5#Ortogeriatri¤5#0¤5#0¤4#\¤3#</dc:description>
  <cp:keywords>&lt;dok32067.pptx&gt;&lt;n&gt;ek_type&lt;/n&gt;&lt;v&gt;DOK&lt;/v&gt;&lt;n&gt;khb&lt;/n&gt;&lt;v&gt;UB&lt;/v&gt;&lt;n&gt;beskyttet&lt;/n&gt;&lt;v&gt;nei&lt;/v&gt;&lt;/dok32067.pptx&gt;</cp:keywords>
  <cp:lastModifiedBy>Per Gunnar Waldal</cp:lastModifiedBy>
  <cp:revision>22</cp:revision>
  <dcterms:created xsi:type="dcterms:W3CDTF">2011-05-20T13:01:05Z</dcterms:created>
  <dcterms:modified xsi:type="dcterms:W3CDTF">2024-01-30T08:38:06Z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