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66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291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.jpeg" /><Relationship Id="rId3" Type="http://schemas.openxmlformats.org/officeDocument/2006/relationships/hyperlink" Target="https://kvalitet.sshf.no/docs/pub/DOK30883.pdf" TargetMode="External" /><Relationship Id="rId4" Type="http://schemas.openxmlformats.org/officeDocument/2006/relationships/hyperlink" Target="https://kvalitet.sshf.no/docs/dok/DOK28337.docx" TargetMode="External" /><Relationship Id="rId5" Type="http://schemas.openxmlformats.org/officeDocument/2006/relationships/hyperlink" Target="dok15653.doc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ktangel 1"/>
          <p:cNvSpPr/>
          <p:nvPr/>
        </p:nvSpPr>
        <p:spPr>
          <a:xfrm>
            <a:off x="251520" y="1556792"/>
            <a:ext cx="8633900" cy="3066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Pasient/pårørendeinformasjon og -opplæring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Bilde 2" descr="SorlandetSykehus-10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4" name="Rektangel 3">
            <a:hlinkClick r:id="rId3" tgtFrame="_blank" tooltip="XDF30883 - dok30883.pptx"/>
          </p:cNvPr>
          <p:cNvSpPr/>
          <p:nvPr/>
        </p:nvSpPr>
        <p:spPr>
          <a:xfrm>
            <a:off x="8206623" y="476672"/>
            <a:ext cx="576064" cy="504056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/>
              <a:t>Tilbake </a:t>
            </a:r>
            <a:endParaRPr lang="nb-NO" sz="1000"/>
          </a:p>
        </p:txBody>
      </p:sp>
      <p:sp>
        <p:nvSpPr>
          <p:cNvPr id="5" name="Likebent trekant 4"/>
          <p:cNvSpPr/>
          <p:nvPr/>
        </p:nvSpPr>
        <p:spPr>
          <a:xfrm>
            <a:off x="8134615" y="116632"/>
            <a:ext cx="720080" cy="387043"/>
          </a:xfrm>
          <a:prstGeom prst="triangle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ktangel 5">
            <a:hlinkClick r:id="rId4" tgtFrame="_blank" tooltip="XDF28337 - dok28337.docx"/>
          </p:cNvPr>
          <p:cNvSpPr/>
          <p:nvPr/>
        </p:nvSpPr>
        <p:spPr>
          <a:xfrm>
            <a:off x="3347864" y="2209292"/>
            <a:ext cx="2160240" cy="4320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Velkommen til </a:t>
            </a:r>
          </a:p>
          <a:p>
            <a:pPr algn="ctr"/>
            <a:r>
              <a:rPr lang="nb-NO" sz="120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ortogeriatrisk enhet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ktangel 6">
            <a:hlinkClick r:id="rId5" tgtFrame="_blank" tooltip="XDF15653 - dok15653.doc"/>
          </p:cNvPr>
          <p:cNvSpPr/>
          <p:nvPr/>
        </p:nvSpPr>
        <p:spPr>
          <a:xfrm>
            <a:off x="3347864" y="2785356"/>
            <a:ext cx="2160240" cy="4320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Pasientveiledning lårhasbrudd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3347864" y="3433428"/>
            <a:ext cx="2160240" cy="4320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3347864" y="4077072"/>
            <a:ext cx="2160240" cy="4320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5</Paragraphs>
  <Slides>1</Slides>
  <Notes>0</Notes>
  <TotalTime>15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Per Gunnar Waldal</dc:creator>
  <dc:description>EK_Avdeling¤2#4¤2# ¤3#EK_Avsnitt¤2#4¤2# ¤3#EK_Bedriftsnavn¤2#1¤2#Sørlandet sykehus HF¤3#EK_GjelderFra¤2#0¤2#19.02.2013¤3#EK_Opprettet¤2#0¤2#12.02.2013¤3#EK_Utgitt¤2#0¤2# ¤3#EK_IBrukDato¤2#0¤2#26.08.2014¤3#EK_DokumentID¤2#0¤2#D32068¤3#EK_DokTittel¤2#0¤2#Pasientinformasjon - boks¤3#EK_DokType¤2#0¤2#Generelt dokument¤3#EK_EksRef¤2#2¤2# 0	¤3#EK_Erstatter¤2#0¤2# ¤3#EK_ErstatterD¤2#0¤2# ¤3#EK_Signatur¤2#0¤2#&lt;ikke styrt&gt;¤3#EK_Verifisert¤2#0¤2# ¤3#EK_Hørt¤2#0¤2# ¤3#EK_AuditReview¤2#2¤2# ¤3#EK_AuditApprove¤2#2¤2# ¤3#EK_Gradering¤2#0¤2#Åpen¤3#EK_Gradnr¤2#4¤2#0¤3#EK_Kapittel¤2#4¤2# ¤3#EK_Referanse¤2#2¤2# 2	I.4.FEL.2.1-1	Behandlingslinje ortogeriatri side1	30883	dok30883.pptx	¤1#I.5.1.1-7	Ortogeriatri - Pasientinformasjon SSA/ SSHF	28337	dok28337.docx	¤1#¤3#EK_RefNr¤2#0¤2#I.4.FEL.2.1-10¤3#EK_Revisjon¤2#0¤2#0.01¤3#EK_Ansvarlig¤2#0¤2#Astrid Øen Birkeland¤3#EK_SkrevetAv¤2#0¤2#Prosjektgruppe ortogeriatri¤3#EK_DokAnsvNavn¤2#0¤2# ¤3#EK_UText2¤2#0¤2# ¤3#EK_UText3¤2#0¤2# ¤3#EK_UText4¤2#0¤2# ¤3#EK_Status¤2#0¤2#I bruk¤3#EK_Stikkord¤2#0¤2#¤3#EK_SuperStikkord¤2#0¤2#¤3#EK_Rapport¤2#3¤2#¤3#EK_EKPrintMerke¤2#0¤2#¤3#EK_Watermark¤2#0¤2#¤3#EK_Utgave¤2#0¤2#0.01¤3#EK_Merknad¤2#7¤2#¤3#EK_VerLogg¤2#2¤2# 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¤3#EK_DL¤2#0¤2#10¤3#EK_GjelderTil¤2#0¤2#¤3#EK_Vedlegg¤2#2¤2# 0	¤3#EK_AvdelingOver¤2#4¤2# ¤3#EK_HRefNr¤2#0¤2# ¤3#EK_HbNavn¤2#0¤2# ¤3#EK_DokRefnr¤2#4¤2#000104350201¤3#EK_Dokendrdato¤2#4¤2#19.02.2013 12:24:23¤3#EK_HbType¤2#4¤2# ¤3#EK_Offisiell¤2#4¤2# ¤3#EK_VedleggRef¤2#4¤2#I.4.FEL.2.1-10¤3#EK_Strukt00¤2#5¤2#¤5#I¤5#Foretaksnivå¤5#0¤5#0¤4#.¤5#4¤5#Fagspesifikke prosedyrer¤5#0¤5#0¤4#.¤5#FEL¤5#Fellesdokumenter kirurgiske /somatiske senger¤5#0¤5#0¤4#.¤5#2¤5#Ortopedi¤5#0¤5#0¤4#.¤5#1¤5#Ortogeriatri¤5#0¤5#0¤4#\¤3#EK_Strukt01¤2#5¤2#¤3#EK_Pub¤2#6¤2#;15;¤3#EKR_DokType¤2#0¤2#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prosedyrer¤5#0¤5#0¤4#.¤5#FEL¤5#Fellesdokumenter kirurgiske /somatiske senger¤5#0¤5#0¤4#.¤5#2¤5#Ortopedi¤5#0¤5#0¤4#.¤5#1¤5#Ortogeriatri¤5#0¤5#0¤4#\¤3#</dc:description>
  <cp:keywords>&lt;dok32068.pptx&gt;&lt;n&gt;ek_type&lt;/n&gt;&lt;v&gt;DOK&lt;/v&gt;&lt;n&gt;khb&lt;/n&gt;&lt;v&gt;UB&lt;/v&gt;&lt;n&gt;beskyttet&lt;/n&gt;&lt;v&gt;nei&lt;/v&gt;&lt;/dok32068.pptx&gt;</cp:keywords>
  <cp:lastModifiedBy>Per Gunnar Waldal</cp:lastModifiedBy>
  <cp:revision>52</cp:revision>
  <dcterms:created xsi:type="dcterms:W3CDTF">2011-05-20T13:01:05Z</dcterms:created>
  <dcterms:modified xsi:type="dcterms:W3CDTF">2024-01-30T08:51:41Z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