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782" autoAdjust="0"/>
  </p:normalViewPr>
  <p:slideViewPr>
    <p:cSldViewPr>
      <p:cViewPr varScale="1">
        <p:scale>
          <a:sx n="85" d="100"/>
          <a:sy n="85" d="100"/>
        </p:scale>
        <p:origin x="11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2314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08.11.2023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33335.pdf" TargetMode="External"/><Relationship Id="rId3" Type="http://schemas.openxmlformats.org/officeDocument/2006/relationships/hyperlink" Target="https://kreftforeningen.no/" TargetMode="External"/><Relationship Id="rId7" Type="http://schemas.openxmlformats.org/officeDocument/2006/relationships/image" Target="../media/image1.jpeg"/><Relationship Id="rId12" Type="http://schemas.openxmlformats.org/officeDocument/2006/relationships/image" Target="../media/image2.png"/><Relationship Id="rId2" Type="http://schemas.openxmlformats.org/officeDocument/2006/relationships/hyperlink" Target="http://kreftlex.no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elsedirektoratet.no/Lists/Publikasjoner/Attachments/933/IS-0468-Pasientveiledning%20tykk-og%20endetarm%20Kortversjon.pdf" TargetMode="External"/><Relationship Id="rId11" Type="http://schemas.openxmlformats.org/officeDocument/2006/relationships/hyperlink" Target="http://online.flipbuilder.com/sshfno/mopz/" TargetMode="External"/><Relationship Id="rId5" Type="http://schemas.openxmlformats.org/officeDocument/2006/relationships/hyperlink" Target="http://www.sshf.no/pasient_/kompetansentre_/barnsbeste_" TargetMode="External"/><Relationship Id="rId10" Type="http://schemas.openxmlformats.org/officeDocument/2006/relationships/hyperlink" Target="http://online.flipbuilder.com/sshfno/xvgh/" TargetMode="External"/><Relationship Id="rId4" Type="http://schemas.openxmlformats.org/officeDocument/2006/relationships/hyperlink" Target="http://norilco.no/" TargetMode="External"/><Relationship Id="rId9" Type="http://schemas.openxmlformats.org/officeDocument/2006/relationships/hyperlink" Target="http://online.flipbuilder.com/sshfno/zbd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259632" y="1268760"/>
            <a:ext cx="6696744" cy="16561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b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 b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 b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b-NO" sz="12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ANBEFALTE</a:t>
            </a:r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b-NO" sz="12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NETTSIDER</a:t>
            </a:r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algn="ctr">
              <a:buFont typeface="Arial" pitchFamily="34" charset="0"/>
              <a:buChar char="•"/>
            </a:pPr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2" tgtFrame="_blank"/>
              </a:rPr>
              <a:t>kreftlex.no</a:t>
            </a:r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3" tgtFrame="_blank"/>
              </a:rPr>
              <a:t>kreftforeningen.no</a:t>
            </a:r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4" tgtFrame="_blank"/>
              </a:rPr>
              <a:t>norilco.no</a:t>
            </a:r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nb-NO" sz="1200" u="sng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5" tgtFrame="_blank"/>
              </a:rPr>
              <a:t>sshf - barns beste</a:t>
            </a:r>
            <a:endParaRPr lang="nb-NO" sz="1200" u="sng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nb-NO" sz="1200" u="sng" smtClean="0">
                <a:latin typeface="Verdana" pitchFamily="34" charset="0"/>
                <a:ea typeface="Verdana" pitchFamily="34" charset="0"/>
                <a:cs typeface="Verdana" pitchFamily="34" charset="0"/>
                <a:hlinkClick r:id="rId6" tgtFrame="_blank"/>
              </a:rPr>
              <a:t>helsedirektoratet.no (pakkeforløp)</a:t>
            </a:r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Bilde 2" descr="SorlandetSykehus-1000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4" name="Rektangel 3">
            <a:hlinkClick r:id="rId8" tgtFrame="_blank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Forside </a:t>
            </a:r>
            <a:endParaRPr lang="nb-NO" sz="1000"/>
          </a:p>
        </p:txBody>
      </p:sp>
      <p:sp>
        <p:nvSpPr>
          <p:cNvPr id="5" name="Likebent trekant 4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75656" y="5805264"/>
            <a:ext cx="1152128" cy="412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nb-NO" sz="1100" u="sng" smtClean="0">
                <a:hlinkClick r:id="rId9" tgtFrame="_blank"/>
              </a:rPr>
              <a:t>Tykktarmskreft</a:t>
            </a:r>
            <a:endParaRPr lang="nb-NO" sz="110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endParaRPr kumimoji="0" lang="nb-NO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139952" y="5733256"/>
            <a:ext cx="1260475" cy="587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u="sng" err="1" smtClean="0">
                <a:hlinkClick r:id="rId10" tgtFrame="_blank"/>
              </a:rPr>
              <a:t>Endetarmskreft med tarmskjøt</a:t>
            </a:r>
            <a:endParaRPr lang="nb-NO" sz="110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607844" y="5745450"/>
            <a:ext cx="1166813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u="sng" err="1" smtClean="0">
                <a:hlinkClick r:id="rId11" tgtFrame="_blank"/>
              </a:rPr>
              <a:t>Endetarmskreft med utlagt tarm</a:t>
            </a:r>
            <a:endParaRPr lang="nb-NO" sz="110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Bilde 11">
            <a:hlinkClick r:id="rId9" tgtFrame="_blank"/>
          </p:cNvPr>
          <p:cNvPicPr/>
          <p:nvPr/>
        </p:nvPicPr>
        <p:blipFill>
          <a:blip r:embed="rId12"/>
          <a:stretch>
            <a:fillRect/>
          </a:stretch>
        </p:blipFill>
        <p:spPr bwMode="auto">
          <a:xfrm>
            <a:off x="1259632" y="3573016"/>
            <a:ext cx="1584176" cy="2016224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5" name="Bilde 14">
            <a:hlinkClick r:id="rId10" tgtFrame="_blank"/>
          </p:cNvPr>
          <p:cNvPicPr/>
          <p:nvPr/>
        </p:nvPicPr>
        <p:blipFill>
          <a:blip r:embed="rId12"/>
          <a:stretch>
            <a:fillRect/>
          </a:stretch>
        </p:blipFill>
        <p:spPr bwMode="auto">
          <a:xfrm>
            <a:off x="3851920" y="3573016"/>
            <a:ext cx="1584176" cy="2016224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6" name="Bilde 15">
            <a:hlinkClick r:id="rId11" tgtFrame="_blank"/>
          </p:cNvPr>
          <p:cNvPicPr/>
          <p:nvPr/>
        </p:nvPicPr>
        <p:blipFill>
          <a:blip r:embed="rId12"/>
          <a:stretch>
            <a:fillRect/>
          </a:stretch>
        </p:blipFill>
        <p:spPr bwMode="auto">
          <a:xfrm>
            <a:off x="6444208" y="3573016"/>
            <a:ext cx="1531788" cy="2016224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23</Words>
  <Application>Microsoft Office PowerPoint</Application>
  <PresentationFormat>Skjermfremvisning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lenhau</dc:creator>
  <cp:keywords>&lt;dok33344.pptx&gt;&lt;n&gt;ek_type&lt;/n&gt;&lt;v&gt;DOK&lt;/v&gt;&lt;n&gt;khb&lt;/n&gt;&lt;v&gt;UB&lt;/v&gt;&lt;n&gt;beskyttet&lt;/n&gt;&lt;v&gt;nei&lt;/v&gt;&lt;/dok33344.pptx&gt;</cp:keywords>
  <dc:description>EK_Avdeling¤2#4¤2# ¤3#EK_Avsnitt¤2#4¤2# ¤3#EK_Bedriftsnavn¤2#1¤2#Sørlandet sykehus HF¤3#EK_GjelderFra¤2#0¤2#08.11.2023¤3#EK_KlGjelderFra¤2#0¤2#¤3#EK_Opprettet¤2#0¤2#28.05.2013¤3#EK_Utgitt¤2#0¤2#22.12.2014¤3#EK_IBrukDato¤2#0¤2#08.11.2023¤3#EK_DokumentID¤2#0¤2#D33344¤3#EK_DokTittel¤2#0¤2#Nyttige nettsteder CRC¤3#EK_DokType¤2#0¤2#Generelt dokument¤3#EK_DocLvlShort¤2#0¤2# ¤3#EK_DocLevel¤2#0¤2# ¤3#EK_EksRef¤2#2¤2# 0	¤3#EK_Erstatter¤2#0¤2#1.08¤3#EK_ErstatterD¤2#0¤2#29.10.2021¤3#EK_Signatur¤2#0¤2#Avd. leder Alf Ole Tysland¤3#EK_Verifisert¤2#0¤2# ¤3#EK_Hørt¤2#0¤2# ¤3#EK_AuditReview¤2#2¤2# ¤3#EK_AuditApprove¤2#2¤2# ¤3#EK_Gradering¤2#0¤2#Åpen¤3#EK_Gradnr¤2#4¤2#0¤3#EK_Kapittel¤2#4¤2# ¤3#EK_Referanse¤2#2¤2# 8	I.5.1.2-1	Tykktarmstomi (sigmoideostomi) - Pasientinformasjon SSHF	33481	dok33481.docx	¤1#I.5.1.2-2	Tykktarmstomi (transversostomi) - Pasientinformasjon SSHF	33485	dok33485.docx	¤1#I.5.1.2-3	Tynntarmstomi (ileostomi) - Pasientinformasjon SSHF	33548	dok33548.docx	¤1#I.5.1.2-21	Til deg som skal gjennomgå tarmkirurgi (Colonreseksjon uten stomi), Pasientinformasjon - SSHF	33263	dok33263.docx	¤1#I.5.1.2-22	Til deg som skal gjennomgå tarmkirurgi (rectumreseksjon uten stomi) Pasientinformasjon SSHF	35061	dok35061.docx	¤1#I.5.1.2-23	Til deg som skal gjennomgå tarmkirurgi (rectumamputasjon og annen tarmreseksjon med stomi) - Pasientinformasjon SSHF	35062	dok35062.docx	¤1#II.SOK.KSK.3A.2.4-1	Behandlingslinje - Colorectalcancer - Forside	33335	dok33335.pptx	¤1#II.SOK.KSK.3A.2.4.5-2	Rehabilitering CRC - Generelt om tilbud	35839	dok35839.docx	¤1#¤3#EK_RefNr¤2#0¤2#II.SOK.KSK.3A.2.4.6-1¤3#EK_Revisjon¤2#0¤2#1.09¤3#EK_Ansvarlig¤2#0¤2#Celine Urdal¤3#EK_SkrevetAv¤2#0¤2#Arbeidsgruppe POP-prosjekt¤3#EK_DokAnsvNavn¤2#0¤2#Hauss¤3#EK_UText2¤2#0¤2# ¤3#EK_UText3¤2#0¤2# ¤3#EK_UText4¤2#0¤2# ¤3#EK_Status¤2#0¤2#I bruk¤3#EK_Stikkord¤2#0¤2#¤3#EK_SuperStikkord¤2#0¤2#¤3#EK_Rapport¤2#3¤2#¤3#EK_EKPrintMerke¤2#0¤2#¤3#EK_Watermark¤2#0¤2#¤3#EK_Utgave¤2#0¤2#1.09¤3#EK_Merknad¤2#7¤2#¤3#EK_VerLogg¤2#2¤2#Ver. 1.09 - 08.11.2023|¤1#Ver. 1.08 - 29.10.2021|Forlenget gyldighet til 29.10.2023 uten endringer i dokumentet.¤1#Ver. 1.07 - 27.11.2019|Forlenget gyldighet til 27.11.2021¤1#Ver. 1.06 - 31.08.2017|Forlenget gyldighet til 31.08.2019¤1#Ver. 1.05 - 02.09.2016|¤1#Ver. 1.04 - 27.04.2015|¤1#Ver. 1.03 - 20.04.2015|Oppdatert link til pasientinfo pakkeforløp.¤1#Ver. 1.02 - 16.02.2015|Oppdatert link til pasientinfo nasjonalt pakkeforløp, H-dir (lilsol)¤1#Ver. 1.01 - 06.01.2015|¤1#Ver. 1.00 - 22.12.2014|¤3#EK_RF1¤2#4¤2#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¤3#EK_DL¤2#0¤2#1¤3#EK_GjelderTil¤2#0¤2#08.11.2025¤3#EK_Vedlegg¤2#2¤2# 0	¤3#EK_AvdelingOver¤2#4¤2# ¤3#EK_HRefNr¤2#0¤2# ¤3#EK_HbNavn¤2#0¤2# ¤3#EK_DokRefnr¤2#4¤2#0002031203020406¤3#EK_Dokendrdato¤2#4¤2#24.10.2023 14:55:12¤3#EK_HbType¤2#4¤2# ¤3#EK_Offisiell¤2#4¤2# ¤3#EK_VedleggRef¤2#4¤2#II.SOK.KSK.3A.2.4.6-1¤3#EK_Strukt00¤2#5¤2#¤5#II¤5#Klinikknivå¤5#0¤5#0¤4#.¤5#SOK¤5#Somatikk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Colorectalcancer¤5#0¤5#0¤4#.¤5#6¤5#BHL - colorectalcancer - Nyttige nettsteder¤5#0¤5#0¤4#\¤3#EK_Strukt01¤2#5¤2#¤3#EK_Pub¤2#6¤2#;15;¤3#EKR_DokType¤2#0¤2#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Colorectalcancer¤5#0¤5#0¤4#.¤5#6¤5#BHL - colorectalcancer - Nyttige nettsteder¤5#0¤5#0¤4#\¤3#</dc:description>
  <cp:lastModifiedBy>Celine Urdal</cp:lastModifiedBy>
  <cp:revision>80</cp:revision>
  <dcterms:created xsi:type="dcterms:W3CDTF">2012-11-26T12:08:27Z</dcterms:created>
  <dcterms:modified xsi:type="dcterms:W3CDTF">2023-11-08T08:37:52Z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