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hyperlink" Target="https://kvalitet.sshf.no/docs/pub/DOK33984.pdf" TargetMode="External" /><Relationship Id="rId3" Type="http://schemas.openxmlformats.org/officeDocument/2006/relationships/hyperlink" Target="https://kvalitet.sshf.no/docs/pub/DOK33985.pdf" TargetMode="External" /><Relationship Id="rId4" Type="http://schemas.openxmlformats.org/officeDocument/2006/relationships/hyperlink" Target="https://kvalitet.sshf.no/docs/pub/DOK33527.pdf" TargetMode="External" /><Relationship Id="rId5" Type="http://schemas.openxmlformats.org/officeDocument/2006/relationships/image" Target="../media/image1.jpeg" /><Relationship Id="rId6" Type="http://schemas.openxmlformats.org/officeDocument/2006/relationships/hyperlink" Target="https://kvalitet.sshf.no/docs/dok/DOK30084.pptx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Rektangel 4"/>
          <p:cNvSpPr/>
          <p:nvPr/>
        </p:nvSpPr>
        <p:spPr>
          <a:xfrm>
            <a:off x="2051720" y="1772816"/>
            <a:ext cx="1296144" cy="5760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Intensiv</a:t>
            </a:r>
            <a:endParaRPr lang="nb-NO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Rektangel 5">
            <a:hlinkClick r:id="rId2" tgtFrame="_blank" tooltip="XDF33984 - dok33984.docx"/>
          </p:cNvPr>
          <p:cNvSpPr/>
          <p:nvPr/>
        </p:nvSpPr>
        <p:spPr>
          <a:xfrm>
            <a:off x="6660232" y="1772816"/>
            <a:ext cx="1296144" cy="576064"/>
          </a:xfrm>
          <a:prstGeom prst="rect">
            <a:avLst/>
          </a:prstGeom>
          <a:solidFill>
            <a:srgbClr val="00529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smtClean="0"/>
              <a:t>HABU</a:t>
            </a:r>
            <a:endParaRPr lang="nb-NO" sz="1600"/>
          </a:p>
        </p:txBody>
      </p:sp>
      <p:sp>
        <p:nvSpPr>
          <p:cNvPr id="7" name="Rektangel 6">
            <a:hlinkClick r:id="rId3" tgtFrame="_blank" tooltip="XDF33985 - dok33985.docx"/>
          </p:cNvPr>
          <p:cNvSpPr/>
          <p:nvPr/>
        </p:nvSpPr>
        <p:spPr>
          <a:xfrm>
            <a:off x="3563888" y="1772816"/>
            <a:ext cx="1368152" cy="576064"/>
          </a:xfrm>
          <a:prstGeom prst="rect">
            <a:avLst/>
          </a:prstGeom>
          <a:solidFill>
            <a:srgbClr val="00529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smtClean="0"/>
              <a:t>Barnepost Kristiansand</a:t>
            </a:r>
            <a:endParaRPr lang="nb-NO" sz="1600"/>
          </a:p>
        </p:txBody>
      </p:sp>
      <p:sp>
        <p:nvSpPr>
          <p:cNvPr id="8" name="Rektangel 7"/>
          <p:cNvSpPr/>
          <p:nvPr/>
        </p:nvSpPr>
        <p:spPr>
          <a:xfrm>
            <a:off x="5148064" y="1772816"/>
            <a:ext cx="1296144" cy="5760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Barnepost Arendal</a:t>
            </a:r>
            <a:endParaRPr lang="nb-NO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ektangel 8">
            <a:hlinkClick r:id="rId4" tgtFrame="_blank" tooltip="XDF33527 - dok33527.docx"/>
          </p:cNvPr>
          <p:cNvSpPr/>
          <p:nvPr/>
        </p:nvSpPr>
        <p:spPr>
          <a:xfrm>
            <a:off x="539552" y="1772816"/>
            <a:ext cx="1296144" cy="576064"/>
          </a:xfrm>
          <a:prstGeom prst="rect">
            <a:avLst/>
          </a:prstGeom>
          <a:solidFill>
            <a:srgbClr val="00529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smtClean="0"/>
              <a:t>Foreldre/ Pårørende</a:t>
            </a:r>
            <a:endParaRPr lang="nb-NO" sz="1600"/>
          </a:p>
        </p:txBody>
      </p:sp>
      <p:pic>
        <p:nvPicPr>
          <p:cNvPr id="11" name="Bilde 10" descr="P:\Ikke Sensitiv\Lena M Haukom\Logo\SorlandetSykehus-100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395536" y="404664"/>
            <a:ext cx="2043440" cy="288032"/>
          </a:xfrm>
          <a:prstGeom prst="rect">
            <a:avLst/>
          </a:prstGeom>
          <a:noFill/>
        </p:spPr>
      </p:pic>
      <p:sp>
        <p:nvSpPr>
          <p:cNvPr id="12" name="TekstSylinder 11"/>
          <p:cNvSpPr txBox="1"/>
          <p:nvPr/>
        </p:nvSpPr>
        <p:spPr>
          <a:xfrm>
            <a:off x="467544" y="1052736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smtClean="0">
                <a:solidFill>
                  <a:schemeClr val="tx2"/>
                </a:solidFill>
                <a:latin typeface="Cambria" pitchFamily="18" charset="0"/>
              </a:rPr>
              <a:t>Innleggelse på sykehus: </a:t>
            </a:r>
            <a:endParaRPr lang="nb-NO" sz="2000" b="1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3" name="Rektangel 12">
            <a:hlinkClick r:id="rId6" tgtFrame="_blank" tooltip="XDF30084 - dok30084.pptx"/>
          </p:cNvPr>
          <p:cNvSpPr/>
          <p:nvPr/>
        </p:nvSpPr>
        <p:spPr>
          <a:xfrm>
            <a:off x="7812360" y="620688"/>
            <a:ext cx="576064" cy="576064"/>
          </a:xfrm>
          <a:prstGeom prst="rect">
            <a:avLst/>
          </a:prstGeom>
          <a:solidFill>
            <a:srgbClr val="00529B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Tilbake</a:t>
            </a:r>
            <a:endParaRPr lang="nb-NO" sz="1000"/>
          </a:p>
        </p:txBody>
      </p:sp>
      <p:sp>
        <p:nvSpPr>
          <p:cNvPr id="14" name="Likebent trekant 13"/>
          <p:cNvSpPr/>
          <p:nvPr/>
        </p:nvSpPr>
        <p:spPr>
          <a:xfrm>
            <a:off x="7740352" y="332656"/>
            <a:ext cx="720080" cy="360040"/>
          </a:xfrm>
          <a:prstGeom prst="triangl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7</Paragraphs>
  <Slides>1</Slides>
  <Notes>0</Notes>
  <TotalTime>224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Cambria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cp:category>EK_DocLvlShort¤1#EK_DocLevel¤1#EK_VerLogg¤1#</cp:category>
  <dc:creator>Per Gunnar Waldal</dc:creator>
  <dc:description>EK_Avdeling¤2#4¤2# ¤3#EK_Avsnitt¤2#4¤2# ¤3#EK_Bedriftsnavn¤2#1¤2#Sørlandet sykehus HF¤3#EK_GjelderFra¤2#0¤2#05.12.2019¤3#EK_KlGjelderFra¤2#0¤2#¤3#EK_Opprettet¤2#0¤2#12.06.2013¤3#EK_Utgitt¤2#0¤2#01.12.2015¤3#EK_IBrukDato¤2#0¤2#05.12.2019¤3#EK_DokumentID¤2#0¤2#D33518¤3#EK_DokTittel¤2#0¤2#Respirasjonsstøtte behandlingslinje - Innleggelse på sykehus, BUA, Barne- og ungdomsposten SSK¤3#EK_DokType¤2#0¤2#Generelt dokument¤3#EK_DocLvlShort¤2#0¤2# ¤3#EK_DocLevel¤2#0¤2# ¤3#EK_EksRef¤2#2¤2# 0	¤3#EK_Erstatter¤2#0¤2#3.00¤3#EK_ErstatterD¤2#0¤2#15.12.2015¤3#EK_Signatur¤2#0¤2#Per Engstrand¤3#EK_Verifisert¤2#0¤2# ¤3#EK_Hørt¤2#0¤2# ¤3#EK_AuditReview¤2#2¤2# ¤3#EK_AuditApprove¤2#2¤2# ¤3#EK_Gradering¤2#0¤2#Åpen¤3#EK_Gradnr¤2#4¤2#0¤3#EK_Kapittel¤2#4¤2# ¤3#EK_Referanse¤2#2¤2# 5	I.4.3.13.1-1	Respirasjonsstøtte Behandlingslinje side 1, BUA, Barne- og ungdomsposten SSK	30084	dok30084.pptx	¤1#I.4.3.13.1-42	Respirasjonsstøtte behandlingslinje - Foreldre/pårørende - innleggelse, BUA, Barne- og ungdomsposten SSK	33527	dok33527.docx	¤1#I.4.3.13.1-46	Respirasjonsstøtte behandlingslinje - HABU-innleggelse, BUA, Barne- og ungdomsposten SSK	33984	dok33984.docx	¤1#I.4.3.13.1-47	Respirasjonsstøtte behandlingslinje - Barnepost SSK - innleggelse, BUA, Barne- og ungdomsposten SSK	33985	dok33985.docx	¤1#I.4.3.13.1-48	Respirasjonsstøtte behandlingslinje - Innleggelse av respiratorisk dårlige barn, BUA, Barne- og ungdomsposten SSK	34155	dok34155.docx	¤1#¤3#EK_RefNr¤2#0¤2#I.4.3.13.1-40¤3#EK_Revisjon¤2#0¤2#3.01¤3#EK_Ansvarlig¤2#0¤2#Mona Omdal¤3#EK_SkrevetAv¤2#0¤2#POP¤3#EK_DokAnsvNavn¤2#0¤2#Ole Bjørn Kittang¤3#EK_UText2¤2#0¤2# ¤3#EK_UText3¤2#0¤2# ¤3#EK_UText4¤2#0¤2# ¤3#EK_Status¤2#0¤2#I bruk¤3#EK_Stikkord¤2#0¤2#innleggelse sykehus respirasjon støtte behandlingslinje¤3#EK_SuperStikkord¤2#0¤2#¤3#EK_Rapport¤2#3¤2#¤3#EK_EKPrintMerke¤2#0¤2#¤3#EK_Watermark¤2#0¤2#¤3#EK_Utgave¤2#0¤2#3.01¤3#EK_Merknad¤2#7¤2#Forlenget gyldighet til 05.12.2021 uten endringer i dokumentet.¤3#EK_VerLogg¤2#2¤2#Ver. 3.01 - 05.12.2019|Forlenget gyldighet til 05.12.2021 uten endringer i dokumentet.¤1#Ver. 3.00 - 15.12.2015|¤1#Ver. 2.00 - 09.12.2015|Endret navn på dokument¤1#Ver. 1.00 - 01.12.2015|¤3#EK_RF1¤2#4¤2#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¤3#EK_DL¤2#0¤2#40¤3#EK_GjelderTil¤2#0¤2#05.12.2021¤3#EK_Vedlegg¤2#2¤2# 0	¤3#EK_AvdelingOver¤2#4¤2# ¤3#EK_HRefNr¤2#0¤2# ¤3#EK_HbNavn¤2#0¤2# ¤3#EK_DokRefnr¤2#4¤2#000104031301¤3#EK_Dokendrdato¤2#4¤2#11.03.2021 13:14:01¤3#EK_HbType¤2#4¤2# ¤3#EK_Offisiell¤2#4¤2# ¤3#EK_VedleggRef¤2#4¤2#I.4.3.13.1-40¤3#EK_Strukt00¤2#5¤2#¤5#I¤5#Foretaksnivå¤5#0¤5#0¤4#.¤5#4¤5#Fagspesifikke prosedyrer¤5#0¤5#0¤4#.¤5#3¤5#Barn og unge¤5#0¤5#0¤4#.¤5#13¤5#Luftveier¤5#0¤5#0¤4#.¤5#1¤5#Respirasjonsstøtte - barn¤5#0¤5#0¤4#\¤3#EK_Strukt01¤2#5¤2#¤3#EK_Pub¤2#6¤2#;¤3#EKR_DokType¤2#0¤2#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prosedyrer¤5#0¤5#0¤4#.¤5#3¤5#Barn og unge¤5#0¤5#0¤4#.¤5#13¤5#Luftveier¤5#0¤5#0¤4#.¤5#1¤5#Respirasjonsstøtte - barn¤5#0¤5#0¤4#\¤3#</dc:description>
  <cp:keywords>&lt;dok33518.pptx&gt;&lt;n&gt;ek_type&lt;/n&gt;&lt;v&gt;DOK&lt;/v&gt;&lt;n&gt;khb&lt;/n&gt;&lt;v&gt;UB&lt;/v&gt;&lt;n&gt;beskyttet&lt;/n&gt;&lt;v&gt;nei&lt;/v&gt;&lt;/dok33518.pptx&gt;</cp:keywords>
  <cp:lastModifiedBy>Per Gunnar Waldal</cp:lastModifiedBy>
  <cp:revision>49</cp:revision>
  <dcterms:created xsi:type="dcterms:W3CDTF">2011-05-20T13:01:05Z</dcterms:created>
  <dcterms:modified xsi:type="dcterms:W3CDTF">2024-03-13T10:09:20Z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