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63" r:id="rId4"/>
  </p:sldIdLst>
  <p:sldSz cx="9144000" cy="6858000" type="screen4x3"/>
  <p:notesSz cx="6797675" cy="9926638"/>
  <p:custDataLst>
    <p:tags r:id="rId5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29347-641D-4EE8-A4F7-046DB72F602A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A0BB7-2A04-43F1-8C05-2BDCFFFFF56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A0BB7-2A04-43F1-8C05-2BDCFFFFF560}" type="slidenum">
              <a:rPr lang="nb-NO" smtClean="0"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kvalitet.sshf.no/docs/pub/DOK33342.pdf" TargetMode="External" /><Relationship Id="rId4" Type="http://schemas.openxmlformats.org/officeDocument/2006/relationships/hyperlink" Target="https://kvalitet.sshf.no/docs/pub/DOK34683.pdf" TargetMode="External" /><Relationship Id="rId5" Type="http://schemas.openxmlformats.org/officeDocument/2006/relationships/hyperlink" Target="https://kvalitet.sshf.no/docs/pub/DOK35840.pdf" TargetMode="External" /><Relationship Id="rId6" Type="http://schemas.openxmlformats.org/officeDocument/2006/relationships/image" Target="../media/image1.jpeg" /><Relationship Id="rId7" Type="http://schemas.openxmlformats.org/officeDocument/2006/relationships/hyperlink" Target="https://kvalitet.sshf.no/docs/pub/DOK36137.pdf" TargetMode="External" /><Relationship Id="rId8" Type="http://schemas.openxmlformats.org/officeDocument/2006/relationships/hyperlink" Target="https://kvalitet.sshf.no/docs/pub/DOK35841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ktangel 3">
            <a:hlinkClick r:id="rId3" tgtFrame="_blank" tooltip="XDF33342 - dok33342.pptx"/>
          </p:cNvPr>
          <p:cNvSpPr/>
          <p:nvPr/>
        </p:nvSpPr>
        <p:spPr>
          <a:xfrm>
            <a:off x="1043608" y="2636912"/>
            <a:ext cx="1739270" cy="72008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Kirurgisk behandling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ktangel 4">
            <a:hlinkClick r:id="rId4" tgtFrame="_blank" tooltip="XDF34683 - dok34683.docx"/>
          </p:cNvPr>
          <p:cNvSpPr/>
          <p:nvPr/>
        </p:nvSpPr>
        <p:spPr>
          <a:xfrm>
            <a:off x="3851920" y="2996952"/>
            <a:ext cx="2448272" cy="648072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Operasjon</a:t>
            </a:r>
          </a:p>
        </p:txBody>
      </p:sp>
      <p:sp>
        <p:nvSpPr>
          <p:cNvPr id="6" name="Rektangel 5">
            <a:hlinkClick r:id="rId5" tgtFrame="_blank" tooltip="XDF35840 - dok35840.docx"/>
          </p:cNvPr>
          <p:cNvSpPr/>
          <p:nvPr/>
        </p:nvSpPr>
        <p:spPr>
          <a:xfrm rot="10800000" flipV="1">
            <a:off x="3851920" y="3861048"/>
            <a:ext cx="2448271" cy="648072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Etter operasjonen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" name="Rett pil 7"/>
          <p:cNvCxnSpPr/>
          <p:nvPr/>
        </p:nvCxnSpPr>
        <p:spPr>
          <a:xfrm>
            <a:off x="2771800" y="2780928"/>
            <a:ext cx="108012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9">
            <a:hlinkClick r:id="rId3" tgtFrame="_blank" tooltip="XDF33342 - dok33342.pptx"/>
          </p:cNvPr>
          <p:cNvSpPr txBox="1"/>
          <p:nvPr/>
        </p:nvSpPr>
        <p:spPr>
          <a:xfrm>
            <a:off x="6948264" y="836712"/>
            <a:ext cx="1156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smtClean="0"/>
              <a:t>Forrige side</a:t>
            </a:r>
            <a:endParaRPr lang="nb-NO" sz="1600"/>
          </a:p>
        </p:txBody>
      </p:sp>
      <p:pic>
        <p:nvPicPr>
          <p:cNvPr id="11" name="Bilde 10" descr="SorlandetSykehus-100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2" name="Rektangel 11">
            <a:hlinkClick r:id="rId7" tgtFrame="_blank" tooltip="XDF36137 - dok36137.docx"/>
          </p:cNvPr>
          <p:cNvSpPr/>
          <p:nvPr/>
        </p:nvSpPr>
        <p:spPr>
          <a:xfrm>
            <a:off x="3851920" y="1196752"/>
            <a:ext cx="2448272" cy="720080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Polikliniske forundersøkelser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1" name="Rett pil 20"/>
          <p:cNvCxnSpPr/>
          <p:nvPr/>
        </p:nvCxnSpPr>
        <p:spPr>
          <a:xfrm flipV="1">
            <a:off x="2771800" y="1844824"/>
            <a:ext cx="1080120" cy="7920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ktangel 13">
            <a:hlinkClick r:id="rId8" tgtFrame="_blank" tooltip="XDF35841 - dok35841.docx"/>
          </p:cNvPr>
          <p:cNvSpPr/>
          <p:nvPr/>
        </p:nvSpPr>
        <p:spPr>
          <a:xfrm>
            <a:off x="3851920" y="2132856"/>
            <a:ext cx="2448272" cy="720080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Forberedelser til operasjonen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6" name="Rett pil 15"/>
          <p:cNvCxnSpPr/>
          <p:nvPr/>
        </p:nvCxnSpPr>
        <p:spPr>
          <a:xfrm>
            <a:off x="2771800" y="3356992"/>
            <a:ext cx="1080120" cy="100811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pil 16"/>
          <p:cNvCxnSpPr/>
          <p:nvPr/>
        </p:nvCxnSpPr>
        <p:spPr>
          <a:xfrm>
            <a:off x="2771800" y="3212976"/>
            <a:ext cx="108012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Sylinder 12"/>
          <p:cNvSpPr txBox="1"/>
          <p:nvPr/>
        </p:nvSpPr>
        <p:spPr>
          <a:xfrm>
            <a:off x="539552" y="5661248"/>
            <a:ext cx="7378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smtClean="0"/>
          </a:p>
          <a:p>
            <a:r>
              <a:rPr lang="nb-NO" smtClean="0"/>
              <a:t> </a:t>
            </a:r>
            <a:r>
              <a:rPr lang="nb-NO" sz="1400" smtClean="0"/>
              <a:t>Kirurgiske behandling av kreft i tykk- og endetarm utføres i SSHF kun ved sykehuset i Kristiansand. </a:t>
            </a:r>
            <a:endParaRPr lang="nb-NO" sz="1400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7</Paragraphs>
  <Slides>1</Slides>
  <Notes>1</Notes>
  <TotalTime>135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HF¤3#EK_GjelderFra¤2#0¤2#20.09.2023¤3#EK_KlGjelderFra¤2#0¤2#¤3#EK_Opprettet¤2#0¤2#22.08.2013¤3#EK_Utgitt¤2#0¤2#22.12.2014¤3#EK_IBrukDato¤2#0¤2#20.09.2023¤3#EK_DokumentID¤2#0¤2#D33849¤3#EK_DokTittel¤2#0¤2#Behandling - Kirurgisk behandling CRC¤3#EK_DokType¤2#0¤2#Generelt dokument¤3#EK_DocLvlShort¤2#0¤2# ¤3#EK_DocLevel¤2#0¤2# ¤3#EK_EksRef¤2#2¤2# 0	¤3#EK_Erstatter¤2#0¤2#1.06¤3#EK_ErstatterD¤2#0¤2#29.10.2021¤3#EK_Signatur¤2#0¤2#Avd. leder Alf Ole Tysland¤3#EK_Verifisert¤2#0¤2# ¤3#EK_Hørt¤2#0¤2# ¤3#EK_AuditReview¤2#2¤2# ¤3#EK_AuditApprove¤2#2¤2# ¤3#EK_Gradering¤2#0¤2#Åpen¤3#EK_Gradnr¤2#4¤2#0¤3#EK_Kapittel¤2#4¤2# ¤3#EK_Referanse¤2#2¤2# 10	I.4.FEL.5-14	Cancer Coli, Kirurgiske Senger SSK, Post 3A	33180	dok33180.docx	¤1#II.SOK.AIO.SSK.2.a-47	ERAS - Anestesi til laparoscopisk colon- og rectumkirurgi	35653	dok35653.docx	¤1#II.SOK.AIO.SSK.2.a-48	ERAS - Anestesi til åpen colorectal og øvre abdominal kirurgi	35650	dok35650.docx	¤1#II.SOK.AIO.SSK.2.d-10	ERAS, postoperativ behandling av elektive pasienter med colorectal cancer	35792	dok35792.docx	¤1#II.SOK.KSK.3A.2..2-5	Utskrivelseskriterier colonreseksjon / rectumreseksjon / rectumamputasjon - Kirurgiske Senger SSK, Post 3A	33261	dok33261.docx	¤1#II.SOK.KSK.3A.2.4.3-1	Bilde 3 Behandling CRC	33342	dok33342.pptx	¤1#II.SOK.KSK.3A.2.4.3-3	Behandling - Kirurgisk behandling CRC - polikliniske forundersøkelser	36137	dok36137.docx	¤1#II.SOK.KSK.3A.2.4.3-4	Behandling - Kirurgisk behandling CRC - før operasjonen	35841	dok35841.docx	¤1#II.SOK.KSK.3A.2.4.3-5	Behandling - Kirurgisk behandling CRC - operasjon	34683	dok34683.docx	¤1#II.SOK.KSK.3A.2.4.3-6	Behandling - Kirurgisk behandling CRC - etter operasjonen	35840	dok35840.docx	¤1#¤3#EK_RefNr¤2#0¤2#II.SOK.KSK.3A.2.4.3-2¤3#EK_Revisjon¤2#0¤2#1.07¤3#EK_Ansvarlig¤2#0¤2#Celine Urdal¤3#EK_SkrevetAv¤2#0¤2#Arbeidsgruppe POP colorectalcancer¤3#EK_DokAnsvNavn¤2#0¤2#Hauss¤3#EK_UText2¤2#0¤2# ¤3#EK_UText3¤2#0¤2# ¤3#EK_UText4¤2#0¤2# ¤3#EK_Status¤2#0¤2#I bruk¤3#EK_Stikkord¤2#0¤2#¤3#EK_SuperStikkord¤2#0¤2#¤3#EK_Rapport¤2#3¤2#¤3#EK_EKPrintMerke¤2#0¤2#¤3#EK_Watermark¤2#0¤2#¤3#EK_Utgave¤2#0¤2#1.07¤3#EK_Merknad¤2#7¤2#¤3#EK_VerLogg¤2#2¤2#Ver. 1.07 - 20.09.2023|¤1#Ver. 1.06 - 20.09.2023|¤1#Ver. 1.05 - 29.10.2021|Forlenget gyldighet til 29.10.2023 uten endringer i dokumentet.¤1#Ver. 1.04 - 27.11.2019|Forlenget gyldighet til 27.11.2021 uten endringer i dokumentet.¤1#Ver. 1.03 - 31.08.2017|Forlenget gyldighet til 31.08.2019¤1#Ver. 1.02 - 14.04.2015|¤1#Ver. 1.01 - 23.12.2014|¤1#Ver. 1.00 - 22.12.2014|¤3#EK_RF1¤2#4¤2#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¤3#EK_DL¤2#0¤2#2¤3#EK_GjelderTil¤2#0¤2#20.09.2025¤3#EK_Vedlegg¤2#2¤2# 0	¤3#EK_AvdelingOver¤2#4¤2# ¤3#EK_HRefNr¤2#0¤2# ¤3#EK_HbNavn¤2#0¤2# ¤3#EK_DokRefnr¤2#4¤2#0002031203020403¤3#EK_Dokendrdato¤2#4¤2#20.09.2023 12:11:46¤3#EK_HbType¤2#4¤2# ¤3#EK_Offisiell¤2#4¤2# ¤3#EK_VedleggRef¤2#4¤2#II.SOK.KSK.3A.2.4.3-2¤3#EK_Strukt00¤2#5¤2#¤5#II¤5#Klinikknivå¤5#0¤5#0¤4#.¤5#SOK¤5#Somatikk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Colorectalcancer¤5#0¤5#0¤4#.¤5#3¤5#BHL - colorectalcancer - Behandling¤5#0¤5#0¤4#\¤3#EK_Strukt01¤2#5¤2#¤3#EK_Pub¤2#6¤2#;15;¤3#EKR_DokType¤2#0¤2#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Colorectalcancer¤5#0¤5#0¤4#.¤5#3¤5#BHL - colorectalcancer - Behandling¤5#0¤5#0¤4#\¤3#</dc:description>
  <cp:keywords>&lt;dok33849.pptx&gt;&lt;n&gt;ek_type&lt;/n&gt;&lt;v&gt;DOK&lt;/v&gt;&lt;n&gt;khb&lt;/n&gt;&lt;v&gt;UB&lt;/v&gt;&lt;n&gt;beskyttet&lt;/n&gt;&lt;v&gt;nei&lt;/v&gt;&lt;/dok33849.pptx&gt;</cp:keywords>
  <cp:lastModifiedBy>Celine Urdal</cp:lastModifiedBy>
  <cp:revision>59</cp:revision>
  <dcterms:created xsi:type="dcterms:W3CDTF">2012-11-26T12:08:27Z</dcterms:created>
  <dcterms:modified xsi:type="dcterms:W3CDTF">2024-01-30T08:39:51Z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