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2112" y="4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B67EC-7BCC-4037-B82D-B7F26CE45E1D}" type="datetimeFigureOut">
              <a:rPr lang="nb-NO" smtClean="0"/>
              <a:t>11.01.2022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66FD7-4AB7-4E95-9D50-C8F60EFBA50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1.jpeg" /><Relationship Id="rId3" Type="http://schemas.openxmlformats.org/officeDocument/2006/relationships/hyperlink" Target="https://kvalitet.sshf.no/docs/dok/DOK30084.pptx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cxnSp>
        <p:nvCxnSpPr>
          <p:cNvPr id="56" name="Rett pil 55"/>
          <p:cNvCxnSpPr>
            <a:stCxn id="20" idx="3"/>
          </p:cNvCxnSpPr>
          <p:nvPr/>
        </p:nvCxnSpPr>
        <p:spPr>
          <a:xfrm flipV="1">
            <a:off x="1340768" y="4355976"/>
            <a:ext cx="864096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Rett pil 46"/>
          <p:cNvCxnSpPr/>
          <p:nvPr/>
        </p:nvCxnSpPr>
        <p:spPr>
          <a:xfrm>
            <a:off x="4437112" y="34198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Rett pil 45"/>
          <p:cNvCxnSpPr/>
          <p:nvPr/>
        </p:nvCxnSpPr>
        <p:spPr>
          <a:xfrm flipH="1">
            <a:off x="2060848" y="3419872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Rektangel 3"/>
          <p:cNvSpPr/>
          <p:nvPr/>
        </p:nvSpPr>
        <p:spPr>
          <a:xfrm>
            <a:off x="2276872" y="827584"/>
            <a:ext cx="2232248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mtClean="0"/>
              <a:t>Nytt barn</a:t>
            </a:r>
            <a:endParaRPr lang="nb-NO"/>
          </a:p>
        </p:txBody>
      </p:sp>
      <p:sp>
        <p:nvSpPr>
          <p:cNvPr id="5" name="Rektangel 4"/>
          <p:cNvSpPr/>
          <p:nvPr/>
        </p:nvSpPr>
        <p:spPr>
          <a:xfrm>
            <a:off x="2276872" y="4788024"/>
            <a:ext cx="2232248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Hjem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2276872" y="3203848"/>
            <a:ext cx="2232248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2. Polikliniske time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7" name="Rektangel 6"/>
          <p:cNvSpPr/>
          <p:nvPr/>
        </p:nvSpPr>
        <p:spPr>
          <a:xfrm>
            <a:off x="2276872" y="5580112"/>
            <a:ext cx="2232248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Oppfølging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8" name="Rektangel 7"/>
          <p:cNvSpPr/>
          <p:nvPr/>
        </p:nvSpPr>
        <p:spPr>
          <a:xfrm>
            <a:off x="116632" y="3995936"/>
            <a:ext cx="720080" cy="432048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JA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9" name="Rektangel 8"/>
          <p:cNvSpPr/>
          <p:nvPr/>
        </p:nvSpPr>
        <p:spPr>
          <a:xfrm>
            <a:off x="116632" y="7380312"/>
            <a:ext cx="2016224" cy="576064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Poliklinisk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0" name="Rektangel 9"/>
          <p:cNvSpPr/>
          <p:nvPr/>
        </p:nvSpPr>
        <p:spPr>
          <a:xfrm>
            <a:off x="2276872" y="2411760"/>
            <a:ext cx="2304256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Utredningsinnleggelse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16632" y="4716016"/>
            <a:ext cx="864096" cy="432048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EBT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2" name="Rektangel 11"/>
          <p:cNvSpPr/>
          <p:nvPr/>
        </p:nvSpPr>
        <p:spPr>
          <a:xfrm>
            <a:off x="2276872" y="6444208"/>
            <a:ext cx="2232248" cy="648072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1. linjetjeneste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116632" y="8244408"/>
            <a:ext cx="2016224" cy="576064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Innleggelse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4" name="Rektangel 13"/>
          <p:cNvSpPr/>
          <p:nvPr/>
        </p:nvSpPr>
        <p:spPr>
          <a:xfrm>
            <a:off x="116632" y="3203848"/>
            <a:ext cx="1944216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Hjemmetjeneste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5" name="Rektangel 14"/>
          <p:cNvSpPr/>
          <p:nvPr/>
        </p:nvSpPr>
        <p:spPr>
          <a:xfrm>
            <a:off x="4725144" y="3203848"/>
            <a:ext cx="2016224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err="1" smtClean="0">
                <a:solidFill>
                  <a:schemeClr val="tx1"/>
                </a:solidFill>
              </a:rPr>
              <a:t>Behandlings-hjelpemidler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6" name="Rektangel 15"/>
          <p:cNvSpPr/>
          <p:nvPr/>
        </p:nvSpPr>
        <p:spPr>
          <a:xfrm>
            <a:off x="2276872" y="1619672"/>
            <a:ext cx="2232248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1. Polikliniske time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7" name="Rektangel 16"/>
          <p:cNvSpPr/>
          <p:nvPr/>
        </p:nvSpPr>
        <p:spPr>
          <a:xfrm>
            <a:off x="2276872" y="3995936"/>
            <a:ext cx="2232248" cy="504056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Oppstart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8" name="Rektangel 17"/>
          <p:cNvSpPr/>
          <p:nvPr/>
        </p:nvSpPr>
        <p:spPr>
          <a:xfrm>
            <a:off x="4653136" y="6444208"/>
            <a:ext cx="2088232" cy="648072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2. linjetjeneste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19" name="Rektangel 18"/>
          <p:cNvSpPr/>
          <p:nvPr/>
        </p:nvSpPr>
        <p:spPr>
          <a:xfrm>
            <a:off x="89248" y="6444208"/>
            <a:ext cx="2043608" cy="648072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Barn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20" name="Rektangel 19"/>
          <p:cNvSpPr/>
          <p:nvPr/>
        </p:nvSpPr>
        <p:spPr>
          <a:xfrm>
            <a:off x="116632" y="5436096"/>
            <a:ext cx="1224136" cy="576064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Opplæring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21" name="TekstSylinder 20"/>
          <p:cNvSpPr txBox="1"/>
          <p:nvPr/>
        </p:nvSpPr>
        <p:spPr>
          <a:xfrm>
            <a:off x="332656" y="179512"/>
            <a:ext cx="52565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smtClean="0">
                <a:solidFill>
                  <a:schemeClr val="tx2"/>
                </a:solidFill>
                <a:latin typeface="Cambria" pitchFamily="18" charset="0"/>
              </a:rPr>
              <a:t>Flytskjema - Barn med respirasjonsbesvær</a:t>
            </a:r>
            <a:endParaRPr lang="nb-NO" b="1">
              <a:solidFill>
                <a:schemeClr val="tx2"/>
              </a:solidFill>
              <a:latin typeface="Cambria" pitchFamily="18" charset="0"/>
            </a:endParaRPr>
          </a:p>
        </p:txBody>
      </p:sp>
      <p:sp>
        <p:nvSpPr>
          <p:cNvPr id="22" name="Rektangel 21"/>
          <p:cNvSpPr/>
          <p:nvPr/>
        </p:nvSpPr>
        <p:spPr>
          <a:xfrm>
            <a:off x="1124744" y="3995936"/>
            <a:ext cx="720080" cy="432048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NEI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23" name="Rektangel 22"/>
          <p:cNvSpPr/>
          <p:nvPr/>
        </p:nvSpPr>
        <p:spPr>
          <a:xfrm>
            <a:off x="2276872" y="7380312"/>
            <a:ext cx="2232248" cy="576064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Kurs</a:t>
            </a:r>
            <a:endParaRPr lang="nb-NO">
              <a:solidFill>
                <a:schemeClr val="tx1"/>
              </a:solidFill>
            </a:endParaRPr>
          </a:p>
        </p:txBody>
      </p:sp>
      <p:sp>
        <p:nvSpPr>
          <p:cNvPr id="24" name="Rektangel 23"/>
          <p:cNvSpPr/>
          <p:nvPr/>
        </p:nvSpPr>
        <p:spPr>
          <a:xfrm>
            <a:off x="4653136" y="7380312"/>
            <a:ext cx="2088232" cy="576064"/>
          </a:xfrm>
          <a:prstGeom prst="rect">
            <a:avLst/>
          </a:prstGeom>
          <a:solidFill>
            <a:srgbClr val="7AB2DC">
              <a:alpha val="60000"/>
            </a:srgb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mtClean="0">
                <a:solidFill>
                  <a:schemeClr val="tx1"/>
                </a:solidFill>
              </a:rPr>
              <a:t>Kurs</a:t>
            </a:r>
            <a:endParaRPr lang="nb-NO">
              <a:solidFill>
                <a:schemeClr val="tx1"/>
              </a:solidFill>
            </a:endParaRPr>
          </a:p>
        </p:txBody>
      </p:sp>
      <p:cxnSp>
        <p:nvCxnSpPr>
          <p:cNvPr id="26" name="Rett pil 25"/>
          <p:cNvCxnSpPr/>
          <p:nvPr/>
        </p:nvCxnSpPr>
        <p:spPr>
          <a:xfrm flipH="1">
            <a:off x="3356992" y="133164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Rett pil 26"/>
          <p:cNvCxnSpPr/>
          <p:nvPr/>
        </p:nvCxnSpPr>
        <p:spPr>
          <a:xfrm flipH="1">
            <a:off x="3356992" y="212372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Rett pil 27"/>
          <p:cNvCxnSpPr/>
          <p:nvPr/>
        </p:nvCxnSpPr>
        <p:spPr>
          <a:xfrm flipH="1">
            <a:off x="3356992" y="291581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Rett pil 28"/>
          <p:cNvCxnSpPr/>
          <p:nvPr/>
        </p:nvCxnSpPr>
        <p:spPr>
          <a:xfrm flipH="1">
            <a:off x="3356992" y="370790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Rett pil 29"/>
          <p:cNvCxnSpPr/>
          <p:nvPr/>
        </p:nvCxnSpPr>
        <p:spPr>
          <a:xfrm flipH="1">
            <a:off x="3356992" y="4499992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Rett pil 31"/>
          <p:cNvCxnSpPr/>
          <p:nvPr/>
        </p:nvCxnSpPr>
        <p:spPr>
          <a:xfrm flipH="1">
            <a:off x="3356992" y="6084168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Rett pil 32"/>
          <p:cNvCxnSpPr/>
          <p:nvPr/>
        </p:nvCxnSpPr>
        <p:spPr>
          <a:xfrm flipH="1">
            <a:off x="3356992" y="52920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Rett pil 33"/>
          <p:cNvCxnSpPr/>
          <p:nvPr/>
        </p:nvCxnSpPr>
        <p:spPr>
          <a:xfrm flipH="1">
            <a:off x="548680" y="370790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Rett pil 34"/>
          <p:cNvCxnSpPr/>
          <p:nvPr/>
        </p:nvCxnSpPr>
        <p:spPr>
          <a:xfrm flipH="1">
            <a:off x="1484784" y="370790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Rett pil 35"/>
          <p:cNvCxnSpPr/>
          <p:nvPr/>
        </p:nvCxnSpPr>
        <p:spPr>
          <a:xfrm flipH="1">
            <a:off x="548680" y="442798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Rett pil 36"/>
          <p:cNvCxnSpPr/>
          <p:nvPr/>
        </p:nvCxnSpPr>
        <p:spPr>
          <a:xfrm flipH="1">
            <a:off x="548680" y="5148064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Rett pil 37"/>
          <p:cNvCxnSpPr/>
          <p:nvPr/>
        </p:nvCxnSpPr>
        <p:spPr>
          <a:xfrm flipH="1">
            <a:off x="1412776" y="6012160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Rett pil 38"/>
          <p:cNvCxnSpPr/>
          <p:nvPr/>
        </p:nvCxnSpPr>
        <p:spPr>
          <a:xfrm flipH="1">
            <a:off x="3356992" y="70922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Rett pil 42"/>
          <p:cNvCxnSpPr/>
          <p:nvPr/>
        </p:nvCxnSpPr>
        <p:spPr>
          <a:xfrm flipH="1">
            <a:off x="1124744" y="7956376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Rett pil 43"/>
          <p:cNvCxnSpPr/>
          <p:nvPr/>
        </p:nvCxnSpPr>
        <p:spPr>
          <a:xfrm flipH="1">
            <a:off x="1052736" y="70922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Rett pil 44"/>
          <p:cNvCxnSpPr/>
          <p:nvPr/>
        </p:nvCxnSpPr>
        <p:spPr>
          <a:xfrm flipH="1">
            <a:off x="5661248" y="70922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Rett pil 53"/>
          <p:cNvCxnSpPr/>
          <p:nvPr/>
        </p:nvCxnSpPr>
        <p:spPr>
          <a:xfrm>
            <a:off x="4581128" y="5940152"/>
            <a:ext cx="72008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Rett pil 60"/>
          <p:cNvCxnSpPr>
            <a:stCxn id="22" idx="3"/>
          </p:cNvCxnSpPr>
          <p:nvPr/>
        </p:nvCxnSpPr>
        <p:spPr>
          <a:xfrm>
            <a:off x="1844824" y="421196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4" name="Bilde 63" descr="P:\Ikke Sensitiv\Lena M Haukom\Logo\SorlandetSykehus-1000.jpg"/>
          <p:cNvPicPr/>
          <p:nvPr/>
        </p:nvPicPr>
        <p:blipFill>
          <a:blip r:embed="rId2"/>
          <a:stretch>
            <a:fillRect/>
          </a:stretch>
        </p:blipFill>
        <p:spPr bwMode="auto">
          <a:xfrm>
            <a:off x="5467224" y="8803850"/>
            <a:ext cx="1130128" cy="160638"/>
          </a:xfrm>
          <a:prstGeom prst="rect">
            <a:avLst/>
          </a:prstGeom>
          <a:noFill/>
        </p:spPr>
      </p:pic>
      <p:sp>
        <p:nvSpPr>
          <p:cNvPr id="49" name="Rektangel 48">
            <a:hlinkClick r:id="rId3" tgtFrame="_blank" tooltip="XDF30084 - dok30084.pptx"/>
          </p:cNvPr>
          <p:cNvSpPr/>
          <p:nvPr/>
        </p:nvSpPr>
        <p:spPr>
          <a:xfrm>
            <a:off x="5733256" y="539552"/>
            <a:ext cx="648072" cy="576064"/>
          </a:xfrm>
          <a:prstGeom prst="rect">
            <a:avLst/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/>
              <a:t>Tilbake</a:t>
            </a:r>
            <a:endParaRPr lang="nb-NO" sz="1200"/>
          </a:p>
        </p:txBody>
      </p:sp>
      <p:sp>
        <p:nvSpPr>
          <p:cNvPr id="50" name="Likebent trekant 49"/>
          <p:cNvSpPr/>
          <p:nvPr/>
        </p:nvSpPr>
        <p:spPr>
          <a:xfrm>
            <a:off x="5661248" y="179512"/>
            <a:ext cx="792088" cy="395536"/>
          </a:xfrm>
          <a:prstGeom prst="triangle">
            <a:avLst>
              <a:gd name="adj" fmla="val 46994"/>
            </a:avLst>
          </a:prstGeom>
          <a:solidFill>
            <a:srgbClr val="00529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22</Paragraphs>
  <Slides>1</Slides>
  <Notes>0</Notes>
  <TotalTime>48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Cambria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cp:category>EK_DocLvlShort¤1#EK_DocLevel¤1#EK_VerLogg¤1#</cp:category>
  <dc:creator>monomd</dc:creator>
  <dc:description>EK_Avdeling¤2#4¤2# ¤3#EK_Avsnitt¤2#4¤2# ¤3#EK_Bedriftsnavn¤2#1¤2#Sørlandet sykehus HF¤3#EK_GjelderFra¤2#0¤2#15.12.2015¤3#EK_KlGjelderFra¤2#0¤2#¤3#EK_Opprettet¤2#0¤2#18.10.2013¤3#EK_Utgitt¤2#0¤2#01.12.2015¤3#EK_IBrukDato¤2#0¤2#05.12.2019¤3#EK_DokumentID¤2#0¤2#D34394¤3#EK_DokTittel¤2#0¤2#Respirasjonsstøtte behandlingslinje - Flytskjema, BUA, Barne- og ungdomsposten SSK¤3#EK_DokType¤2#0¤2#Generelt dokument¤3#EK_DocLvlShort¤2#0¤2# ¤3#EK_DocLevel¤2#0¤2# ¤3#EK_EksRef¤2#2¤2# 0	¤3#EK_Erstatter¤2#0¤2#3.00¤3#EK_ErstatterD¤2#0¤2#15.12.2015¤3#EK_Signatur¤2#0¤2#Per Engstrand¤3#EK_Verifisert¤2#0¤2# ¤3#EK_Hørt¤2#0¤2# ¤3#EK_AuditReview¤2#2¤2# ¤3#EK_AuditApprove¤2#2¤2# ¤3#EK_Gradering¤2#0¤2#Åpen¤3#EK_Gradnr¤2#4¤2#0¤3#EK_Kapittel¤2#4¤2# ¤3#EK_Referanse¤2#2¤2# 1	I.4.3.13.1-1	Respirasjonsstøtte Behandlingslinje side 1, BUA, Barne- og ungdomsposten SSK	30084	dok30084.pptx	¤1#¤3#EK_RefNr¤2#0¤2#I.4.3.13.1-50¤3#EK_Revisjon¤2#0¤2#3.01¤3#EK_Ansvarlig¤2#0¤2#Mona Omdal¤3#EK_SkrevetAv¤2#0¤2#pop¤3#EK_DokAnsvNavn¤2#0¤2#Ole Bjørn Kittang¤3#EK_UText2¤2#0¤2# ¤3#EK_UText3¤2#0¤2# ¤3#EK_UText4¤2#0¤2# ¤3#EK_Status¤2#0¤2#I bruk¤3#EK_Stikkord¤2#0¤2#flytskjema respirasjon støtte¤3#EK_SuperStikkord¤2#0¤2#¤3#EK_Rapport¤2#3¤2#¤3#EK_EKPrintMerke¤2#0¤2#¤3#EK_Watermark¤2#0¤2#¤3#EK_Utgave¤2#0¤2#3.01¤3#EK_Merknad¤2#7¤2#Forlenget gyldighet til 05.01.2020¤3#EK_VerLogg¤2#2¤2#Ver. 3.01 - 05.12.2019|Forlenget gyldighet til 05.01.2020¤1#Ver. 3.00 - 15.12.2015|¤1#Ver. 2.00 - 09.12.2015|ENdret navn på dokument¤1#Ver. 1.00 - 01.12.2015|¤3#EK_RF1¤2#4¤2#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¤3#EK_DL¤2#0¤2#50¤3#EK_GjelderTil¤2#0¤2#05.01.2020¤3#EK_Vedlegg¤2#2¤2# 0	¤3#EK_AvdelingOver¤2#4¤2# ¤3#EK_HRefNr¤2#0¤2# ¤3#EK_HbNavn¤2#0¤2# ¤3#EK_DokRefnr¤2#4¤2#000104031301¤3#EK_Dokendrdato¤2#4¤2#11.03.2021 13:17:17¤3#EK_HbType¤2#4¤2# ¤3#EK_Offisiell¤2#4¤2# ¤3#EK_VedleggRef¤2#4¤2#I.4.3.13.1-50¤3#EK_Strukt00¤2#5¤2#¤5#I¤5#Foretaksnivå¤5#0¤5#0¤4#.¤5#4¤5#Fagspesifikke prosedyrer¤5#0¤5#0¤4#.¤5#3¤5#Barn og unge¤5#0¤5#0¤4#.¤5#13¤5#Luftveier¤5#0¤5#0¤4#.¤5#1¤5#Respirasjonsstøtte - barn¤5#0¤5#0¤4#\¤3#EK_Strukt01¤2#5¤2#¤3#EK_Pub¤2#6¤2#;¤3#EKR_DokType¤2#0¤2#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prosedyrer¤5#0¤5#0¤4#.¤5#3¤5#Barn og unge¤5#0¤5#0¤4#.¤5#13¤5#Luftveier¤5#0¤5#0¤4#.¤5#1¤5#Respirasjonsstøtte - barn¤5#0¤5#0¤4#\¤3#</dc:description>
  <cp:keywords>&lt;dok34394.pptx&gt;&lt;n&gt;ek_type&lt;/n&gt;&lt;v&gt;DOK&lt;/v&gt;&lt;n&gt;khb&lt;/n&gt;&lt;v&gt;UB&lt;/v&gt;&lt;n&gt;beskyttet&lt;/n&gt;&lt;v&gt;nei&lt;/v&gt;&lt;/dok34394.pptx&gt;</cp:keywords>
  <cp:lastModifiedBy>Per Gunnar Waldal</cp:lastModifiedBy>
  <cp:revision>24</cp:revision>
  <dcterms:created xsi:type="dcterms:W3CDTF">2013-10-18T08:00:22Z</dcterms:created>
  <dcterms:modified xsi:type="dcterms:W3CDTF">2024-03-13T10:10:35Z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-1</vt:lpwstr>
  </property>
</Properties>
</file>