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3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ek-sshf.sikt.sykehuspartner.no/docs/pub/DOK36969.pdf" TargetMode="External" /><Relationship Id="rId3" Type="http://schemas.openxmlformats.org/officeDocument/2006/relationships/hyperlink" Target="https://kvalitet.sshf.no/docs/pub/DOK33342.pdf" TargetMode="External" /><Relationship Id="rId4" Type="http://schemas.openxmlformats.org/officeDocument/2006/relationships/image" Target="../media/image1.jpeg" /><Relationship Id="rId5" Type="http://schemas.openxmlformats.org/officeDocument/2006/relationships/hyperlink" Target="https://ek-sshf.sikt.sykehuspartner.no/docs/pub/DOK36967.pdf" TargetMode="External" /><Relationship Id="rId6" Type="http://schemas.openxmlformats.org/officeDocument/2006/relationships/hyperlink" Target="https://ek-sshf.sikt.sykehuspartner.no/docs/pub/DOK36968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ktangel 3"/>
          <p:cNvSpPr/>
          <p:nvPr/>
        </p:nvSpPr>
        <p:spPr>
          <a:xfrm>
            <a:off x="899592" y="2636912"/>
            <a:ext cx="188328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Onkologisk behandling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ktangel 4">
            <a:hlinkClick r:id="rId2" tgtFrame="_blank" tooltip="XDF36969 - dok36969.docx"/>
          </p:cNvPr>
          <p:cNvSpPr/>
          <p:nvPr/>
        </p:nvSpPr>
        <p:spPr>
          <a:xfrm>
            <a:off x="3851920" y="3573016"/>
            <a:ext cx="2232248" cy="648072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Lindrende behandling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Rett pil 8"/>
          <p:cNvCxnSpPr>
            <a:endCxn id="5" idx="1"/>
          </p:cNvCxnSpPr>
          <p:nvPr/>
        </p:nvCxnSpPr>
        <p:spPr>
          <a:xfrm>
            <a:off x="2771800" y="3068960"/>
            <a:ext cx="1080120" cy="82809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hlinkClick r:id="rId3" tgtFrame="_blank" tooltip="XDF33342 - dok33342.pptx"/>
          </p:cNvPr>
          <p:cNvSpPr txBox="1"/>
          <p:nvPr/>
        </p:nvSpPr>
        <p:spPr>
          <a:xfrm>
            <a:off x="6948264" y="836712"/>
            <a:ext cx="1156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smtClean="0"/>
              <a:t>Forrige side</a:t>
            </a:r>
            <a:endParaRPr lang="nb-NO" sz="1600"/>
          </a:p>
        </p:txBody>
      </p:sp>
      <p:pic>
        <p:nvPicPr>
          <p:cNvPr id="11" name="Bilde 10" descr="SorlandetSykehus-10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2" name="Rektangel 11">
            <a:hlinkClick r:id="rId5" tgtFrame="_blank" tooltip="XDF36967 - dok36967.docx"/>
          </p:cNvPr>
          <p:cNvSpPr/>
          <p:nvPr/>
        </p:nvSpPr>
        <p:spPr>
          <a:xfrm>
            <a:off x="3851920" y="1844824"/>
            <a:ext cx="2232248" cy="72008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Strålebehandling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tt pil 20"/>
          <p:cNvCxnSpPr>
            <a:endCxn id="12" idx="1"/>
          </p:cNvCxnSpPr>
          <p:nvPr/>
        </p:nvCxnSpPr>
        <p:spPr>
          <a:xfrm flipV="1">
            <a:off x="2771800" y="2204864"/>
            <a:ext cx="1080120" cy="7200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>
            <a:hlinkClick r:id="rId6" tgtFrame="_blank" tooltip="XDF36968 - dok36968.docx"/>
          </p:cNvPr>
          <p:cNvSpPr/>
          <p:nvPr/>
        </p:nvSpPr>
        <p:spPr>
          <a:xfrm>
            <a:off x="3851920" y="2708920"/>
            <a:ext cx="2232248" cy="72008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Cellegiftbehandling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Rett pil 13"/>
          <p:cNvCxnSpPr/>
          <p:nvPr/>
        </p:nvCxnSpPr>
        <p:spPr>
          <a:xfrm>
            <a:off x="2771800" y="2996952"/>
            <a:ext cx="108012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5</Paragraphs>
  <Slides>1</Slides>
  <Notes>0</Notes>
  <TotalTime>128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HF¤3#EK_GjelderFra¤2#0¤2#20.09.2023¤3#EK_KlGjelderFra¤2#0¤2#¤3#EK_Opprettet¤2#0¤2#04.04.2014¤3#EK_Utgitt¤2#0¤2#22.12.2014¤3#EK_IBrukDato¤2#0¤2#20.09.2023¤3#EK_DokumentID¤2#0¤2#D35821¤3#EK_DokTittel¤2#0¤2#Behandling - Onkologisk behandling CRC¤3#EK_DokType¤2#0¤2#Generelt dokument¤3#EK_DocLvlShort¤2#0¤2# ¤3#EK_DocLevel¤2#0¤2# ¤3#EK_EksRef¤2#2¤2# 0	¤3#EK_Erstatter¤2#0¤2#1.03¤3#EK_ErstatterD¤2#0¤2#29.10.2021¤3#EK_Signatur¤2#0¤2#Avd. leder Alf Ole Tysland¤3#EK_Verifisert¤2#0¤2# ¤3#EK_Hørt¤2#0¤2# ¤3#EK_AuditReview¤2#2¤2# ¤3#EK_AuditApprove¤2#2¤2# ¤3#EK_Gradering¤2#0¤2#Åpen¤3#EK_Gradnr¤2#4¤2#0¤3#EK_Kapittel¤2#4¤2# ¤3#EK_Referanse¤2#2¤2# 4	II.SOK.KSK.3A.2.4.3-1	Bilde 3 Behandling CRC	33342	dok33342.pptx	¤1#II.SOK.KSK.3A.2.4.3-8	Behandling - Onkologisk behandling CRC - strålebehandling	36967	dok36967.docx	¤1#II.SOK.KSK.3A.2.4.3-9	Behandling - onkologisk behandling CRC - cellegiftbehandling	36968	dok36968.docx	¤1#II.SOK.KSK.3A.2.4.3-10	Behandling - Onkologisk behandling CRC - Lindrende behandling	36969	dok36969.docx	¤1#¤3#EK_RefNr¤2#0¤2#II.SOK.KSK.3A.2.4.3-7¤3#EK_Revisjon¤2#0¤2#1.04¤3#EK_Ansvarlig¤2#0¤2#Celine Urdal¤3#EK_SkrevetAv¤2#0¤2#Arbeidsgruppe POP colorectalcancer¤3#EK_DokAnsvNavn¤2#0¤2#Marte Cameron¤3#EK_UText2¤2#0¤2# ¤3#EK_UText3¤2#0¤2# ¤3#EK_UText4¤2#0¤2# ¤3#EK_Status¤2#0¤2#I bruk¤3#EK_Stikkord¤2#0¤2#¤3#EK_SuperStikkord¤2#0¤2#¤3#EK_Rapport¤2#3¤2#¤3#EK_EKPrintMerke¤2#0¤2#¤3#EK_Watermark¤2#0¤2#¤3#EK_Utgave¤2#0¤2#1.04¤3#EK_Merknad¤2#7¤2#¤3#EK_VerLogg¤2#2¤2#Ver. 1.04 - 20.09.2023|¤1#Ver. 1.03 - 29.10.2021|Forlenget gyldighet til 29.10.2023 uten endringer i dokumentet.¤1#Ver. 1.02 - 27.11.2019|Forlenget gyldighet til 27.11.2021 uten endringer i dokumentet.¤1#Ver. 1.01 - 31.08.2017|Forlenget gyldighet til 31.08.2019¤1#Ver. 1.00 - 22.12.2014|¤3#EK_RF1¤2#4¤2#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¤3#EK_DL¤2#0¤2#7¤3#EK_GjelderTil¤2#0¤2#20.09.2025¤3#EK_Vedlegg¤2#2¤2# 0	¤3#EK_AvdelingOver¤2#4¤2# ¤3#EK_HRefNr¤2#0¤2# ¤3#EK_HbNavn¤2#0¤2# ¤3#EK_DokRefnr¤2#4¤2#0002031203020403¤3#EK_Dokendrdato¤2#4¤2#01.02.2023 15:46:39¤3#EK_HbType¤2#4¤2# ¤3#EK_Offisiell¤2#4¤2# ¤3#EK_VedleggRef¤2#4¤2#II.SOK.KSK.3A.2.4.3-7¤3#EK_Strukt00¤2#5¤2#¤5#II¤5#Klinikknivå¤5#0¤5#0¤4#.¤5#SOK¤5#Somatikk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Colorectalcancer¤5#0¤5#0¤4#.¤5#3¤5#BHL - colorectalcancer - Behandling¤5#0¤5#0¤4#\¤3#EK_Strukt01¤2#5¤2#¤3#EK_Pub¤2#6¤2#;15;¤3#EKR_DokType¤2#0¤2#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Colorectalcancer¤5#0¤5#0¤4#.¤5#3¤5#BHL - colorectalcancer - Behandling¤5#0¤5#0¤4#\¤3#</dc:description>
  <cp:keywords>&lt;dok35821.pptx&gt;&lt;n&gt;ek_type&lt;/n&gt;&lt;v&gt;DOK&lt;/v&gt;&lt;n&gt;khb&lt;/n&gt;&lt;v&gt;UB&lt;/v&gt;&lt;n&gt;beskyttet&lt;/n&gt;&lt;v&gt;nei&lt;/v&gt;&lt;/dok35821.pptx&gt;</cp:keywords>
  <cp:lastModifiedBy>Celine Urdal</cp:lastModifiedBy>
  <cp:revision>29</cp:revision>
  <dcterms:created xsi:type="dcterms:W3CDTF">2012-11-26T12:08:27Z</dcterms:created>
  <dcterms:modified xsi:type="dcterms:W3CDTF">2023-12-21T12:37:45Z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