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56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4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8465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04.01.2019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37517.pdf" TargetMode="External" /><Relationship Id="rId3" Type="http://schemas.openxmlformats.org/officeDocument/2006/relationships/hyperlink" Target="https://kvalitet.sshf.no/docs/pub/DOK37519.pdf" TargetMode="External" /><Relationship Id="rId4" Type="http://schemas.openxmlformats.org/officeDocument/2006/relationships/hyperlink" Target="https://kvalitet.sshf.no/docs/pub/DOK37530.pdf" TargetMode="External" /><Relationship Id="rId5" Type="http://schemas.openxmlformats.org/officeDocument/2006/relationships/hyperlink" Target="https://kvalitet.sshf.no/docs/pub/DOK37520.pdf" TargetMode="External" /><Relationship Id="rId6" Type="http://schemas.openxmlformats.org/officeDocument/2006/relationships/hyperlink" Target="https://kvalitet.sshf.no/docs/pub/DOK37521.pdf" TargetMode="External" /><Relationship Id="rId7" Type="http://schemas.openxmlformats.org/officeDocument/2006/relationships/hyperlink" Target="https://kvalitet.sshf.no/docs/pub/DOK38348.pdf" TargetMode="External" /><Relationship Id="rId8" Type="http://schemas.openxmlformats.org/officeDocument/2006/relationships/hyperlink" Target="http://www.frittsykehusvalg.no/start/" TargetMode="External" /><Relationship Id="rId9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Femkant 4">
            <a:hlinkClick r:id="rId2" tgtFrame="_blank" tooltip="XDF37517 - dok37517.pptx"/>
          </p:cNvPr>
          <p:cNvSpPr/>
          <p:nvPr/>
        </p:nvSpPr>
        <p:spPr>
          <a:xfrm>
            <a:off x="539552" y="1844824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3" tgtFrame="_blank" tooltip="XDF37519 - dok37519.pptx"/>
          </p:cNvPr>
          <p:cNvSpPr/>
          <p:nvPr/>
        </p:nvSpPr>
        <p:spPr>
          <a:xfrm>
            <a:off x="2051720" y="1844824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Forundersøkelse poliklinikk</a:t>
            </a:r>
          </a:p>
        </p:txBody>
      </p:sp>
      <p:sp>
        <p:nvSpPr>
          <p:cNvPr id="7" name="Rektangel 6">
            <a:hlinkClick r:id="rId4" tgtFrame="_blank" tooltip="XDF37530 - dok37530.docx"/>
          </p:cNvPr>
          <p:cNvSpPr/>
          <p:nvPr/>
        </p:nvSpPr>
        <p:spPr>
          <a:xfrm>
            <a:off x="258580" y="2959784"/>
            <a:ext cx="8633900" cy="3066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1F4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Pasient/pårørendeinformasjon og -opplæring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Femkant 7">
            <a:hlinkClick r:id="rId5" tgtFrame="_blank" tooltip="XDF37520 - dok37520.pptx"/>
          </p:cNvPr>
          <p:cNvSpPr/>
          <p:nvPr/>
        </p:nvSpPr>
        <p:spPr>
          <a:xfrm>
            <a:off x="3635896" y="1844824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323528" y="3933056"/>
            <a:ext cx="1872208" cy="432048"/>
          </a:xfrm>
          <a:prstGeom prst="rect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Symptomer, forekomster og årsaker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kstSylinder 11"/>
          <p:cNvSpPr txBox="1"/>
          <p:nvPr/>
        </p:nvSpPr>
        <p:spPr>
          <a:xfrm>
            <a:off x="179513" y="3573017"/>
            <a:ext cx="199890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sz="1400" b="1" smtClean="0">
                <a:latin typeface="+mj-lt"/>
                <a:ea typeface="Verdana" pitchFamily="34" charset="0"/>
                <a:cs typeface="Verdana" pitchFamily="34" charset="0"/>
              </a:rPr>
              <a:t>Tilleggsdokumentasjon</a:t>
            </a:r>
            <a:endParaRPr lang="nb-NO" sz="1400" b="1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kstSylinder 12"/>
          <p:cNvSpPr txBox="1"/>
          <p:nvPr/>
        </p:nvSpPr>
        <p:spPr>
          <a:xfrm>
            <a:off x="179512" y="4797152"/>
            <a:ext cx="273630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b-NO" sz="1400" b="1" smtClean="0">
                <a:latin typeface="+mj-lt"/>
                <a:ea typeface="Verdana" pitchFamily="34" charset="0"/>
                <a:cs typeface="Verdana" pitchFamily="34" charset="0"/>
              </a:rPr>
              <a:t>Målinger og registreringer</a:t>
            </a:r>
            <a:endParaRPr lang="nb-NO" sz="1400" b="1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323528" y="476672"/>
            <a:ext cx="787304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nb-NO" b="1" smtClean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nb-NO" b="1" smtClean="0">
                <a:latin typeface="+mj-lt"/>
                <a:ea typeface="Verdana" pitchFamily="34" charset="0"/>
                <a:cs typeface="Verdana" pitchFamily="34" charset="0"/>
              </a:rPr>
              <a:t>Behandlingslinje for </a:t>
            </a:r>
            <a:r>
              <a:rPr lang="nb-NO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nb-NO" b="1" smtClean="0">
                <a:latin typeface="+mj-lt"/>
                <a:ea typeface="Verdana" pitchFamily="34" charset="0"/>
                <a:cs typeface="Verdana" pitchFamily="34" charset="0"/>
              </a:rPr>
              <a:t>Protesekirurgi hofte og kne Sørlandet sykehus Kristiansand</a:t>
            </a:r>
            <a:endParaRPr lang="nb-NO" b="1" smtClean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nb-NO" b="1" smtClean="0">
                <a:latin typeface="+mj-lt"/>
                <a:ea typeface="Verdana" pitchFamily="34" charset="0"/>
                <a:cs typeface="Verdana" pitchFamily="34" charset="0"/>
              </a:rPr>
              <a:t>   </a:t>
            </a:r>
            <a:r>
              <a:rPr lang="nb-NO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b-NO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TekstSylinder 17"/>
          <p:cNvSpPr txBox="1"/>
          <p:nvPr/>
        </p:nvSpPr>
        <p:spPr>
          <a:xfrm>
            <a:off x="317262" y="5786680"/>
            <a:ext cx="480131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Behandlingsansvarlig lege: Stein Ugland	</a:t>
            </a:r>
          </a:p>
          <a:p>
            <a:r>
              <a:rPr lang="nb-NO" sz="1400" smtClean="0">
                <a:latin typeface="+mj-lt"/>
                <a:ea typeface="Verdana" pitchFamily="34" charset="0"/>
                <a:cs typeface="Verdana" pitchFamily="34" charset="0"/>
              </a:rPr>
              <a:t>Kontaktperson: Linda Stiansen Johansson		</a:t>
            </a:r>
          </a:p>
        </p:txBody>
      </p:sp>
      <p:sp>
        <p:nvSpPr>
          <p:cNvPr id="20" name="Femkant 19">
            <a:hlinkClick r:id="rId6" tgtFrame="_blank" tooltip="XDF37521 - dok37521.pptx"/>
          </p:cNvPr>
          <p:cNvSpPr/>
          <p:nvPr/>
        </p:nvSpPr>
        <p:spPr>
          <a:xfrm>
            <a:off x="5292080" y="1844824"/>
            <a:ext cx="1296144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Kontroll</a:t>
            </a:r>
          </a:p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Rektangel 21">
            <a:hlinkClick r:id="rId7" tgtFrame="_blank" tooltip="XDF38348 - dok38348.docx"/>
          </p:cNvPr>
          <p:cNvSpPr/>
          <p:nvPr/>
        </p:nvSpPr>
        <p:spPr>
          <a:xfrm>
            <a:off x="323528" y="5229200"/>
            <a:ext cx="1944216" cy="36004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Kontinuerlige målinger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Rektangel 22">
            <a:hlinkClick r:id="rId8" tgtFrame="_blank"/>
          </p:cNvPr>
          <p:cNvSpPr/>
          <p:nvPr/>
        </p:nvSpPr>
        <p:spPr>
          <a:xfrm>
            <a:off x="2555776" y="5229200"/>
            <a:ext cx="1944216" cy="36004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Ventetider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" name="Bilde 23" descr="SorlandetSykehus-1000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16</Paragraphs>
  <Slides>1</Slides>
  <Notes>0</Notes>
  <TotalTime>166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HF¤3#EK_GjelderFra¤2#0¤2#13.04.2015¤3#EK_Opprettet¤2#0¤2#14.10.2014¤3#EK_Utgitt¤2#0¤2# ¤3#EK_IBrukDato¤2#0¤2#14.07.2015¤3#EK_DokumentID¤2#0¤2#D37329¤3#EK_DokTittel¤2#0¤2#Behandlingslinje fast track protesekirurgi side1¤3#EK_DokType¤2#0¤2#Generelt dokument¤3#EK_EksRef¤2#2¤2# 0	¤3#EK_Erstatter¤2#0¤2#0.03¤3#EK_ErstatterD¤2#0¤2#13.04.2015¤3#EK_Signatur¤2#0¤2#&lt;ikke styrt&gt;¤3#EK_Verifisert¤2#0¤2# ¤3#EK_Hørt¤2#0¤2# ¤3#EK_AuditReview¤2#2¤2# ¤3#EK_AuditApprove¤2#2¤2# ¤3#EK_Gradering¤2#0¤2#Åpen¤3#EK_Gradnr¤2#4¤2#0¤3#EK_Kapittel¤2#4¤2# ¤3#EK_Referanse¤2#2¤2# 11	I.5.1.1-14	Hofteprotese - Pasientinformasjon SSK/ SSHF	37979	dok37979.docx	¤1#I.5.1.1-15	Kneprotese - Pasientinformasjon SSK/SSHF	37980	dok37980.docx	¤1#II.SOK.KSK.4A.2.4-3	Behandlingslinje fast track protesekirurgi side 1b	37517	dok37517.pptx	¤1#II.SOK.KSK.4A.2.4-4	Behandlingslinje fast track protesekirurgi side 1c	37519	dok37519.pptx	¤1#II.SOK.KSK.4A.2.4-5	Behandlingslinje fast track protesekirurgi side 1d	37520	dok37520.pptx	¤1#II.SOK.KSK.4A.2.4-6	Behandlingslinje fast track protesekriurgi side 1e	37521	dok37521.pptx	¤1#II.SOK.KSK.4A.2.4-10	Preoperativ klargjøring og premedikasjon	37330	dok37330.docx	¤1#II.SOK.KSK.4A.2.4-11	Daglige rutiner fast track sengepost	37332	dok37332.docx	¤1#II.SOK.KSK.4A.2.4-14	Pasientinformasjon fast track	37530	dok37530.docx	¤1#II.SOK.KSK.4A.2.4-23	Tilfredshetsundersøkelse Fast track Protesekirurgi	38347	dok38347.docx	¤1#II.SOK.KSK.4A.2.4-24	Målinger Fast track	38348	dok38348.docx	¤1#¤3#EK_RefNr¤2#0¤2#II.SOK.KSK.4A.2.4-1¤3#EK_Revisjon¤2#0¤2#0.04¤3#EK_Ansvarlig¤2#0¤2#Linda A Stiansen Johansson¤3#EK_SkrevetAv¤2#0¤2#prosjektgruppe¤3#EK_DokAnsvNavn¤2#0¤2#Øystein Berg¤3#EK_UText2¤2#0¤2# ¤3#EK_UText3¤2#0¤2# ¤3#EK_UText4¤2#0¤2# ¤3#EK_Status¤2#0¤2#I bruk¤3#EK_Stikkord¤2#0¤2#hofteprotese, kneprotese¤3#EK_SuperStikkord¤2#0¤2#¤3#EK_Rapport¤2#3¤2#¤3#EK_EKPrintMerke¤2#0¤2#¤3#EK_Watermark¤2#0¤2#¤3#EK_Utgave¤2#0¤2#0.04¤3#EK_Merknad¤2#7¤2#¤3#EK_VerLogg¤2#2¤2#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¤3#EK_DL¤2#0¤2#1¤3#EK_GjelderTil¤2#0¤2#¤3#EK_Vedlegg¤2#2¤2# 0	¤3#EK_AvdelingOver¤2#4¤2# ¤3#EK_HRefNr¤2#0¤2# ¤3#EK_HbNavn¤2#0¤2# ¤3#EK_DokRefnr¤2#4¤2#00020312050204¤3#EK_Dokendrdato¤2#4¤2#14.07.2015 08:45:49¤3#EK_HbType¤2#4¤2# ¤3#EK_Offisiell¤2#4¤2# ¤3#EK_VedleggRef¤2#4¤2#II.SOK.KSK.4A.2.4-1¤3#EK_Strukt00¤2#5¤2#¤5#II¤5#Klinikknivå¤5#0¤5#0¤4#.¤5#SOK¤5#Somatikk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Kristiansand¤5#0¤5#0¤4#.¤5#KSK¤5#Kirurgiske senger SSK¤5#0¤5#0¤4#.¤5#4A¤5#Post 4A¤5#0¤5#0¤4#.¤5#2¤5#Pasienter og brukere¤5#0¤5#0¤4#.¤5#4¤5#Behandlingslinje fast track protesekirurgi¤5#0¤5#0¤4#\¤3#</dc:description>
  <cp:lastModifiedBy>Per Gunnar Waldal</cp:lastModifiedBy>
  <cp:revision>71</cp:revision>
  <dcterms:created xsi:type="dcterms:W3CDTF">2012-11-26T12:08:27Z</dcterms:created>
  <dcterms:modified xsi:type="dcterms:W3CDTF">2023-10-24T11:40:06Z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