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4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CF7F1-4308-4300-AA96-6D31092B263F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D261B-766F-4D5F-9AB1-3355B9647D7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37517.pdf" TargetMode="External" /><Relationship Id="rId3" Type="http://schemas.openxmlformats.org/officeDocument/2006/relationships/hyperlink" Target="https://kvalitet.sshf.no/docs/pub/DOK37520.pdf" TargetMode="External" /><Relationship Id="rId4" Type="http://schemas.openxmlformats.org/officeDocument/2006/relationships/hyperlink" Target="https://kvalitet.sshf.no/docs/pub/DOK37521.pdf" TargetMode="External" /><Relationship Id="rId5" Type="http://schemas.openxmlformats.org/officeDocument/2006/relationships/image" Target="../media/image1.jpeg" /><Relationship Id="rId6" Type="http://schemas.openxmlformats.org/officeDocument/2006/relationships/hyperlink" Target="https://kvalitet.sshf.no/docs/pub/DOK37329.pdf" TargetMode="External" /><Relationship Id="rId7" Type="http://schemas.openxmlformats.org/officeDocument/2006/relationships/hyperlink" Target="dok37533.xlsx" TargetMode="External" /><Relationship Id="rId8" Type="http://schemas.openxmlformats.org/officeDocument/2006/relationships/hyperlink" Target="https://kvalitet.sshf.no/docs/pub/DOK37596.pdf" TargetMode="External" /><Relationship Id="rId9" Type="http://schemas.openxmlformats.org/officeDocument/2006/relationships/hyperlink" Target="https://kvalitet.sshf.no/docs/dok/DOK37953.pptx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emkant 2">
            <a:hlinkClick r:id="rId2" tgtFrame="_blank" tooltip="XDF37517 - dok37517.pptx"/>
          </p:cNvPr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/>
          <p:cNvSpPr/>
          <p:nvPr/>
        </p:nvSpPr>
        <p:spPr>
          <a:xfrm>
            <a:off x="3131840" y="1556792"/>
            <a:ext cx="1440160" cy="57606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Forundersøkelse poliklinikk</a:t>
            </a:r>
          </a:p>
        </p:txBody>
      </p:sp>
      <p:sp>
        <p:nvSpPr>
          <p:cNvPr id="5" name="Femkant 4">
            <a:hlinkClick r:id="rId3" tgtFrame="_blank" tooltip="XDF37520 - dok37520.pptx"/>
          </p:cNvPr>
          <p:cNvSpPr/>
          <p:nvPr/>
        </p:nvSpPr>
        <p:spPr>
          <a:xfrm>
            <a:off x="4644008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>
            <a:hlinkClick r:id="rId4" tgtFrame="_blank" tooltip="XDF37521 - dok37521.pptx"/>
          </p:cNvPr>
          <p:cNvSpPr/>
          <p:nvPr/>
        </p:nvSpPr>
        <p:spPr>
          <a:xfrm>
            <a:off x="6156176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Kontroll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6" tgtFrame="_blank" tooltip="XDF37329 - dok37329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9" name="Rektangel 18">
            <a:hlinkClick r:id="rId7" tgtFrame="_blank"/>
          </p:cNvPr>
          <p:cNvSpPr/>
          <p:nvPr/>
        </p:nvSpPr>
        <p:spPr>
          <a:xfrm>
            <a:off x="3131840" y="2348880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Tidslinje 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>
            <a:hlinkClick r:id="rId8" tgtFrame="_blank" tooltip="XDF37596 - dok37596.docx"/>
          </p:cNvPr>
          <p:cNvSpPr/>
          <p:nvPr/>
        </p:nvSpPr>
        <p:spPr>
          <a:xfrm>
            <a:off x="3131840" y="3068960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Rutiner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ktangel 12">
            <a:hlinkClick r:id="rId9" tgtFrame="_blank" tooltip="XDF37953 - dok37953.pptx"/>
          </p:cNvPr>
          <p:cNvSpPr/>
          <p:nvPr/>
        </p:nvSpPr>
        <p:spPr>
          <a:xfrm>
            <a:off x="3131840" y="371703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Pasientskole 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10</Paragraphs>
  <Slides>1</Slides>
  <Notes>0</Notes>
  <TotalTime>14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Linda Stiansen Johansson</dc:creator>
  <dc:description>EK_Avdeling¤2#4¤2# ¤3#EK_Avsnitt¤2#4¤2# ¤3#EK_Bedriftsnavn¤2#1¤2#Sørlandet sykehus HF¤3#EK_GjelderFra¤2#0¤2#13.04.2015¤3#EK_Opprettet¤2#0¤2#04.11.2014¤3#EK_Utgitt¤2#0¤2# ¤3#EK_IBrukDato¤2#0¤2#16.06.2015¤3#EK_DokumentID¤2#0¤2#D37519¤3#EK_DokTittel¤2#0¤2#Behandlingslinje fast track protesekirurgi side 1c¤3#EK_DokType¤2#0¤2#Generelt dokument¤3#EK_EksRef¤2#2¤2# 0	¤3#EK_Erstatter¤2#0¤2#0.02¤3#EK_ErstatterD¤2#0¤2#13.04.2015¤3#EK_Signatur¤2#0¤2#&lt;ikke styrt&gt;¤3#EK_Verifisert¤2#0¤2# ¤3#EK_Hørt¤2#0¤2# ¤3#EK_AuditReview¤2#2¤2# ¤3#EK_AuditApprove¤2#2¤2# ¤3#EK_Gradering¤2#0¤2#Åpen¤3#EK_Gradnr¤2#4¤2#0¤3#EK_Kapittel¤2#4¤2# ¤3#EK_Referanse¤2#2¤2# 12	II.SOK.KSK.4A.2.4-1	Behandlingslinje fast track protesekirurgi side1	37329	dok37329.pptx	¤1#II.SOK.KSK.4A.2.4-2	Behandlingslinje fast track protesekirurgi side1a	37516	dok37516.pptx	¤1#II.SOK.KSK.4A.2.4-3	Behandlingslinje fast track protesekirurgi side 1b	37517	dok37517.pptx	¤1#II.SOK.KSK.4A.2.4-5	Behandlingslinje fast track protesekirurgi side 1d	37520	dok37520.pptx	¤1#II.SOK.KSK.4A.2.4-6	Behandlingslinje fast track protesekriurgi side 1e	37521	dok37521.pptx	¤1#II.SOK.KSK.4A.2.4-8	Sjekkliste sykepleier/hjelpepleier FUS	37524	dok37524.xlsx	¤1#II.SOK.KSK.4A.2.4-9	Oppgjørsskjema ort poliklinikk	37525	dok37525.docx	¤1#II.SOK.KSK.4A.2.4-11	Daglige rutiner fast track sengepost	37332	dok37332.docx	¤1#II.SOK.KSK.4A.2.4-12	Rutiner for oppmøte og screening - fast track	37528	dok37528.docx	¤1#II.SOK.KSK.4A.2.4-13	Tidslinje forundersøkelse	37533	dok37533.xlsx	¤1#II.SOK.KSK.4A.2.4-15	Rutiner på forundersøkelse - fast track	37596	dok37596.docx	¤1#II.SOK.KSK.4A.2.4-16	Pasientskole undervisning	37953	dok37953.pptx	¤1#¤3#EK_RefNr¤2#0¤2#II.SOK.KSK.4A.2.4-4¤3#EK_Revisjon¤2#0¤2#0.03¤3#EK_Ansvarlig¤2#0¤2#Linda A Stiansen Johansson¤3#EK_SkrevetAv¤2#0¤2#Prosjektgruppe v/Linda Johansson¤3#EK_DokAnsvNavn¤2#0¤2#Øystein Berg¤3#EK_UText2¤2#0¤2#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¤3#EK_DL¤2#0¤2#4¤3#EK_GjelderTil¤2#0¤2#¤3#EK_Vedlegg¤2#2¤2# 0	¤3#EK_AvdelingOver¤2#4¤2# ¤3#EK_HRefNr¤2#0¤2# ¤3#EK_HbNavn¤2#0¤2# ¤3#EK_DokRefnr¤2#4¤2#00020312050204¤3#EK_Dokendrdato¤2#4¤2#21.04.2016 10:51:32¤3#EK_HbType¤2#4¤2# ¤3#EK_Offisiell¤2#4¤2# ¤3#EK_VedleggRef¤2#4¤2#II.SOK.KSK.4A.2.4-4¤3#EK_Strukt00¤2#5¤2#¤5#II¤5#Klinikknivå¤5#0¤5#0¤4#.¤5#SOK¤5#Somatikk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</dc:description>
  <cp:lastModifiedBy>Per Gunnar Waldal</cp:lastModifiedBy>
  <cp:revision>46</cp:revision>
  <dcterms:created xsi:type="dcterms:W3CDTF">2014-11-03T12:26:09Z</dcterms:created>
  <dcterms:modified xsi:type="dcterms:W3CDTF">2023-10-24T11:40:23Z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