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36143.pdf" TargetMode="External"/><Relationship Id="rId3" Type="http://schemas.openxmlformats.org/officeDocument/2006/relationships/hyperlink" Target="https://kvalitet.sshf.no/docs/pub/dok33342.pdf" TargetMode="External"/><Relationship Id="rId7" Type="http://schemas.openxmlformats.org/officeDocument/2006/relationships/hyperlink" Target="https://kvalitet.sshf.no/docs/pub/dok37857.pdf" TargetMode="External"/><Relationship Id="rId2" Type="http://schemas.openxmlformats.org/officeDocument/2006/relationships/hyperlink" Target="https://kvalitet.sshf.no/docs/pub/dok33341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valitet.sshf.no/docs/pub/dok33335.pdf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s://kvalitet.sshf.no/docs/pub/dok3779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emkant 2">
            <a:hlinkClick r:id="rId2" tgtFrame="_blank"/>
          </p:cNvPr>
          <p:cNvSpPr/>
          <p:nvPr/>
        </p:nvSpPr>
        <p:spPr>
          <a:xfrm>
            <a:off x="2123728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/>
          <p:cNvSpPr/>
          <p:nvPr/>
        </p:nvSpPr>
        <p:spPr>
          <a:xfrm>
            <a:off x="5076056" y="1556792"/>
            <a:ext cx="1440160" cy="57606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</a:p>
        </p:txBody>
      </p:sp>
      <p:sp>
        <p:nvSpPr>
          <p:cNvPr id="5" name="Femkant 4">
            <a:hlinkClick r:id="rId3" tgtFrame="_blank"/>
          </p:cNvPr>
          <p:cNvSpPr/>
          <p:nvPr/>
        </p:nvSpPr>
        <p:spPr>
          <a:xfrm>
            <a:off x="3563888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>
            <a:hlinkClick r:id="rId4" tgtFrame="_blank"/>
          </p:cNvPr>
          <p:cNvSpPr/>
          <p:nvPr/>
        </p:nvSpPr>
        <p:spPr>
          <a:xfrm>
            <a:off x="683568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6" tgtFrame="_blank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Forside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Femkant 17">
            <a:hlinkClick r:id="rId7" tgtFrame="_blank"/>
          </p:cNvPr>
          <p:cNvSpPr/>
          <p:nvPr/>
        </p:nvSpPr>
        <p:spPr>
          <a:xfrm>
            <a:off x="6588224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>
            <a:hlinkClick r:id="rId8" tgtFrame="_blank"/>
          </p:cNvPr>
          <p:cNvSpPr/>
          <p:nvPr/>
        </p:nvSpPr>
        <p:spPr>
          <a:xfrm>
            <a:off x="5076056" y="227687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 og kontroller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478367" y="5385990"/>
            <a:ext cx="74780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sz="1200" smtClean="0"/>
          </a:p>
          <a:p>
            <a:r>
              <a:rPr lang="nb-NO" sz="1400" b="1" smtClean="0"/>
              <a:t>OPPFØLGING</a:t>
            </a:r>
          </a:p>
          <a:p>
            <a:r>
              <a:rPr lang="nb-NO" sz="1400" smtClean="0"/>
              <a:t>Noen av kontrollene gjøres på sykehuset og noen gjøres hos fastlegen. Du vil få grundig informasjon </a:t>
            </a:r>
          </a:p>
          <a:p>
            <a:r>
              <a:rPr lang="nb-NO" sz="1400" smtClean="0"/>
              <a:t>om kontrollopplegget ved utskrivelse. 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32</Words>
  <Application>Microsoft Office PowerPoint</Application>
  <PresentationFormat>Skjermfremvisning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lenhau</dc:creator>
  <cp:keywords>&lt;dok37854.pptx&gt;&lt;n&gt;ek_type&lt;/n&gt;&lt;v&gt;DOK&lt;/v&gt;&lt;n&gt;khb&lt;/n&gt;&lt;v&gt;UB&lt;/v&gt;&lt;n&gt;beskyttet&lt;/n&gt;&lt;v&gt;nei&lt;/v&gt;&lt;/dok37854.pptx&gt;</cp:keywords>
  <dc:description>EK_Avdeling¤2#4¤2# ¤3#EK_Avsnitt¤2#4¤2# ¤3#EK_Bedriftsnavn¤2#1¤2#Sørlandet sykehus HF¤3#EK_GjelderFra¤2#0¤2#06.09.2024¤3#EK_KlGjelderFra¤2#0¤2#¤3#EK_Opprettet¤2#0¤2#11.12.2014¤3#EK_Utgitt¤2#0¤2#22.12.2014¤3#EK_IBrukDato¤2#0¤2#06.09.2024¤3#EK_DokumentID¤2#0¤2#D37854¤3#EK_DokTittel¤2#0¤2#Oppfølging CRC¤3#EK_DokType¤2#0¤2#Generelt dokument¤3#EK_DocLvlShort¤2#0¤2# ¤3#EK_DocLevel¤2#0¤2# ¤3#EK_EksRef¤2#2¤2# 0	¤3#EK_Erstatter¤2#0¤2#1.05¤3#EK_ErstatterD¤2#0¤2#29.10.2022¤3#EK_Signatur¤2#0¤2#Avd. leder Alf Ole Tysland¤3#EK_Verifisert¤2#0¤2# ¤3#EK_Hørt¤2#0¤2# ¤3#EK_AuditReview¤2#2¤2# ¤3#EK_AuditApprove¤2#2¤2# ¤3#EK_Gradering¤2#0¤2#Åpen¤3#EK_Gradnr¤2#4¤2#0¤3#EK_Kapittel¤2#4¤2# ¤3#EK_Referanse¤2#2¤2# 7	I.5.1.2-18	Oppfølging etter tykk- og endetarmskreft -  Pasientinformasjon SSK	37838	dok37838.docx	¤1#II.SOK.KSK.3A.2.4-1	Behandlingslinje - Colorectalcancer - Forside	33335	dok33335.pptx	¤1#II.SOK.KSK.3A.2.4.1-1	Henvisning CRC	37794	dok37794.pptx	¤1#II.SOK.KSK.3A.2.4.2-1	Bilde 2 Utredning CRC	33341	dok33341.pptx	¤1#II.SOK.KSK.3A.2.4.3-1	Bilde 3 Behandling CRC	33342	dok33342.pptx	¤1#II.SOK.KSK.3A.2.4.4-2	Oppfølging CRC - oppfølging og kontroller	36143	dok36143.docx	¤1#II.SOK.KSK.3A.2.4.5-1	Rehabilitering CRC	37857	dok37857.pptx	¤1#¤3#EK_RefNr¤2#0¤2#II.SOK.KSK.3A.2.4.4-1¤3#EK_Revisjon¤2#0¤2#1.06¤3#EK_Ansvarlig¤2#0¤2#Celine Urdal¤3#EK_SkrevetAv¤2#0¤2#Arbeidsgruppe POP colorectalcancer¤3#EK_DokAnsvNavn¤2#0¤2#Hauss¤3#EK_UText2¤2#0¤2# ¤3#EK_UText3¤2#0¤2# ¤3#EK_UText4¤2#0¤2# ¤3#EK_Status¤2#0¤2#I bruk¤3#EK_Stikkord¤2#0¤2#¤3#EK_SuperStikkord¤2#0¤2#¤3#EK_Rapport¤2#3¤2#¤3#EK_EKPrintMerke¤2#0¤2#¤3#EK_Watermark¤2#0¤2#¤3#EK_Utgave¤2#0¤2#1.06¤3#EK_Merknad¤2#7¤2#¤3#EK_VerLogg¤2#2¤2#Ver. 1.06 - 06.09.2024|¤1#Ver. 1.05 - 08.11.2023|¤1#Ver. 1.04 - 29.03.2023|¤1#Ver. 1.03 - 29.10.2021|Forlenget gyldighet til 29.10.2023 uten endringer i dokumentet.¤1#Ver. 1.02 - 27.11.2019|Forlenget gyldighet til 27.11.2021 uten endringer i dokumentet.¤1#Ver. 1.01 - 31.08.2017|Forlenget gyldighet til 31.08.2019¤1#Ver. 1.00 - 22.12.2014|¤3#EK_RF1¤2#4¤2#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¤3#EK_DL¤2#0¤2#1¤3#EK_GjelderTil¤2#0¤2#06.09.2026¤3#EK_Vedlegg¤2#2¤2# 0	¤3#EK_AvdelingOver¤2#4¤2# ¤3#EK_HRefNr¤2#0¤2# ¤3#EK_HbNavn¤2#0¤2# ¤3#EK_DokRefnr¤2#4¤2#0002031203020404¤3#EK_Dokendrdato¤2#4¤2#08.11.2023 09:28:21¤3#EK_HbType¤2#4¤2# ¤3#EK_Offisiell¤2#4¤2# ¤3#EK_VedleggRef¤2#4¤2#II.SOK.KSK.3A.2.4.4-1¤3#EK_Strukt00¤2#5¤2#¤5#II¤5#Klinikknivå¤5#0¤5#0¤4#.¤5#SOK¤5#Somatikk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Colorectalcancer¤5#0¤5#0¤4#.¤5#4¤5#BHL - colorectalcancer - Oppfølging¤5#0¤5#0¤4#\¤3#EK_Strukt01¤2#5¤2#¤3#EK_Strukt02¤2#5¤2#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Colorectalcancer¤5#0¤5#0¤4#.¤5#4¤5#BHL - colorectalcancer - Oppfølging¤5#0¤5#0¤4#\¤3#</dc:description>
  <cp:lastModifiedBy>Celine Urdal</cp:lastModifiedBy>
  <cp:revision>42</cp:revision>
  <dcterms:created xsi:type="dcterms:W3CDTF">2012-11-26T12:08:27Z</dcterms:created>
  <dcterms:modified xsi:type="dcterms:W3CDTF">2024-09-06T08:22:00Z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