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9144000" cy="6858000" type="screen4x3"/>
  <p:notesSz cx="6797675" cy="9926638"/>
  <p:custDataLst>
    <p:tags r:id="rId4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17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handoutMaster" Target="handoutMasters/handout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882BA-A511-439E-B663-99196F81E3E2}" type="datetimeFigureOut">
              <a:rPr lang="nb-NO" smtClean="0"/>
              <a:t>16.10.2024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AA4F6F-320D-47C8-8619-2D048534C27D}" type="slidenum">
              <a:rPr lang="nb-NO" smtClean="0"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16.10.2024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16.10.2024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16.10.2024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16.10.2024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16.10.2024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16.10.2024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16.10.2024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16.10.2024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16.10.2024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16.10.2024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16.10.2024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5CF13-ABC1-4890-9651-4219ACE21AFE}" type="datetimeFigureOut">
              <a:rPr lang="nb-NO" smtClean="0"/>
              <a:t>16.10.2024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kvalitet.sshf.no/docs/pub/dok35839.pdf" TargetMode="External"/><Relationship Id="rId3" Type="http://schemas.openxmlformats.org/officeDocument/2006/relationships/hyperlink" Target="https://kvalitet.sshf.no/docs/pub/dok33342.pdf" TargetMode="External"/><Relationship Id="rId7" Type="http://schemas.openxmlformats.org/officeDocument/2006/relationships/hyperlink" Target="https://kvalitet.sshf.no/docs/pub/dok37854.pdf" TargetMode="External"/><Relationship Id="rId2" Type="http://schemas.openxmlformats.org/officeDocument/2006/relationships/hyperlink" Target="https://kvalitet.sshf.no/docs/pub/dok33341.pdf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kvalitet.sshf.no/docs/pub/dok33335.pdf" TargetMode="External"/><Relationship Id="rId5" Type="http://schemas.openxmlformats.org/officeDocument/2006/relationships/image" Target="../media/image1.jpeg"/><Relationship Id="rId4" Type="http://schemas.openxmlformats.org/officeDocument/2006/relationships/hyperlink" Target="https://kvalitet.sshf.no/docs/pub/dok37794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emkant 2">
            <a:hlinkClick r:id="rId2" tgtFrame="_blank"/>
          </p:cNvPr>
          <p:cNvSpPr/>
          <p:nvPr/>
        </p:nvSpPr>
        <p:spPr>
          <a:xfrm>
            <a:off x="2123728" y="1556792"/>
            <a:ext cx="1368152" cy="576064"/>
          </a:xfrm>
          <a:prstGeom prst="homePlate">
            <a:avLst/>
          </a:prstGeom>
          <a:solidFill>
            <a:srgbClr val="00338D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Utredning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emkant 3"/>
          <p:cNvSpPr/>
          <p:nvPr/>
        </p:nvSpPr>
        <p:spPr>
          <a:xfrm>
            <a:off x="6660232" y="1556792"/>
            <a:ext cx="1440160" cy="576064"/>
          </a:xfrm>
          <a:prstGeom prst="homePlate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Rehabilitering</a:t>
            </a:r>
          </a:p>
        </p:txBody>
      </p:sp>
      <p:sp>
        <p:nvSpPr>
          <p:cNvPr id="5" name="Femkant 4">
            <a:hlinkClick r:id="rId3" tgtFrame="_blank"/>
          </p:cNvPr>
          <p:cNvSpPr/>
          <p:nvPr/>
        </p:nvSpPr>
        <p:spPr>
          <a:xfrm>
            <a:off x="3563888" y="1556792"/>
            <a:ext cx="1440160" cy="576064"/>
          </a:xfrm>
          <a:prstGeom prst="homePlate">
            <a:avLst/>
          </a:prstGeom>
          <a:solidFill>
            <a:srgbClr val="00338D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Behandling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Femkant 6">
            <a:hlinkClick r:id="rId4" tgtFrame="_blank"/>
          </p:cNvPr>
          <p:cNvSpPr/>
          <p:nvPr/>
        </p:nvSpPr>
        <p:spPr>
          <a:xfrm>
            <a:off x="683568" y="1556792"/>
            <a:ext cx="1368152" cy="576064"/>
          </a:xfrm>
          <a:prstGeom prst="homePlate">
            <a:avLst/>
          </a:prstGeom>
          <a:solidFill>
            <a:srgbClr val="00338D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Henvisning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9" name="Bilde 8" descr="SorlandetSykehus-1000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9512" y="188640"/>
            <a:ext cx="1633823" cy="229934"/>
          </a:xfrm>
          <a:prstGeom prst="rect">
            <a:avLst/>
          </a:prstGeom>
        </p:spPr>
      </p:pic>
      <p:sp>
        <p:nvSpPr>
          <p:cNvPr id="10" name="Rektangel 9">
            <a:hlinkClick r:id="rId6" tgtFrame="_blank"/>
          </p:cNvPr>
          <p:cNvSpPr/>
          <p:nvPr/>
        </p:nvSpPr>
        <p:spPr>
          <a:xfrm>
            <a:off x="8206623" y="476672"/>
            <a:ext cx="576064" cy="504056"/>
          </a:xfrm>
          <a:prstGeom prst="rect">
            <a:avLst/>
          </a:prstGeom>
          <a:solidFill>
            <a:srgbClr val="00338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000" smtClean="0"/>
              <a:t>Forside </a:t>
            </a:r>
            <a:endParaRPr lang="nb-NO" sz="1000"/>
          </a:p>
        </p:txBody>
      </p:sp>
      <p:sp>
        <p:nvSpPr>
          <p:cNvPr id="11" name="Likebent trekant 10"/>
          <p:cNvSpPr/>
          <p:nvPr/>
        </p:nvSpPr>
        <p:spPr>
          <a:xfrm>
            <a:off x="8134615" y="116632"/>
            <a:ext cx="720080" cy="387043"/>
          </a:xfrm>
          <a:prstGeom prst="triangle">
            <a:avLst/>
          </a:prstGeom>
          <a:solidFill>
            <a:srgbClr val="00338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8" name="Femkant 17">
            <a:hlinkClick r:id="rId7" tgtFrame="_blank"/>
          </p:cNvPr>
          <p:cNvSpPr/>
          <p:nvPr/>
        </p:nvSpPr>
        <p:spPr>
          <a:xfrm>
            <a:off x="5148064" y="1556792"/>
            <a:ext cx="1368152" cy="576064"/>
          </a:xfrm>
          <a:prstGeom prst="homePlate">
            <a:avLst/>
          </a:prstGeom>
          <a:solidFill>
            <a:srgbClr val="00338D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Oppfølging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Rektangel 11">
            <a:hlinkClick r:id="rId8" tgtFrame="_blank"/>
          </p:cNvPr>
          <p:cNvSpPr/>
          <p:nvPr/>
        </p:nvSpPr>
        <p:spPr>
          <a:xfrm>
            <a:off x="6660232" y="2276872"/>
            <a:ext cx="129614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Rehabiliterings-tilbud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TekstSylinder 12"/>
          <p:cNvSpPr txBox="1"/>
          <p:nvPr/>
        </p:nvSpPr>
        <p:spPr>
          <a:xfrm>
            <a:off x="519689" y="5589240"/>
            <a:ext cx="5132431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sz="1200" smtClean="0"/>
          </a:p>
          <a:p>
            <a:r>
              <a:rPr lang="nb-NO" sz="1400" b="1" smtClean="0"/>
              <a:t>REHABILITERING</a:t>
            </a:r>
          </a:p>
          <a:p>
            <a:r>
              <a:rPr lang="nb-NO" sz="1400" smtClean="0"/>
              <a:t>Det finnes ulike rehabiliteringstilbud. Her kan du lese mer om dette.</a:t>
            </a:r>
          </a:p>
          <a:p>
            <a:endParaRPr lang="nb-NO" sz="1200" i="1" smtClean="0"/>
          </a:p>
        </p:txBody>
      </p:sp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10.0.17763.0"/>
  <p:tag name="AS_RELEASE_DATE" val="2022.05.14"/>
  <p:tag name="AS_TITLE" val="Aspose.Slides for .NET 4.0 Client Profile"/>
  <p:tag name="AS_VERSION" val="22.5"/>
</p:tagLst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21</Words>
  <Application>Microsoft Office PowerPoint</Application>
  <PresentationFormat>Skjermfremvisning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Verdana</vt:lpstr>
      <vt:lpstr>Office-tema</vt:lpstr>
      <vt:lpstr>PowerPoint-presentasjon</vt:lpstr>
    </vt:vector>
  </TitlesOfParts>
  <Company>Helse Sør-Øst RHF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Lysbilde 1</dc:title>
  <dc:creator>lenhau</dc:creator>
  <cp:keywords>&lt;dok37857.pptx&gt;&lt;n&gt;ek_type&lt;/n&gt;&lt;v&gt;DOK&lt;/v&gt;&lt;n&gt;khb&lt;/n&gt;&lt;v&gt;UB&lt;/v&gt;&lt;n&gt;beskyttet&lt;/n&gt;&lt;v&gt;nei&lt;/v&gt;&lt;/dok37857.pptx&gt;</cp:keywords>
  <dc:description>EK_Avdeling¤2#4¤2# ¤3#EK_Avsnitt¤2#4¤2# ¤3#EK_Bedriftsnavn¤2#1¤2#Sørlandet sykehus HF¤3#EK_GjelderFra¤2#0¤2#16.10.2024¤3#EK_KlGjelderFra¤2#0¤2#¤3#EK_Opprettet¤2#0¤2#11.12.2014¤3#EK_Utgitt¤2#0¤2#07.01.2015¤3#EK_IBrukDato¤2#0¤2#16.10.2024¤3#EK_DokumentID¤2#0¤2#D37857¤3#EK_DokTittel¤2#0¤2#Rehabilitering CRC¤3#EK_DokType¤2#0¤2#Generelt dokument¤3#EK_DocLvlShort¤2#0¤2# ¤3#EK_DocLevel¤2#0¤2# ¤3#EK_EksRef¤2#2¤2# 0	¤3#EK_Erstatter¤2#0¤2#1.04¤3#EK_ErstatterD¤2#0¤2#08.11.2022¤3#EK_Signatur¤2#0¤2#Avd. leder Alf Ole Tysland¤3#EK_Verifisert¤2#0¤2# ¤3#EK_Hørt¤2#0¤2# ¤3#EK_AuditReview¤2#2¤2# ¤3#EK_AuditApprove¤2#2¤2# ¤3#EK_Gradering¤2#0¤2#Åpen¤3#EK_Gradnr¤2#4¤2#0¤3#EK_Kapittel¤2#4¤2# ¤3#EK_Referanse¤2#2¤2# 6	II.SOK.KSK.3A.2.4-1	Behandlingslinje - Colorectalcancer - Forside	33335	dok33335.pptx	¤1#II.SOK.KSK.3A.2.4.1-1	Henvisning CRC	37794	dok37794.pptx	¤1#II.SOK.KSK.3A.2.4.2-1	Bilde 2 Utredning CRC	33341	dok33341.pptx	¤1#II.SOK.KSK.3A.2.4.3-1	Bilde 3 Behandling CRC	33342	dok33342.pptx	¤1#II.SOK.KSK.3A.2.4.4-1	Oppfølging CRC	37854	dok37854.pptx	¤1#II.SOK.KSK.3A.2.4.5-2	Rehabilitering CRC - Generelt om tilbud	35839	dok35839.docx	¤1#¤3#EK_RefNr¤2#0¤2#II.SOK.KSK.3A.2.4.5-1¤3#EK_Revisjon¤2#0¤2#1.05¤3#EK_Ansvarlig¤2#0¤2#Celine Urdal¤3#EK_SkrevetAv¤2#0¤2#Arbeidsgruppe POP colorectalcancer¤3#EK_DokAnsvNavn¤2#0¤2#Marte Cameron¤3#EK_UText2¤2#0¤2# ¤3#EK_UText3¤2#0¤2# ¤3#EK_UText4¤2#0¤2# ¤3#EK_Status¤2#0¤2#I bruk¤3#EK_Stikkord¤2#0¤2#¤3#EK_SuperStikkord¤2#0¤2#¤3#EK_Rapport¤2#3¤2#¤3#EK_EKPrintMerke¤2#0¤2#¤3#EK_Watermark¤2#0¤2#¤3#EK_Utgave¤2#0¤2#1.05¤3#EK_Merknad¤2#7¤2#¤3#EK_VerLogg¤2#2¤2#Ver. 1.05 - 16.10.2024|¤1#Ver. 1.04 - 08.11.2023|¤1#Ver. 1.03 - 29.10.2021|Forlenget gyldighet til 29.10.2023 uten endringer i dokumentet.¤1#Ver. 1.02 - 27.11.2019|Forlenget gyldighet til 27.11.2021 uten endringer i dokumentet.¤1#Ver. 1.01 - 31.08.2017|Forlenget gyldighet til 31.08.2019¤1#Ver. 1.00 - 07.01.2015|¤3#EK_RF1¤2#4¤2# ¤3#EK_RF2¤2#4¤2# ¤3#EK_RF3¤2#4¤2# ¤3#EK_RF4¤2#4¤2# ¤3#EK_RF5¤2#4¤2# ¤3#EK_RF6¤2#4¤2# ¤3#EK_RF7¤2#4¤2# ¤3#EK_RF8¤2#4¤2# ¤3#EK_RF9¤2#4¤2# ¤3#EK_Mappe1¤2#4¤2# ¤3#EK_Mappe2¤2#4¤2# ¤3#EK_Mappe3¤2#4¤2# ¤3#EK_Mappe4¤2#4¤2# ¤3#EK_Mappe5¤2#4¤2# ¤3#EK_Mappe6¤2#4¤2# ¤3#EK_Mappe7¤2#4¤2# ¤3#EK_Mappe8¤2#4¤2# ¤3#EK_Mappe9¤2#4¤2# ¤3#EK_DL¤2#0¤2#1¤3#EK_GjelderTil¤2#0¤2#16.10.2026¤3#EK_Vedlegg¤2#2¤2# 0	¤3#EK_AvdelingOver¤2#4¤2# ¤3#EK_HRefNr¤2#0¤2# ¤3#EK_HbNavn¤2#0¤2# ¤3#EK_DokRefnr¤2#4¤2#0002031203020405¤3#EK_Dokendrdato¤2#4¤2#08.11.2023 09:31:12¤3#EK_HbType¤2#4¤2# ¤3#EK_Offisiell¤2#4¤2# ¤3#EK_VedleggRef¤2#4¤2#II.SOK.KSK.3A.2.4.5-1¤3#EK_Strukt00¤2#5¤2#¤5#II¤5#Klinikknivå¤5#0¤5#0¤4#.¤5#SOK¤5#Somatikk Kristiansand¤5#0¤5#0¤4#.¤5#KSK¤5#Kirurgiske senger SSK¤5#0¤5#0¤4#.¤5#3A¤5#Post 3A¤5#0¤5#0¤4#.¤5#2¤5#Pasienter og brukere¤5#0¤5#0¤4#.¤5#4¤5#Behandlingslinje Colorectalcancer¤5#0¤5#0¤4#.¤5#5¤5#BHL - colorectalcancer - Rehabilitering¤5#0¤5#0¤4#\¤3#EK_Strukt01¤2#5¤2#¤3#EK_Strukt02¤2#5¤2# ¤3#EK_Pub¤2#6¤2#;15;¤3#EKR_DokType¤2#0¤2# ¤3#EKR_Doktittel¤2#0¤2# ¤3#EKR_DokumentID¤2#0¤2# ¤3#EKR_RefNr¤2#0¤2# ¤3#EKR_Gradering¤2#0¤2# ¤3#EKR_Signatur¤2#0¤2# ¤3#EKR_Verifisert¤2#0¤2# ¤3#EKR_Hørt¤2#0¤2# ¤3#EKR_AuditReview¤2#2¤2# ¤3#EKR_AuditApprove¤2#2¤2# ¤3#EKR_AuditFinal¤2#2¤2# ¤3#EKR_Dokeier¤2#0¤2# ¤3#EKR_Status¤2#0¤2# ¤3#EKR_Opprettet¤2#0¤2# ¤3#EKR_Endret¤2#0¤2# ¤3#EKR_Ibruk¤2#0¤2# ¤3#EKR_Rapport¤2#3¤2# ¤3#EKR_Utgitt¤2#0¤2# ¤3#EKR_SkrevetAv¤2#0¤2# ¤3#EKR_UText1¤2#0¤2# ¤3#EKR_UText2¤2#0¤2# ¤3#EKR_UText3¤2#0¤2# ¤3#EKR_UText4¤2#0¤2# ¤3#EKR_DokRefnr¤2#4¤2# ¤3#EKR_Gradnr¤2#4¤2# ¤3#EKR_Strukt00¤2#5¤2#¤5#II¤5#Klinikknivå¤5#0¤5#0¤4#.¤5#SOK¤5#Somatikk Kristiansand¤5#0¤5#0¤4#.¤5#KSK¤5#Kirurgiske senger SSK¤5#0¤5#0¤4#.¤5#3A¤5#Post 3A¤5#0¤5#0¤4#.¤5#2¤5#Pasienter og brukere¤5#0¤5#0¤4#.¤5#4¤5#Behandlingslinje Colorectalcancer¤5#0¤5#0¤4#.¤5#5¤5#BHL - colorectalcancer - Rehabilitering¤5#0¤5#0¤4#\¤3#</dc:description>
  <cp:lastModifiedBy>Celine Urdal</cp:lastModifiedBy>
  <cp:revision>36</cp:revision>
  <dcterms:created xsi:type="dcterms:W3CDTF">2012-11-26T12:08:27Z</dcterms:created>
  <dcterms:modified xsi:type="dcterms:W3CDTF">2024-10-16T08:01:12Z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urrDocVer">
    <vt:lpwstr>2.20</vt:lpwstr>
  </property>
  <property fmtid="{D5CDD505-2E9C-101B-9397-08002B2CF9AE}" pid="3" name="EK_Format">
    <vt:lpwstr>10</vt:lpwstr>
  </property>
</Properties>
</file>