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65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7969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28.03.2022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helsedirektoratet.no/Sider/utredning-ved-mistanke-om-peniskreft-pasientinformasjon.aspx" TargetMode="External" /><Relationship Id="rId3" Type="http://schemas.openxmlformats.org/officeDocument/2006/relationships/hyperlink" Target="https://helsedirektoratet.no/retningslinjer/pakkeforlop-for-peniskreft" TargetMode="External" /><Relationship Id="rId4" Type="http://schemas.openxmlformats.org/officeDocument/2006/relationships/image" Target="../media/image1.jpeg" /><Relationship Id="rId5" Type="http://schemas.openxmlformats.org/officeDocument/2006/relationships/hyperlink" Target="https://kvalitet.sshf.no/docs/pub/DOK39617.pdf" TargetMode="External" /><Relationship Id="rId6" Type="http://schemas.openxmlformats.org/officeDocument/2006/relationships/hyperlink" Target="https://kvalitet.sshf.no/docs/pub/DOK39615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ektangel 6">
            <a:hlinkClick r:id="rId2" tgtFrame="_blank"/>
          </p:cNvPr>
          <p:cNvSpPr/>
          <p:nvPr/>
        </p:nvSpPr>
        <p:spPr>
          <a:xfrm>
            <a:off x="286645" y="2653168"/>
            <a:ext cx="7769804" cy="3066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Pasientinformasjon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>
            <a:hlinkClick r:id="rId3" tgtFrame="_blank"/>
          </p:cNvPr>
          <p:cNvSpPr/>
          <p:nvPr/>
        </p:nvSpPr>
        <p:spPr>
          <a:xfrm>
            <a:off x="258580" y="3933056"/>
            <a:ext cx="1872208" cy="432048"/>
          </a:xfrm>
          <a:prstGeom prst="rect">
            <a:avLst/>
          </a:prstGeom>
          <a:solidFill>
            <a:srgbClr val="1F497D"/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Nasjonalt pakkeforløp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179513" y="3573017"/>
            <a:ext cx="199890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b-NO" sz="1400" b="1" smtClean="0">
                <a:latin typeface="+mj-lt"/>
                <a:ea typeface="Verdana" pitchFamily="34" charset="0"/>
                <a:cs typeface="Verdana" pitchFamily="34" charset="0"/>
              </a:rPr>
              <a:t>Tilleggsdokumentasjon</a:t>
            </a:r>
            <a:endParaRPr lang="nb-NO" sz="1400" b="1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155340" y="975211"/>
            <a:ext cx="518457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Forenklet behandlingslinje for pasienter med peniskreft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155340" y="340146"/>
            <a:ext cx="6936940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nb-NO" b="1" smtClean="0"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nb-NO" sz="2000" b="1" smtClean="0">
                <a:solidFill>
                  <a:schemeClr val="tx2"/>
                </a:solidFill>
                <a:latin typeface="+mj-lt"/>
                <a:ea typeface="Verdana" pitchFamily="34" charset="0"/>
                <a:cs typeface="Verdana" pitchFamily="34" charset="0"/>
              </a:rPr>
              <a:t>Behandlingslinje – Peniskreft</a:t>
            </a:r>
            <a:endParaRPr lang="nb-NO" sz="2000" i="1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17262" y="5786680"/>
            <a:ext cx="3877985" cy="73866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Behandlingsansvarlig lege: Aage V. Andersen	</a:t>
            </a:r>
          </a:p>
          <a:p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Kontaktperson:		</a:t>
            </a:r>
          </a:p>
          <a:p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Godkjent dato: </a:t>
            </a:r>
            <a:endParaRPr lang="nb-NO" sz="1400"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" name="Bilde 23" descr="SorlandetSykehus-10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25" name="Vinkeltegn 24">
            <a:hlinkClick r:id="rId5" tgtFrame="_blank" tooltip="XDF39617 - dok39617.docx"/>
          </p:cNvPr>
          <p:cNvSpPr/>
          <p:nvPr/>
        </p:nvSpPr>
        <p:spPr>
          <a:xfrm>
            <a:off x="330588" y="1844824"/>
            <a:ext cx="1728192" cy="576064"/>
          </a:xfrm>
          <a:prstGeom prst="chevron">
            <a:avLst/>
          </a:prstGeom>
          <a:solidFill>
            <a:srgbClr val="1F497D"/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200">
              <a:solidFill>
                <a:schemeClr val="tx1"/>
              </a:solidFill>
            </a:endParaRPr>
          </a:p>
        </p:txBody>
      </p:sp>
      <p:sp>
        <p:nvSpPr>
          <p:cNvPr id="26" name="Vinkeltegn 25">
            <a:hlinkClick r:id="rId6" tgtFrame="_blank" tooltip="XDF39615 - dok39615.docx"/>
          </p:cNvPr>
          <p:cNvSpPr/>
          <p:nvPr/>
        </p:nvSpPr>
        <p:spPr>
          <a:xfrm>
            <a:off x="1895782" y="1844824"/>
            <a:ext cx="1728192" cy="576064"/>
          </a:xfrm>
          <a:prstGeom prst="chevron">
            <a:avLst/>
          </a:prstGeom>
          <a:solidFill>
            <a:srgbClr val="1F497D"/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  <a:endParaRPr lang="nb-NO" sz="1200">
              <a:solidFill>
                <a:schemeClr val="tx1"/>
              </a:solidFill>
            </a:endParaRPr>
          </a:p>
        </p:txBody>
      </p:sp>
      <p:sp>
        <p:nvSpPr>
          <p:cNvPr id="27" name="Vinkeltegn 26"/>
          <p:cNvSpPr/>
          <p:nvPr/>
        </p:nvSpPr>
        <p:spPr>
          <a:xfrm>
            <a:off x="3455654" y="1844824"/>
            <a:ext cx="1728192" cy="576064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200">
              <a:solidFill>
                <a:schemeClr val="tx1"/>
              </a:solidFill>
            </a:endParaRPr>
          </a:p>
        </p:txBody>
      </p:sp>
      <p:sp>
        <p:nvSpPr>
          <p:cNvPr id="28" name="Vinkeltegn 27"/>
          <p:cNvSpPr/>
          <p:nvPr/>
        </p:nvSpPr>
        <p:spPr>
          <a:xfrm>
            <a:off x="4996515" y="1857096"/>
            <a:ext cx="1728192" cy="576064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Rehabilitering</a:t>
            </a:r>
            <a:endParaRPr lang="nb-NO" sz="1150">
              <a:solidFill>
                <a:schemeClr val="tx1"/>
              </a:solidFill>
            </a:endParaRPr>
          </a:p>
        </p:txBody>
      </p:sp>
      <p:sp>
        <p:nvSpPr>
          <p:cNvPr id="29" name="Vinkeltegn 28"/>
          <p:cNvSpPr/>
          <p:nvPr/>
        </p:nvSpPr>
        <p:spPr>
          <a:xfrm>
            <a:off x="6548699" y="1863730"/>
            <a:ext cx="1728192" cy="576064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20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3923799" y="1472772"/>
            <a:ext cx="1936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i="1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under utarbeidelse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992416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14</Paragraphs>
  <Slides>1</Slides>
  <Notes>0</Notes>
  <TotalTime>116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EK_GjelderFra¤1#EK_IBrukDato¤1#EK_DocLvlShort¤1#EK_DocLevel¤1#EK_Erstatter¤1#EK_ErstatterD¤1#EK_Referanse¤1#EK_Revisjon¤1#EK_Utgave¤1#EK_Merknad¤1#EK_VerLogg¤1#EK_GjelderTil¤1#</cp:category>
  <dc:creator>lenhau</dc:creator>
  <dc:description>EK_Avdeling¤2#4¤2# ¤3#EK_Avsnitt¤2#4¤2# ¤3#EK_Bedriftsnavn¤2#1¤2#Sørlandet sykehus HF¤3#EK_GjelderFra¤2#0¤2#28.03.2022¤3#EK_KlGjelderFra¤2#0¤2#¤3#EK_Opprettet¤2#0¤2#02.09.2015¤3#EK_Utgitt¤2#0¤2# ¤3#EK_IBrukDato¤2#0¤2#28.03.2022¤3#EK_DokumentID¤2#0¤2#D39616¤3#EK_DokTittel¤2#0¤2#Peniskreft - Behandlingslinje¤3#EK_DokType¤2#0¤2#Generelt dokument¤3#EK_DocLvlShort¤2#0¤2# ¤3#EK_DocLevel¤2#0¤2# ¤3#EK_EksRef¤2#2¤2# 0	¤3#EK_Erstatter¤2#0¤2#0.04¤3#EK_ErstatterD¤2#0¤2#20.11.2019¤3#EK_Signatur¤2#0¤2#&lt;ikke styrt&gt;¤3#EK_Verifisert¤2#0¤2# ¤3#EK_Hørt¤2#0¤2# ¤3#EK_AuditReview¤2#2¤2# ¤3#EK_AuditApprove¤2#2¤2# ¤3#EK_Gradering¤2#0¤2#Åpen¤3#EK_Gradnr¤2#4¤2#0¤3#EK_Kapittel¤2#4¤2# ¤3#EK_Referanse¤2#2¤2# 2	I.4.33-10	Pakkeforløp ved peniskreft SSHF	39615	dok39615.docx	¤1#I.4.BHL.2.4-2	Peniskreft - Henvisning - SSHF	39617	dok39617.docx	¤1#¤3#EK_RefNr¤2#0¤2#I.4.BHL.2.4-1¤3#EK_Revisjon¤2#0¤2#0.05¤3#EK_Ansvarlig¤2#0¤2#Arve Vesterfjell¤3#EK_SkrevetAv¤2#0¤2# ¤3#EK_DokAnsvNavn¤2#0¤2# ¤3#EK_UText2¤2#0¤2# ¤3#EK_UText3¤2#0¤2# ¤3#EK_UText4¤2#0¤2# ¤3#EK_Status¤2#0¤2#I bruk¤3#EK_Stikkord¤2#0¤2#¤3#EK_SuperStikkord¤2#0¤2#¤3#EK_Rapport¤2#3¤2#¤3#EK_EKPrintMerke¤2#0¤2#¤3#EK_Watermark¤2#0¤2#¤3#EK_Utgave¤2#0¤2#0.05¤3#EK_Merknad¤2#7¤2#¤3#EK_VerLogg¤2#2¤2#Ver. 0.05 - 28.03.2022|¤1#Ver. 0.04 - 20.11.2019|Forlenget gyldighet til 20.11.2021 uten endringer i dokumentet.¤1#Ver. 0.03 - 19.02.2018|¤1#Ver. 0.02 - 30.12.2015|¤1#Ver. 0.01 - 04.09.2015|¤1#Ver. 0.00 - 02.09.2015|¤3#EK_RF1¤2#4¤2#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¤3#EK_DL¤2#0¤2#1¤3#EK_GjelderTil¤2#0¤2#28.03.2024¤3#EK_Vedlegg¤2#2¤2# 0	¤3#EK_AvdelingOver¤2#4¤2# ¤3#EK_HRefNr¤2#0¤2# ¤3#EK_HbNavn¤2#0¤2# ¤3#EK_DokRefnr¤2#4¤2#000104370204¤3#EK_Dokendrdato¤2#4¤2#29.10.2021 10:45:46¤3#EK_HbType¤2#4¤2# ¤3#EK_Offisiell¤2#4¤2# ¤3#EK_VedleggRef¤2#4¤2#I.4.BHL.2.4-1¤3#EK_Strukt00¤2#5¤2#¤5#I¤5#Foretaksnivå¤5#0¤5#0¤4#.¤5#4¤5#Fagspesifikke prosedyrer¤5#0¤5#0¤4#.¤5#BHL¤5#Behandlingslinjer¤5#0¤5#0¤4#.¤5#2¤5#Behandlingslinjer tidl Kir klinikk¤5#0¤5#0¤4#.¤5#4¤5#BHL Peniskreft¤5#0¤5#0¤4#\¤3#EK_Strukt01¤2#5¤2#¤3#EK_Pub¤2#6¤2#;15;¤3#EKR_DokType¤2#0¤2#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prosedyrer¤5#0¤5#0¤4#.¤5#BHL¤5#Behandlingslinjer¤5#0¤5#0¤4#.¤5#2¤5#Behandlingslinjer tidl Kir klinikk¤5#0¤5#0¤4#.¤5#4¤5#BHL Peniskreft¤5#0¤5#0¤4#\¤3#</dc:description>
  <cp:keywords>&lt;dok39616.pptx&gt;&lt;n&gt;ek_type&lt;/n&gt;&lt;v&gt;DOK&lt;/v&gt;&lt;n&gt;khb&lt;/n&gt;&lt;v&gt;UB&lt;/v&gt;&lt;n&gt;beskyttet&lt;/n&gt;&lt;v&gt;nei&lt;/v&gt;&lt;/dok39616.pptx&gt;</cp:keywords>
  <cp:lastModifiedBy>Arve Vesterfjell</cp:lastModifiedBy>
  <cp:revision>48</cp:revision>
  <dcterms:created xsi:type="dcterms:W3CDTF">2012-11-26T12:08:27Z</dcterms:created>
  <dcterms:modified xsi:type="dcterms:W3CDTF">2024-01-30T09:32:12Z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