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handoutMasterIdLst>
    <p:handoutMasterId r:id="rId2"/>
  </p:handoutMasterIdLst>
  <p:sldIdLst>
    <p:sldId id="265" r:id="rId3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72" y="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handoutMaster" Target="handoutMasters/handout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07.07.2023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6436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07.07.2023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07.07.2023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07.07.2023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07.07.2023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07.07.2023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07.07.2023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07.07.2023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07.07.2023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07.07.2023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07.07.2023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07.07.2023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07.07.2023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hyperlink" Target="https://kvalitet.sshf.no/docs/pub/dok48889.htm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TekstSylinder 13"/>
          <p:cNvSpPr txBox="1"/>
          <p:nvPr/>
        </p:nvSpPr>
        <p:spPr>
          <a:xfrm>
            <a:off x="364493" y="836712"/>
            <a:ext cx="8505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Ved enhet for fysikalsk medisin og forebygging (EFF), avdeling for fysikalsk medisin og rehabilitering (AFR)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342930" y="476672"/>
            <a:ext cx="786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Behandlingslinje for barn og ungdom med sykelig overvekt</a:t>
            </a:r>
            <a:endParaRPr lang="nb-NO" b="1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5" name="Bilde 24" descr="SorlandetSykehus-10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26" name="Rektangel 25">
            <a:hlinkClick r:id="rId3" tgtFrame="_blank" tooltip="XDF48889 - dok48889.docx"/>
          </p:cNvPr>
          <p:cNvSpPr/>
          <p:nvPr/>
        </p:nvSpPr>
        <p:spPr>
          <a:xfrm>
            <a:off x="2339751" y="3059668"/>
            <a:ext cx="4631197" cy="44134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Ny revidert behandlingslinje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49560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3</Paragraphs>
  <Slides>1</Slides>
  <Notes>0</Notes>
  <TotalTime>349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HF¤3#EK_GjelderFra¤2#0¤2#07.07.2023¤3#EK_KlGjelderFra¤2#0¤2#¤3#EK_Opprettet¤2#0¤2#02.10.2015¤3#EK_Utgitt¤2#0¤2# ¤3#EK_IBrukDato¤2#0¤2#07.07.2023¤3#EK_DokumentID¤2#0¤2#D39949¤3#EK_DokTittel¤2#0¤2#Sykelig overvekt barn/ungdom - Behandlingslinje - Forside¤3#EK_DokType¤2#0¤2#Generelt dokument¤3#EK_DocLvlShort¤2#0¤2#Nivå 2¤3#EK_DocLevel¤2#0¤2#Avdelingsdokumenter¤3#EK_EksRef¤2#2¤2# 0	¤3#EK_Erstatter¤2#0¤2#0.06¤3#EK_ErstatterD¤2#0¤2#16.02.2023¤3#EK_Signatur¤2#0¤2#&lt;ikke styrt&gt;¤3#EK_Verifisert¤2#0¤2# ¤3#EK_Hørt¤2#0¤2# ¤3#EK_AuditReview¤2#2¤2# ¤3#EK_AuditApprove¤2#2¤2# ¤3#EK_Gradering¤2#0¤2#Åpen¤3#EK_Gradnr¤2#4¤2#0¤3#EK_Kapittel¤2#4¤2# ¤3#EK_Referanse¤2#2¤2# 1	II.SOK.AFR.2.2.2-1	Barn og unge med sykelig overvekt - BHL, Førstesiden, AFR	48889	dok48889.docx	¤1#¤3#EK_RefNr¤2#0¤2#II.SOK.AFR.2.2.2-4¤3#EK_Revisjon¤2#0¤2#-¤3#EK_Ansvarlig¤2#0¤2#Greta Mathilde Sannarnes Fagervoll¤3#EK_SkrevetAv¤2#0¤2# ¤3#EK_DokAnsvNavn¤2#0¤2# ¤3#EK_UText2¤2#0¤2# ¤3#EK_UText3¤2#0¤2# ¤3#EK_UText4¤2#0¤2# ¤3#EK_Status¤2#0¤2#I bruk¤3#EK_Stikkord¤2#0¤2#¤3#EK_SuperStikkord¤2#0¤2#¤3#EK_Rapport¤2#3¤2#¤3#EK_EKPrintMerke¤2#0¤2#¤3#EK_Watermark¤2#0¤2#¤3#EK_Utgave¤2#0¤2#0.07¤3#EK_Merknad¤2#7¤2#¤3#EK_VerLogg¤2#2¤2#Ver. 0.07 - 07.07.2023|¤1#Ver. 0.06 - 16.02.2023|¤1#Ver. 0.05 - 16.08.2022|Forlenget gyldighet til 16.02.2023 uten endringer i dokumentet.¤1#Ver. 0.04 - 21.01.2022|Forlenget gyldighet til 21.07.2022 uten endringer i dokumentet.¤1#Ver. 0.03 - 15.07.2021|Forlenget gyldighet til 15.01.2022¤1#Ver. 0.02 - 28.06.2019|¤1#Ver. 0.01 - 16.04.2019|Forlenget gyldighet til 16.04.2021¤1#Ver. 0.00 - 02.10.2015|¤3#EK_RF1¤2#4¤2#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¤3#EK_DL¤2#0¤2#4¤3#EK_GjelderTil¤2#0¤2#07.01.2025¤3#EK_Vedlegg¤2#2¤2# 0	¤3#EK_AvdelingOver¤2#4¤2# ¤3#EK_HRefNr¤2#0¤2# ¤3#EK_HbNavn¤2#0¤2# ¤3#EK_DokRefnr¤2#4¤2#00020304020202¤3#EK_Dokendrdato¤2#4¤2#27.12.2022 11:16:17¤3#EK_HbType¤2#4¤2# ¤3#EK_Offisiell¤2#4¤2# ¤3#EK_VedleggRef¤2#4¤2#II.SOK.AFR.2.2.2-4¤3#EK_Strukt00¤2#5¤2#¤5#II¤5#Klinikknivå¤5#0¤5#0¤4#.¤5#SOK¤5#Somatikk Kristiansand¤5#0¤5#0¤4#.¤5#AFR¤5#Avdeling for fysikalsk medisin og rehabilitering¤5#0¤5#0¤4#.¤5#2¤5#Fagprosedyrer og Pasientrelaterte tema¤5#0¤5#0¤4#.¤5#2¤5#Fysikalsk medisin og forebygging¤5#0¤5#0¤4#.¤5#2¤5#Sykelig overvekt - barn/ungdom¤5#0¤5#0¤4#\¤3#EK_Strukt01¤2#5¤2#¤3#EK_Pub¤2#6¤2#;15;¤3#EKR_DokType¤2#0¤2#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rehabilitering¤5#0¤5#0¤4#.¤5#2¤5#Fagprosedyrer og Pasientrelaterte tema¤5#0¤5#0¤4#.¤5#2¤5#Fysikalsk medisin og forebygging¤5#0¤5#0¤4#.¤5#2¤5#Sykelig overvekt - barn/ungdom¤5#0¤5#0¤4#\¤3#</dc:description>
  <cp:keywords>&lt;dok39949.pptx&gt;&lt;n&gt;ek_type&lt;/n&gt;&lt;v&gt;DOK&lt;/v&gt;&lt;n&gt;khb&lt;/n&gt;&lt;v&gt;UB&lt;/v&gt;&lt;n&gt;beskyttet&lt;/n&gt;&lt;v&gt;nei&lt;/v&gt;&lt;/dok39949.pptx&gt;</cp:keywords>
  <cp:lastModifiedBy>Greta Sannarnes</cp:lastModifiedBy>
  <cp:revision>54</cp:revision>
  <dcterms:created xsi:type="dcterms:W3CDTF">2012-11-26T12:08:27Z</dcterms:created>
  <dcterms:modified xsi:type="dcterms:W3CDTF">2023-10-24T18:13:57Z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