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handoutMasterIdLst>
    <p:handoutMasterId r:id="rId2"/>
  </p:handoutMasterIdLst>
  <p:sldIdLst>
    <p:sldId id="265" r:id="rId3"/>
  </p:sldIdLst>
  <p:sldSz cx="9144000" cy="6858000" type="screen4x3"/>
  <p:notesSz cx="6797675" cy="9926638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99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handoutMaster" Target="handoutMasters/handoutMaster1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27.02.2023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5428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27.02.2023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27.02.2023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27.02.2023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27.02.2023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27.02.2023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27.02.2023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27.02.2023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27.02.2023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27.02.2023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27.02.2023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27.02.2023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27.02.2023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hyperlink" Target="https://kvalitet.sshf.no/docs/pub/DOK40195.pdf" TargetMode="External" /><Relationship Id="rId3" Type="http://schemas.openxmlformats.org/officeDocument/2006/relationships/hyperlink" Target="https://kvalitet.sshf.no/docs/pub/DOK40196.pdf" TargetMode="External" /><Relationship Id="rId4" Type="http://schemas.openxmlformats.org/officeDocument/2006/relationships/hyperlink" Target="https://kvalitet.sshf.no/docs/pub/DOK40551.pdf" TargetMode="External" /><Relationship Id="rId5" Type="http://schemas.openxmlformats.org/officeDocument/2006/relationships/hyperlink" Target="https://kvalitet.sshf.no/docs/pub/DOK40557.pdf" TargetMode="External" /><Relationship Id="rId6" Type="http://schemas.openxmlformats.org/officeDocument/2006/relationships/hyperlink" Target="https://kvalitet.sshf.no/docs/pub/DOK40595.pdf" TargetMode="External" /><Relationship Id="rId7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Femkant 3">
            <a:hlinkClick r:id="rId2" tgtFrame="_blank" tooltip="XDF40195 - dok40195.docx"/>
          </p:cNvPr>
          <p:cNvSpPr/>
          <p:nvPr/>
        </p:nvSpPr>
        <p:spPr>
          <a:xfrm>
            <a:off x="251520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 fra lege</a:t>
            </a:r>
          </a:p>
        </p:txBody>
      </p:sp>
      <p:sp>
        <p:nvSpPr>
          <p:cNvPr id="5" name="Femkant 4">
            <a:hlinkClick r:id="rId3" tgtFrame="_blank" tooltip="XDF40196 - dok40196.docx"/>
          </p:cNvPr>
          <p:cNvSpPr/>
          <p:nvPr/>
        </p:nvSpPr>
        <p:spPr>
          <a:xfrm>
            <a:off x="1691680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Poliklinisk vurdering hos lege (AFR)</a:t>
            </a:r>
          </a:p>
        </p:txBody>
      </p:sp>
      <p:sp>
        <p:nvSpPr>
          <p:cNvPr id="6" name="Femkant 5">
            <a:hlinkClick r:id="rId4" tgtFrame="_blank" tooltip="XDF40551 - dok40551.pptx"/>
          </p:cNvPr>
          <p:cNvSpPr/>
          <p:nvPr/>
        </p:nvSpPr>
        <p:spPr>
          <a:xfrm>
            <a:off x="3131840" y="15567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</a:p>
        </p:txBody>
      </p:sp>
      <p:sp>
        <p:nvSpPr>
          <p:cNvPr id="8" name="Femkant 7">
            <a:hlinkClick r:id="rId5" tgtFrame="_blank" tooltip="XDF40557 - dok40557.pptx"/>
          </p:cNvPr>
          <p:cNvSpPr/>
          <p:nvPr/>
        </p:nvSpPr>
        <p:spPr>
          <a:xfrm>
            <a:off x="4655570" y="15567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ktangel 8">
            <a:hlinkClick r:id="rId6" tgtFrame="_blank" tooltip="XDF40595 - dok40595.pptx"/>
          </p:cNvPr>
          <p:cNvSpPr/>
          <p:nvPr/>
        </p:nvSpPr>
        <p:spPr>
          <a:xfrm>
            <a:off x="251520" y="2924944"/>
            <a:ext cx="8640960" cy="2880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Tilleggsdokumentasjon</a:t>
            </a:r>
          </a:p>
          <a:p>
            <a:pPr algn="ctr"/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155340" y="260648"/>
            <a:ext cx="794505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nb-NO" b="1" smtClean="0"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nb-NO" b="1" smtClean="0">
                <a:latin typeface="+mj-lt"/>
                <a:ea typeface="Verdana" pitchFamily="34" charset="0"/>
                <a:cs typeface="Verdana" pitchFamily="34" charset="0"/>
              </a:rPr>
              <a:t>Pasientforløp Sykelig overvekt</a:t>
            </a:r>
            <a:endParaRPr lang="nb-NO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" name="Bilde 23" descr="SorlandetSykehus-1000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6</Paragraphs>
  <Slides>1</Slides>
  <Notes>0</Notes>
  <TotalTime>136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lenhau</dc:creator>
  <dc:description>EK_Avdeling¤2#4¤2# ¤3#EK_Avsnitt¤2#4¤2# ¤3#EK_Bedriftsnavn¤2#1¤2#Sørlandet sykehus HF¤3#EK_GjelderFra¤2#0¤2#03.12.2015¤3#EK_KlGjelderFra¤2#0¤2#¤3#EK_Opprettet¤2#0¤2#23.11.2015¤3#EK_Utgitt¤2#0¤2# ¤3#EK_IBrukDato¤2#0¤2#16.01.2017¤3#EK_DokumentID¤2#0¤2#D40547¤3#EK_DokTittel¤2#0¤2#Behandlingslinje side 1¤3#EK_DokType¤2#0¤2#Brukerveiledning¤3#EK_DocLvlShort¤2#0¤2# ¤3#EK_DocLevel¤2#0¤2# ¤3#EK_EksRef¤2#2¤2# 0	¤3#EK_Erstatter¤2#0¤2# ¤3#EK_ErstatterD¤2#0¤2# ¤3#EK_Signatur¤2#0¤2#&lt;ikke styrt&gt;¤3#EK_Verifisert¤2#0¤2# ¤3#EK_Hørt¤2#0¤2# ¤3#EK_AuditReview¤2#2¤2# ¤3#EK_AuditApprove¤2#2¤2# ¤3#EK_Gradering¤2#0¤2#Åpen¤3#EK_Gradnr¤2#4¤2#0¤3#EK_Kapittel¤2#4¤2# ¤3#EK_Referanse¤2#2¤2# 14	II.SOA.APP.SENG.14-2	Behandlingslinje side 1E	40551	dok40551.pptx	¤1#II.SOA.APP.SENG.14-3	Behandlingslinje side 1F	40557	dok40557.pptx	¤1#II.SOA.APP.SENG.14-4	Behandlingslinje side 2B	40553	dok40553.pptx	¤1#II.SOA.APP.SENG.14-5	Behandlingslinje side 3A	40555	dok40555.pptx	¤1#II.SOA.APP.SENG.14-6	Behandlingslinje side 3B	40558	dok40558.pptx	¤1#II.SOA.APP.SENG.14-7	Behandlingslinje linker	40595	dok40595.pptx	¤1#II.SOK.AFR.2.2.1.1-1	Helhetlig pasientforløp - Sykelig overvekt - Henvisning	40195	dok40195.docx	¤1#II.SOK.AFR.2.2.1.2-1	Helhetlig pasientforløp - Sykelig overvekt - Poliklinisk vurdering av lege (AFR)	40196	dok40196.docx	¤1#II.SOK.AFR.2.2.1.4-1	Helhetlig pasientforløp - Sykelig overvekt - Livsstilsendring (10 ukers behandling)	40304	dok40304.docx	¤1#II.SOK.AFR.2.2.1.4-2	Helhetlig pasientforløp - Sykelig overvekt - Livsstilsendring som forberedelse til kirurgi	40305	dok40305.docx	¤1#II.SOK.AFR.2.2.1.4-3	Helhetlig pasientforløp - Sykelig overvekt - Operasjonsvurdering hos lege (AFR)	40467	dok40467.docx	¤1#II.SOK.AFR.2.2.1.5-1	Helhetlig pasientforløp - Sykelig overvekt - Oppfølging etter livsstilsendring	40306	dok40306.docx	¤1#II.SOK.AFR.2.2.1.5-2	Helhetlig pasientforløp - Sykelig overvekt - Oppfølging etter livsstilsendring og kirurgi	40307	dok40307.docx	¤1#II.SOK.AFR.2.2.1.5-3	Helhetlig pasientforløp - Sykelig overvekt - Oppfølging i kommunen	40309	dok40309.docx	¤1#¤3#EK_RefNr¤2#0¤2#II.SOA.APP.SENG.14-1¤3#EK_Revisjon¤2#0¤2#-¤3#EK_Ansvarlig¤2#0¤2#Tove Ragna Steinsland¤3#EK_SkrevetAv¤2#0¤2#Prosjektgruppe¤3#EK_DokAnsvNavn¤2#0¤2# ¤3#EK_UText2¤2#0¤2# ¤3#EK_UText3¤2#0¤2# ¤3#EK_UText4¤2#0¤2# ¤3#EK_Status¤2#0¤2#I bruk¤3#EK_Stikkord¤2#0¤2#¤3#EK_SuperStikkord¤2#0¤2#¤3#EK_Rapport¤2#3¤2#¤3#EK_EKPrintMerke¤2#0¤2#¤3#EK_Watermark¤2#0¤2#¤3#EK_Utgave¤2#0¤2#0.01¤3#EK_Merknad¤2#7¤2#¤3#EK_VerLogg¤2#2¤2#Ver. 0.01 - 16.01.2017|¤1#Ver. 0.00 - 03.12.2015|¤3#EK_RF1¤2#4¤2#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¤3#EK_DL¤2#0¤2#1¤3#EK_GjelderTil¤2#0¤2#¤3#EK_Vedlegg¤2#2¤2# 0	¤3#EK_AvdelingOver¤2#4¤2# ¤3#EK_HRefNr¤2#0¤2# ¤3#EK_HbNavn¤2#0¤2# ¤3#EK_DokRefnr¤2#4¤2#000201030214¤3#EK_Dokendrdato¤2#4¤2#27.02.2023 14:42:07¤3#EK_HbType¤2#4¤2# ¤3#EK_Offisiell¤2#4¤2# ¤3#EK_VedleggRef¤2#4¤2#II.SOA.APP.SENG.14-1¤3#EK_Strukt00¤2#5¤2#¤5#II¤5#Klinikknivå¤5#0¤5#0¤4#.¤5#SOA¤5#Somatikk Arendal¤5#0¤5#0¤4#.¤5#APP¤5#Avdeling pleie og poliklinikk¤5#0¤5#0¤4#.¤5#SENG¤5#Sengeposter¤5#0¤5#0¤4#.¤5#14¤5#Behandlingslinje sykelig overvekt¤5#0¤5#0¤4#\¤3#EK_Strukt01¤2#5¤2#¤3#EK_Pub¤2#6¤2#;15;¤3#EKR_DokType¤2#0¤2#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¤3#EKR_Strukt00¤2#5¤2#¤5#II¤5#Klinikknivå¤5#0¤5#0¤4#.¤5#SOA¤5#Somatikk Arendal¤5#0¤5#0¤4#.¤5#APP¤5#Avdeling pleie og poliklinikk¤5#0¤5#0¤4#.¤5#SENG¤5#Sengeposter¤5#0¤5#0¤4#.¤5#14¤5#Behandlingslinje sykelig overvekt¤5#0¤5#0¤4#\¤3#</dc:description>
  <cp:keywords>&lt;dok40547.pptx&gt;&lt;n&gt;ek_type&lt;/n&gt;&lt;v&gt;DOK&lt;/v&gt;&lt;n&gt;khb&lt;/n&gt;&lt;v&gt;UB&lt;/v&gt;&lt;n&gt;beskyttet&lt;/n&gt;&lt;v&gt;nei&lt;/v&gt;&lt;/dok40547.pptx&gt;</cp:keywords>
  <cp:lastModifiedBy>Lasse Schian Nielsen</cp:lastModifiedBy>
  <cp:revision>58</cp:revision>
  <dcterms:created xsi:type="dcterms:W3CDTF">2012-11-26T12:08:27Z</dcterms:created>
  <dcterms:modified xsi:type="dcterms:W3CDTF">2023-10-24T13:24:44Z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