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handoutMasterIdLst>
    <p:handoutMasterId r:id="rId2"/>
  </p:handoutMasterIdLst>
  <p:sldIdLst>
    <p:sldId id="265" r:id="rId3"/>
  </p:sldIdLst>
  <p:sldSz cx="9144000" cy="6858000" type="screen4x3"/>
  <p:notesSz cx="6797675" cy="9926638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handoutMaster" Target="handoutMasters/handoutMaster1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82BA-A511-439E-B663-99196F81E3E2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4F6F-320D-47C8-8619-2D048534C2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548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hyperlink" Target="https://kvalitet.sshf.no/docs/pub/DOK40547.pdf" TargetMode="External" /><Relationship Id="rId3" Type="http://schemas.openxmlformats.org/officeDocument/2006/relationships/image" Target="../media/image1.jpeg" /><Relationship Id="rId4" Type="http://schemas.openxmlformats.org/officeDocument/2006/relationships/hyperlink" Target="dok40560.pptx" TargetMode="External" /><Relationship Id="rId5" Type="http://schemas.openxmlformats.org/officeDocument/2006/relationships/hyperlink" Target="https://kvalitet.sshf.no/docs/pub/DOK40306.pdf" TargetMode="External" /><Relationship Id="rId6" Type="http://schemas.openxmlformats.org/officeDocument/2006/relationships/hyperlink" Target="https://kvalitet.sshf.no/docs/pub/DOK40307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emkant 1">
            <a:hlinkClick r:id="rId2" tgtFrame="_blank" tooltip="XDF40547 - dok40547.pptx"/>
          </p:cNvPr>
          <p:cNvSpPr/>
          <p:nvPr/>
        </p:nvSpPr>
        <p:spPr>
          <a:xfrm>
            <a:off x="251520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 fra lege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Femkant 2">
            <a:hlinkClick r:id="rId2" tgtFrame="_blank" tooltip="XDF40547 - dok40547.pptx"/>
          </p:cNvPr>
          <p:cNvSpPr/>
          <p:nvPr/>
        </p:nvSpPr>
        <p:spPr>
          <a:xfrm>
            <a:off x="1691680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Poliklinisk vurdering hos lege (AFR)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>
            <a:hlinkClick r:id="rId2" tgtFrame="_blank" tooltip="XDF40547 - dok40547.pptx"/>
          </p:cNvPr>
          <p:cNvSpPr/>
          <p:nvPr/>
        </p:nvSpPr>
        <p:spPr>
          <a:xfrm>
            <a:off x="3136817" y="1556792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</a:p>
        </p:txBody>
      </p:sp>
      <p:sp>
        <p:nvSpPr>
          <p:cNvPr id="5" name="Femkant 4"/>
          <p:cNvSpPr/>
          <p:nvPr/>
        </p:nvSpPr>
        <p:spPr>
          <a:xfrm>
            <a:off x="4644008" y="1581195"/>
            <a:ext cx="1440160" cy="576064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</a:p>
        </p:txBody>
      </p:sp>
      <p:pic>
        <p:nvPicPr>
          <p:cNvPr id="9" name="Bilde 8" descr="SorlandetSykehus-10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10" name="Rektangel 9">
            <a:hlinkClick r:id="rId2" tgtFrame="_blank" tooltip="XDF40547 - dok40547.pptx"/>
          </p:cNvPr>
          <p:cNvSpPr/>
          <p:nvPr/>
        </p:nvSpPr>
        <p:spPr>
          <a:xfrm>
            <a:off x="8206623" y="476672"/>
            <a:ext cx="576064" cy="504056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/>
              <a:t>Tilbake </a:t>
            </a:r>
            <a:endParaRPr lang="nb-NO" sz="1000"/>
          </a:p>
        </p:txBody>
      </p:sp>
      <p:sp>
        <p:nvSpPr>
          <p:cNvPr id="11" name="Likebent trekant 10"/>
          <p:cNvSpPr/>
          <p:nvPr/>
        </p:nvSpPr>
        <p:spPr>
          <a:xfrm>
            <a:off x="8134615" y="116632"/>
            <a:ext cx="720080" cy="387043"/>
          </a:xfrm>
          <a:prstGeom prst="triangle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6" name="Rektangel 15">
            <a:hlinkClick r:id="rId4" tgtFrame="_blank" tooltip="XDF40560 - dok40560.pptx"/>
          </p:cNvPr>
          <p:cNvSpPr/>
          <p:nvPr/>
        </p:nvSpPr>
        <p:spPr>
          <a:xfrm>
            <a:off x="3635896" y="2276872"/>
            <a:ext cx="1440160" cy="7200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Spesialist- helsetjenesten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Rektangel 16">
            <a:hlinkClick r:id="rId4" tgtFrame="_blank" tooltip="XDF40560 - dok40560.pptx"/>
          </p:cNvPr>
          <p:cNvSpPr/>
          <p:nvPr/>
        </p:nvSpPr>
        <p:spPr>
          <a:xfrm>
            <a:off x="5220072" y="2276872"/>
            <a:ext cx="1440160" cy="720080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Kommune- helsetjenesten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Rektangel 12">
            <a:hlinkClick r:id="rId5" tgtFrame="_blank" tooltip="XDF40306 - dok40306.docx"/>
          </p:cNvPr>
          <p:cNvSpPr/>
          <p:nvPr/>
        </p:nvSpPr>
        <p:spPr>
          <a:xfrm>
            <a:off x="2699792" y="3140968"/>
            <a:ext cx="1440160" cy="7200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 etter livsstilsendring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Rektangel 13">
            <a:hlinkClick r:id="rId6" tgtFrame="_blank" tooltip="XDF40307 - dok40307.docx"/>
          </p:cNvPr>
          <p:cNvSpPr/>
          <p:nvPr/>
        </p:nvSpPr>
        <p:spPr>
          <a:xfrm>
            <a:off x="4324006" y="3140968"/>
            <a:ext cx="1440160" cy="7200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 etter livsstilsendring og kirurgi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9</Paragraphs>
  <Slides>1</Slides>
  <Notes>0</Notes>
  <TotalTime>128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lenhau</dc:creator>
  <dc:description>EK_Avdeling¤2#4¤2# ¤3#EK_Avsnitt¤2#4¤2# ¤3#EK_Bedriftsnavn¤2#1¤2#Sørlandet sykehus HF¤3#EK_GjelderFra¤2#0¤2#03.12.2015¤3#EK_Opprettet¤2#0¤2#23.11.2015¤3#EK_Utgitt¤2#0¤2# ¤3#EK_IBrukDato¤2#0¤2#16.01.2017¤3#EK_DokumentID¤2#0¤2#D40558¤3#EK_DokTittel¤2#0¤2#Behandlingslinje side 3B¤3#EK_DokType¤2#0¤2#Brukerhåndbok¤3#EK_EksRef¤2#2¤2# 0	¤3#EK_Erstatter¤2#0¤2# ¤3#EK_ErstatterD¤2#0¤2# ¤3#EK_Signatur¤2#0¤2#&lt;ikke styrt&gt;¤3#EK_Verifisert¤2#0¤2# ¤3#EK_Hørt¤2#0¤2# ¤3#EK_AuditReview¤2#2¤2# ¤3#EK_AuditApprove¤2#2¤2# ¤3#EK_Gradering¤2#0¤2#Åpen¤3#EK_Gradnr¤2#4¤2#0¤3#EK_Kapittel¤2#4¤2# ¤3#EK_Referanse¤2#2¤2# 15	II.SOA.APP.SENG.14-1	Behandlingslinje side 1	40547	dok40547.pptx	¤1#II.SOA.APP.SENG.14-2	Behandlingslinje side 1E	40551	dok40551.pptx	¤1#II.SOA.APP.SENG.14-3	Behandlingslinje side 1F	40557	dok40557.pptx	¤1#II.SOA.APP.SENG.14-4	Behandlingslinje side 2B	40553	dok40553.pptx	¤1#II.SOA.APP.SENG.14-5	Behandlingslinje side 3A	40555	dok40555.pptx	¤1#II.SOK.AFR.2.2.1.1-1	Helhetlig pasientforløp - Sykelig overvekt - Henvisning	40195	dok40195.docx	¤1#II.SOK.AFR.2.2.1.2-1	Helhetlig pasientforløp - Sykelig overvekt - Poliklinisk vurdering av lege (AFR)	40196	dok40196.docx	¤1#II.SOK.AFR.2.2.1.3-1	Helhetlig pasientforløp - Sykelig overvekt - Informasjonskveld	40197	dok40197.docx	¤1#II.SOK.AFR.2.2.1.4-1	Helhetlig pasientforløp - Sykelig overvekt - Livsstilsendring (3mnd behandling)	40304	dok40304.docx	¤1#II.SOK.AFR.2.2.1.4-2	Helhetlig pasientforløp - Sykelig overvekt - Livsstilsendring som forberedelse til kirurgi	40305	dok40305.docx	¤1#II.SOK.AFR.2.2.1.4-3	Helhetlig pasientforløp - Sykelig overvekt - Operasjonsvurdering hos lege (AFR)	40467	dok40467.docx	¤1#II.SOK.AFR.2.2.1.4-4	Helhetlig pasientforløp - Sykelig overvekt - Individuell poliklinisk behandling	40466	dok40466.docx	¤1#II.SOK.AFR.2.2.1.5-1	Helhetlig pasientforløp - Sykelig overvekt - Oppfølging etter livsstilsendring	40306	dok40306.docx	¤1#II.SOK.AFR.2.2.1.5-2	Helhetlig pasientforløp - Sykelig overvekt - Oppfølging etter livsstilsendring og kirurgi	40307	dok40307.docx	¤1#II.SOK.AFR.2.2.1.5-3	Helhetlig pasientforløp - Sykelig overvekt - Oppfølging i kommunen	40309	dok40309.docx	¤1#¤3#EK_RefNr¤2#0¤2#II.SOA.APP.SENG.14-6¤3#EK_Revisjon¤2#0¤2#0.01¤3#EK_Ansvarlig¤2#0¤2#Tove Steinsland Berntsen¤3#EK_SkrevetAv¤2#0¤2#Prosjektgruppe¤3#EK_DokAnsvNavn¤2#0¤2# ¤3#EK_UText2¤2#0¤2# ¤3#EK_UText3¤2#0¤2# ¤3#EK_UText4¤2#0¤2# ¤3#EK_Status¤2#0¤2#I bruk¤3#EK_Stikkord¤2#0¤2#¤3#EK_SuperStikkord¤2#0¤2#¤3#EK_Rapport¤2#3¤2#¤3#EK_EKPrintMerke¤2#0¤2#¤3#EK_Watermark¤2#0¤2#¤3#EK_Utgave¤2#0¤2#0.01¤3#EK_Merknad¤2#7¤2#¤3#EK_VerLogg¤2#2¤2# 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¤3#EK_DL¤2#0¤2#6¤3#EK_GjelderTil¤2#0¤2#¤3#EK_Vedlegg¤2#2¤2# 0	¤3#EK_AvdelingOver¤2#4¤2# ¤3#EK_HRefNr¤2#0¤2# ¤3#EK_HbNavn¤2#0¤2# ¤3#EK_DokRefnr¤2#4¤2#000201030214¤3#EK_Dokendrdato¤2#4¤2#16.01.2017 14:23:24¤3#EK_HbType¤2#4¤2# ¤3#EK_Offisiell¤2#4¤2# ¤3#EK_VedleggRef¤2#4¤2#II.SOA.APP.SENG.14-6¤3#EK_Strukt00¤2#5¤2#¤5#II¤5#Klinikknivå¤5#0¤5#0¤4#.¤5#SOA¤5#Somatikk Arendal¤5#0¤5#0¤4#.¤5#APP¤5#Avdeling pleie og poliklinikk¤5#0¤5#0¤4#.¤5#SENG¤5#Sengeposter¤5#0¤5#0¤4#.¤5#14¤5#Behandlingslinje sykelig overvekt¤5#0¤5#0¤4#\¤3#EK_Strukt01¤2#5¤2#¤3#EK_Pub¤2#6¤2#;15;¤3#EKR_DokType¤2#0¤2#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¤3#EKR_Strukt00¤2#5¤2#¤5#II¤5#Klinikknivå¤5#0¤5#0¤4#.¤5#SOA¤5#Somatikk Arendal¤5#0¤5#0¤4#.¤5#APP¤5#Avdeling pleie og poliklinikk¤5#0¤5#0¤4#.¤5#SENG¤5#Sengeposter¤5#0¤5#0¤4#.¤5#14¤5#Behandlingslinje sykelig overvekt¤5#0¤5#0¤4#\¤3#</dc:description>
  <cp:keywords>&lt;dok40558.pptx&gt;&lt;n&gt;ek_type&lt;/n&gt;&lt;v&gt;DOK&lt;/v&gt;&lt;n&gt;khb&lt;/n&gt;&lt;v&gt;UB&lt;/v&gt;&lt;n&gt;beskyttet&lt;/n&gt;&lt;v&gt;nei&lt;/v&gt;&lt;/dok40558.pptx&gt;</cp:keywords>
  <cp:lastModifiedBy>Kåre Smith Heggland</cp:lastModifiedBy>
  <cp:revision>53</cp:revision>
  <dcterms:created xsi:type="dcterms:W3CDTF">2012-11-26T12:08:27Z</dcterms:created>
  <dcterms:modified xsi:type="dcterms:W3CDTF">2023-10-24T13:24:38Z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