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797675" cy="9926638"/>
  <p:custDataLst>
    <p:tags r:id="rId5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7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82BA-A511-439E-B663-99196F81E3E2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4F6F-320D-47C8-8619-2D048534C2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1834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9B2A18-19D6-4E62-9059-0A596231672B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87BAB5-E5E6-4D87-B26C-D6B3CAC7F4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6799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5B7EB5-A299-4491-A236-A38459B590EF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3849336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5CF13-ABC1-4890-9651-4219ACE21AFE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kvalitet.sshf.no/docs/pub/DOK40547.pdf" TargetMode="External" /><Relationship Id="rId4" Type="http://schemas.openxmlformats.org/officeDocument/2006/relationships/hyperlink" Target="https://helsenorge.no/rettigheter" TargetMode="External" /><Relationship Id="rId5" Type="http://schemas.openxmlformats.org/officeDocument/2006/relationships/hyperlink" Target="http://www.kunnskapssenteret.no/kvalitet-og-pasientsikkerhet/pasientsikkerhet" TargetMode="External" /><Relationship Id="rId6" Type="http://schemas.openxmlformats.org/officeDocument/2006/relationships/hyperlink" Target="https://helsedirektoratet.no/retningslinjer/nasjonal-faglig-retningslinje-for-forebygging-utredning-og-behandling-av-overvekt-og-fedme-hos-voksne" TargetMode="External" /><Relationship Id="rId7" Type="http://schemas.openxmlformats.org/officeDocument/2006/relationships/hyperlink" Target="https://helsenorge.no/psykisk-helse/barn-og-unges-psykiske-helse/nar-barn-blir-parorende" TargetMode="External" /><Relationship Id="rId8" Type="http://schemas.openxmlformats.org/officeDocument/2006/relationships/hyperlink" Target="http://www.evjeklinikken.no/" TargetMode="External" /><Relationship Id="rId9" Type="http://schemas.openxmlformats.org/officeDocument/2006/relationships/hyperlink" Target="https://kvalitet.sshf.no/docs/pub/DOK40573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emkant 1">
            <a:hlinkClick r:id="rId3" tgtFrame="_blank" tooltip="XDF40547 - dok40547.pptx"/>
          </p:cNvPr>
          <p:cNvSpPr/>
          <p:nvPr/>
        </p:nvSpPr>
        <p:spPr>
          <a:xfrm>
            <a:off x="251520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Henvisning fra lege</a:t>
            </a:r>
          </a:p>
        </p:txBody>
      </p:sp>
      <p:sp>
        <p:nvSpPr>
          <p:cNvPr id="3" name="Femkant 2">
            <a:hlinkClick r:id="rId3" tgtFrame="_blank" tooltip="XDF40547 - dok40547.pptx"/>
          </p:cNvPr>
          <p:cNvSpPr/>
          <p:nvPr/>
        </p:nvSpPr>
        <p:spPr>
          <a:xfrm>
            <a:off x="1691680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Poliklinisk vurdering hos lege (AFR)</a:t>
            </a:r>
          </a:p>
        </p:txBody>
      </p:sp>
      <p:sp>
        <p:nvSpPr>
          <p:cNvPr id="4" name="Femkant 3">
            <a:hlinkClick r:id="rId3" tgtFrame="_blank" tooltip="XDF40547 - dok40547.pptx"/>
          </p:cNvPr>
          <p:cNvSpPr/>
          <p:nvPr/>
        </p:nvSpPr>
        <p:spPr>
          <a:xfrm>
            <a:off x="3131840" y="1556792"/>
            <a:ext cx="1440160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</a:p>
        </p:txBody>
      </p:sp>
      <p:sp>
        <p:nvSpPr>
          <p:cNvPr id="6" name="Femkant 5">
            <a:hlinkClick r:id="rId3" tgtFrame="_blank" tooltip="XDF40547 - dok40547.pptx"/>
          </p:cNvPr>
          <p:cNvSpPr/>
          <p:nvPr/>
        </p:nvSpPr>
        <p:spPr>
          <a:xfrm>
            <a:off x="4655570" y="1556792"/>
            <a:ext cx="1440160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ktangel 6">
            <a:hlinkClick r:id="rId3" tgtFrame="_blank" tooltip="XDF40547 - dok40547.pptx"/>
          </p:cNvPr>
          <p:cNvSpPr/>
          <p:nvPr/>
        </p:nvSpPr>
        <p:spPr>
          <a:xfrm>
            <a:off x="251520" y="2924944"/>
            <a:ext cx="8640960" cy="2880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Tilleggsdokumentasjon</a:t>
            </a:r>
          </a:p>
          <a:p>
            <a:pPr algn="ctr"/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539552" y="4941168"/>
            <a:ext cx="2160240" cy="4320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  <a:hlinkClick r:id="rId4" tgtFrame="_blank"/>
              </a:rPr>
              <a:t>Pasientrettigheter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539552" y="4293096"/>
            <a:ext cx="2160240" cy="4320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  <a:hlinkClick r:id="rId5" tgtFrame="_blank"/>
              </a:rPr>
              <a:t>Pasientsikkerhet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539552" y="3645024"/>
            <a:ext cx="2160240" cy="4320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  <a:hlinkClick r:id="rId6" tgtFrame="_blank"/>
              </a:rPr>
              <a:t>Nasjonal retningslinje</a:t>
            </a:r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Rektangel 17"/>
          <p:cNvSpPr/>
          <p:nvPr/>
        </p:nvSpPr>
        <p:spPr>
          <a:xfrm>
            <a:off x="539552" y="5589240"/>
            <a:ext cx="2160240" cy="4320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  <a:hlinkClick r:id="rId7" tgtFrame="_blank"/>
              </a:rPr>
              <a:t>Barn som pårørende</a:t>
            </a:r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Rektangel 18"/>
          <p:cNvSpPr/>
          <p:nvPr/>
        </p:nvSpPr>
        <p:spPr>
          <a:xfrm>
            <a:off x="3059832" y="5589240"/>
            <a:ext cx="2160240" cy="4320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  <a:hlinkClick r:id="rId8" tgtFrame="_blank"/>
              </a:rPr>
              <a:t>Evjeklinikken</a:t>
            </a:r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Rektangel 19">
            <a:hlinkClick r:id="rId3" tgtFrame="_blank" tooltip="XDF40547 - dok40547.pptx"/>
          </p:cNvPr>
          <p:cNvSpPr/>
          <p:nvPr/>
        </p:nvSpPr>
        <p:spPr>
          <a:xfrm>
            <a:off x="8206623" y="476672"/>
            <a:ext cx="576064" cy="504056"/>
          </a:xfrm>
          <a:prstGeom prst="rect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/>
              <a:t>Tilbake </a:t>
            </a:r>
            <a:endParaRPr lang="nb-NO" sz="1000"/>
          </a:p>
        </p:txBody>
      </p:sp>
      <p:sp>
        <p:nvSpPr>
          <p:cNvPr id="22" name="Likebent trekant 21"/>
          <p:cNvSpPr/>
          <p:nvPr/>
        </p:nvSpPr>
        <p:spPr>
          <a:xfrm>
            <a:off x="8134615" y="116632"/>
            <a:ext cx="720080" cy="387043"/>
          </a:xfrm>
          <a:prstGeom prst="triangle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ktangel 14">
            <a:hlinkClick r:id="rId9" tgtFrame="_blank" tooltip="XDF40573 - dok40573.docx"/>
          </p:cNvPr>
          <p:cNvSpPr/>
          <p:nvPr/>
        </p:nvSpPr>
        <p:spPr>
          <a:xfrm>
            <a:off x="3059832" y="3645024"/>
            <a:ext cx="2160240" cy="172819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Pasientinformasjon  til deg som skal gjennomgå vektreduserende kirurgi ved Sørlandet sykehus Arendal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12</Paragraphs>
  <Slides>1</Slides>
  <Notes>1</Notes>
  <TotalTime>264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22.0500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lenhau</dc:creator>
  <dc:description>EK_Avdeling¤2#4¤2# ¤3#EK_Avsnitt¤2#4¤2# ¤3#EK_Bedriftsnavn¤2#1¤2#Sørlandet sykehus HF¤3#EK_GjelderFra¤2#0¤2#03.12.2015¤3#EK_Opprettet¤2#0¤2#28.11.2015¤3#EK_Utgitt¤2#0¤2# ¤3#EK_IBrukDato¤2#0¤2#16.01.2017¤3#EK_DokumentID¤2#0¤2#D40595¤3#EK_DokTittel¤2#0¤2#Behandlingslinje linker¤3#EK_DokType¤2#0¤2#Brukerhåndbok¤3#EK_EksRef¤2#2¤2# 0	¤3#EK_Erstatter¤2#0¤2#0.01¤3#EK_ErstatterD¤2#0¤2#03.12.2015¤3#EK_Signatur¤2#0¤2#&lt;ikke styrt&gt;¤3#EK_Verifisert¤2#0¤2# ¤3#EK_Hørt¤2#0¤2# ¤3#EK_AuditReview¤2#2¤2# ¤3#EK_AuditApprove¤2#2¤2# ¤3#EK_Gradering¤2#0¤2#Åpen¤3#EK_Gradnr¤2#4¤2#0¤3#EK_Kapittel¤2#4¤2# ¤3#EK_Referanse¤2#2¤2# 2	I.5.1.2-27	Informasjonsbok Gastric bypass / Gastric sleeve - Pasientinformasjon SSA/ SSHF	40573	dok40573.docx	¤1#II.SOA.APP.SENG.14-1	Behandlingslinje side 1	40547	dok40547.pptx	¤1#¤3#EK_RefNr¤2#0¤2#II.SOA.APP.SENG.14-7¤3#EK_Revisjon¤2#0¤2#0.02¤3#EK_Ansvarlig¤2#0¤2#Tove Steinsland Berntsen¤3#EK_SkrevetAv¤2#0¤2#prosjektgruppe¤3#EK_DokAnsvNavn¤2#0¤2# ¤3#EK_UText2¤2#0¤2# ¤3#EK_UText3¤2#0¤2# ¤3#EK_UText4¤2#0¤2# ¤3#EK_Status¤2#0¤2#I bruk¤3#EK_Stikkord¤2#0¤2#¤3#EK_SuperStikkord¤2#0¤2#¤3#EK_Rapport¤2#3¤2#¤3#EK_EKPrintMerke¤2#0¤2#¤3#EK_Watermark¤2#0¤2#¤3#EK_Utgave¤2#0¤2#0.02¤3#EK_Merknad¤2#7¤2#¤3#EK_VerLogg¤2#2¤2# 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¤3#EK_DL¤2#0¤2#7¤3#EK_GjelderTil¤2#0¤2#¤3#EK_Vedlegg¤2#2¤2# 0	¤3#EK_AvdelingOver¤2#4¤2# ¤3#EK_HRefNr¤2#0¤2# ¤3#EK_HbNavn¤2#0¤2# ¤3#EK_DokRefnr¤2#4¤2#000201030214¤3#EK_Dokendrdato¤2#4¤2#16.01.2017 14:24:37¤3#EK_HbType¤2#4¤2# ¤3#EK_Offisiell¤2#4¤2# ¤3#EK_VedleggRef¤2#4¤2#II.SOA.APP.SENG.14-7¤3#EK_Strukt00¤2#5¤2#¤5#II¤5#Klinikknivå¤5#0¤5#0¤4#.¤5#SOA¤5#Somatikk Arendal¤5#0¤5#0¤4#.¤5#APP¤5#Avdeling pleie og poliklinikk¤5#0¤5#0¤4#.¤5#SENG¤5#Sengeposter¤5#0¤5#0¤4#.¤5#14¤5#Behandlingslinje sykelig overvekt¤5#0¤5#0¤4#\¤3#EK_Strukt01¤2#5¤2#¤3#EK_Pub¤2#6¤2#;15;¤3#EKR_DokType¤2#0¤2#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¤3#EKR_Strukt00¤2#5¤2#¤5#II¤5#Klinikknivå¤5#0¤5#0¤4#.¤5#SOA¤5#Somatikk Arendal¤5#0¤5#0¤4#.¤5#APP¤5#Avdeling pleie og poliklinikk¤5#0¤5#0¤4#.¤5#SENG¤5#Sengeposter¤5#0¤5#0¤4#.¤5#14¤5#Behandlingslinje sykelig overvekt¤5#0¤5#0¤4#\¤3#</dc:description>
  <cp:lastModifiedBy>Per Gunnar Waldal</cp:lastModifiedBy>
  <cp:revision>82</cp:revision>
  <dcterms:created xsi:type="dcterms:W3CDTF">2012-11-26T12:08:27Z</dcterms:created>
  <dcterms:modified xsi:type="dcterms:W3CDTF">2023-10-24T13:24:08Z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