
<file path=[Content_Types].xml><?xml version="1.0" encoding="utf-8"?>
<Types xmlns="http://schemas.openxmlformats.org/package/2006/content-types">
  <Default Extension="rels" ContentType="application/vnd.openxmlformats-package.relationships+xml"/>
  <Default Extension="xml" ContentType="application/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xml" ContentType="application/vnd.openxmlformats-officedocument.presentationml.slide+xml"/>
  <Override PartName="/ppt/slides/slide30.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 Id="rId5" Type="http://schemas.openxmlformats.org/officeDocument/2006/relationships/custom-properties" Target="docProps/custom.xml" /></Relationships>
</file>

<file path=ppt/presentation.xml><?xml version="1.0" encoding="utf-8"?>
<!--Generated by Aspose.Slides for .NET 23.5-->
<p:presentation xmlns:r="http://schemas.openxmlformats.org/officeDocument/2006/relationships" xmlns:a="http://schemas.openxmlformats.org/drawingml/2006/main" xmlns:p="http://schemas.openxmlformats.org/presentationml/2006/main">
  <p:sldMasterIdLst>
    <p:sldMasterId id="2147483648" r:id="rId1"/>
  </p:sldMasterIdLst>
  <p:notesMasterIdLst>
    <p:notesMasterId r:id="rId2"/>
  </p:notesMasterIdLst>
  <p:sldIdLst>
    <p:sldId id="256" r:id="rId3"/>
    <p:sldId id="263" r:id="rId4"/>
    <p:sldId id="265" r:id="rId5"/>
    <p:sldId id="268" r:id="rId6"/>
    <p:sldId id="266" r:id="rId7"/>
    <p:sldId id="267" r:id="rId8"/>
    <p:sldId id="299" r:id="rId9"/>
    <p:sldId id="270" r:id="rId10"/>
    <p:sldId id="274" r:id="rId11"/>
    <p:sldId id="276" r:id="rId12"/>
    <p:sldId id="277" r:id="rId13"/>
    <p:sldId id="278" r:id="rId14"/>
    <p:sldId id="279" r:id="rId15"/>
    <p:sldId id="280" r:id="rId16"/>
    <p:sldId id="281" r:id="rId17"/>
    <p:sldId id="282" r:id="rId18"/>
    <p:sldId id="283" r:id="rId19"/>
    <p:sldId id="275" r:id="rId20"/>
    <p:sldId id="284" r:id="rId21"/>
    <p:sldId id="285" r:id="rId22"/>
    <p:sldId id="286" r:id="rId23"/>
    <p:sldId id="300" r:id="rId24"/>
    <p:sldId id="301" r:id="rId25"/>
    <p:sldId id="297" r:id="rId26"/>
    <p:sldId id="296" r:id="rId27"/>
    <p:sldId id="295" r:id="rId28"/>
    <p:sldId id="294" r:id="rId29"/>
    <p:sldId id="292" r:id="rId30"/>
    <p:sldId id="293" r:id="rId31"/>
    <p:sldId id="298" r:id="rId32"/>
  </p:sldIdLst>
  <p:sldSz cx="9144000" cy="6858000" type="screen4x3"/>
  <p:notesSz cx="6858000" cy="9144000"/>
  <p:custDataLst>
    <p:tags r:id="rId33"/>
  </p:custDataLst>
  <p:defaultTextStyle>
    <a:defPPr>
      <a:defRPr lang="nb-NO"/>
    </a:defPPr>
    <a:lvl1pPr marL="0" indent="0" algn="l" defTabSz="914400" rtl="0" eaLnBrk="0" fontAlgn="base" hangingPunct="0">
      <a:lnSpc>
        <a:spcPct val="100000"/>
      </a:lnSpc>
      <a:spcBef>
        <a:spcPct val="0"/>
      </a:spcBef>
      <a:spcAft>
        <a:spcPct val="0"/>
      </a:spcAft>
      <a:buClrTx/>
      <a:buSzTx/>
      <a:buFontTx/>
      <a:buNone/>
      <a:defRPr kumimoji="0" sz="1800" b="0" i="0" u="none" baseline="0">
        <a:solidFill>
          <a:srgbClr val="000000"/>
        </a:solidFill>
        <a:effectLst/>
        <a:latin typeface="Calibri" pitchFamily="34" charset="0"/>
        <a:ea typeface="Calibri" pitchFamily="34" charset="0"/>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rgbClr val="000000"/>
        </a:solidFill>
        <a:effectLst/>
        <a:latin typeface="Calibri" pitchFamily="34" charset="0"/>
        <a:ea typeface="Calibri" pitchFamily="34" charset="0"/>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rgbClr val="000000"/>
        </a:solidFill>
        <a:effectLst/>
        <a:latin typeface="Calibri" pitchFamily="34" charset="0"/>
        <a:ea typeface="Calibri" pitchFamily="34" charset="0"/>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rgbClr val="000000"/>
        </a:solidFill>
        <a:effectLst/>
        <a:latin typeface="Calibri" pitchFamily="34" charset="0"/>
        <a:ea typeface="Calibri" pitchFamily="34" charset="0"/>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rgbClr val="000000"/>
        </a:solidFill>
        <a:effectLst/>
        <a:latin typeface="Calibri" pitchFamily="34" charset="0"/>
        <a:ea typeface="Calibri" pitchFamily="34" charset="0"/>
      </a:defRPr>
    </a:lvl5pPr>
  </p:defaultTextStyle>
</p:presentation>
</file>

<file path=ppt/presProps.xml><?xml version="1.0" encoding="utf-8"?>
<p:presentationPr xmlns:r="http://schemas.openxmlformats.org/officeDocument/2006/relationships" xmlns:a="http://schemas.openxmlformats.org/drawingml/2006/main" xmlns:p="http://schemas.openxmlformats.org/presentationml/2006/main">
  <p:showPr showNarration="1">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 uri="{1BD7E111-0CB8-44D6-8891-C1BB2F81B7CC}">
      <p1710:readonlyRecommended xmlns:p1710="http://schemas.microsoft.com/office/powerpoint/2017/10/main" val="0"/>
    </p:ext>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92007" autoAdjust="0"/>
  </p:normalViewPr>
  <p:slideViewPr>
    <p:cSldViewPr>
      <p:cViewPr varScale="1">
        <p:scale>
          <a:sx n="29" d="100"/>
          <a:sy n="29" d="100"/>
        </p:scale>
        <p:origin x="0" y="0"/>
      </p:cViewPr>
    </p:cSldViewPr>
  </p:slideViewPr>
  <p:notesViewPr>
    <p:cSldViewPr>
      <p:cViewPr varScale="1">
        <p:scale>
          <a:sx n="10" d="100"/>
          <a:sy n="10"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10" Type="http://schemas.openxmlformats.org/officeDocument/2006/relationships/slide" Target="slides/slide8.xml" /><Relationship Id="rId11" Type="http://schemas.openxmlformats.org/officeDocument/2006/relationships/slide" Target="slides/slide9.xml" /><Relationship Id="rId12" Type="http://schemas.openxmlformats.org/officeDocument/2006/relationships/slide" Target="slides/slide10.xml" /><Relationship Id="rId13" Type="http://schemas.openxmlformats.org/officeDocument/2006/relationships/slide" Target="slides/slide11.xml" /><Relationship Id="rId14" Type="http://schemas.openxmlformats.org/officeDocument/2006/relationships/slide" Target="slides/slide12.xml" /><Relationship Id="rId15" Type="http://schemas.openxmlformats.org/officeDocument/2006/relationships/slide" Target="slides/slide13.xml" /><Relationship Id="rId16" Type="http://schemas.openxmlformats.org/officeDocument/2006/relationships/slide" Target="slides/slide14.xml" /><Relationship Id="rId17" Type="http://schemas.openxmlformats.org/officeDocument/2006/relationships/slide" Target="slides/slide15.xml" /><Relationship Id="rId18" Type="http://schemas.openxmlformats.org/officeDocument/2006/relationships/slide" Target="slides/slide16.xml" /><Relationship Id="rId19" Type="http://schemas.openxmlformats.org/officeDocument/2006/relationships/slide" Target="slides/slide17.xml" /><Relationship Id="rId2" Type="http://schemas.openxmlformats.org/officeDocument/2006/relationships/notesMaster" Target="notesMasters/notesMaster1.xml" /><Relationship Id="rId20" Type="http://schemas.openxmlformats.org/officeDocument/2006/relationships/slide" Target="slides/slide18.xml" /><Relationship Id="rId21" Type="http://schemas.openxmlformats.org/officeDocument/2006/relationships/slide" Target="slides/slide19.xml" /><Relationship Id="rId22" Type="http://schemas.openxmlformats.org/officeDocument/2006/relationships/slide" Target="slides/slide20.xml" /><Relationship Id="rId23" Type="http://schemas.openxmlformats.org/officeDocument/2006/relationships/slide" Target="slides/slide21.xml" /><Relationship Id="rId24" Type="http://schemas.openxmlformats.org/officeDocument/2006/relationships/slide" Target="slides/slide22.xml" /><Relationship Id="rId25" Type="http://schemas.openxmlformats.org/officeDocument/2006/relationships/slide" Target="slides/slide23.xml" /><Relationship Id="rId26" Type="http://schemas.openxmlformats.org/officeDocument/2006/relationships/slide" Target="slides/slide24.xml" /><Relationship Id="rId27" Type="http://schemas.openxmlformats.org/officeDocument/2006/relationships/slide" Target="slides/slide25.xml" /><Relationship Id="rId28" Type="http://schemas.openxmlformats.org/officeDocument/2006/relationships/slide" Target="slides/slide26.xml" /><Relationship Id="rId29" Type="http://schemas.openxmlformats.org/officeDocument/2006/relationships/slide" Target="slides/slide27.xml" /><Relationship Id="rId3" Type="http://schemas.openxmlformats.org/officeDocument/2006/relationships/slide" Target="slides/slide1.xml" /><Relationship Id="rId30" Type="http://schemas.openxmlformats.org/officeDocument/2006/relationships/slide" Target="slides/slide28.xml" /><Relationship Id="rId31" Type="http://schemas.openxmlformats.org/officeDocument/2006/relationships/slide" Target="slides/slide29.xml" /><Relationship Id="rId32" Type="http://schemas.openxmlformats.org/officeDocument/2006/relationships/slide" Target="slides/slide30.xml" /><Relationship Id="rId33" Type="http://schemas.openxmlformats.org/officeDocument/2006/relationships/tags" Target="tags/tag1.xml" /><Relationship Id="rId34" Type="http://schemas.openxmlformats.org/officeDocument/2006/relationships/presProps" Target="presProps.xml" /><Relationship Id="rId35" Type="http://schemas.openxmlformats.org/officeDocument/2006/relationships/viewProps" Target="viewProps.xml" /><Relationship Id="rId36" Type="http://schemas.openxmlformats.org/officeDocument/2006/relationships/theme" Target="theme/theme1.xml" /><Relationship Id="rId37" Type="http://schemas.openxmlformats.org/officeDocument/2006/relationships/tableStyles" Target="tableStyles.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slide" Target="slides/slide4.xml" /><Relationship Id="rId7" Type="http://schemas.openxmlformats.org/officeDocument/2006/relationships/slide" Target="slides/slide5.xml" /><Relationship Id="rId8" Type="http://schemas.openxmlformats.org/officeDocument/2006/relationships/slide" Target="slides/slide6.xml" /><Relationship Id="rId9" Type="http://schemas.openxmlformats.org/officeDocument/2006/relationships/slide" Target="slides/slide7.xml" /></Relationships>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name="">
    <p:bg>
      <p:bgPr>
        <a:solidFill>
          <a:schemeClr val="bg1"/>
        </a:solidFill>
      </p:bgPr>
    </p:bg>
    <p:spTree>
      <p:nvGrpSpPr>
        <p:cNvPr id="1" name="" title=""/>
        <p:cNvGrpSpPr/>
        <p:nvPr/>
      </p:nvGrpSpPr>
      <p:grpSpPr/>
      <p:sp>
        <p:nvSpPr>
          <p:cNvPr id="44034" name="Plassholder for topptekst 1"/>
          <p:cNvSpPr>
            <a:spLocks noGrp="1"/>
          </p:cNvSpPr>
          <p:nvPr>
            <p:ph type="hdr" sz="quarter"/>
          </p:nvPr>
        </p:nvSpPr>
        <p:spPr>
          <a:xfrm>
            <a:off x="0" y="0"/>
            <a:ext cx="2971800" cy="457200"/>
          </a:xfrm>
          <a:prstGeom prst="rect">
            <a:avLst/>
          </a:prstGeom>
          <a:noFill/>
          <a:ln w="9525" cap="flat" cmpd="sng" algn="ctr">
            <a:noFill/>
            <a:prstDash val="solid"/>
            <a:round/>
            <a:headEnd type="none" w="med" len="med"/>
            <a:tailEnd type="none" w="med" len="med"/>
          </a:ln>
        </p:spPr>
        <p:txBody>
          <a:bodyPr vert="horz" lIns="91440" tIns="45720" rIns="91440" bIns="45720" rtlCol="0"/>
          <a:lstStyle>
            <a:lvl1pPr algn="l" eaLnBrk="1" fontAlgn="auto" hangingPunct="1">
              <a:spcBef>
                <a:spcPct val="0"/>
              </a:spcBef>
              <a:spcAft>
                <a:spcPct val="0"/>
              </a:spcAft>
              <a:buSzTx/>
              <a:defRPr sz="1200">
                <a:solidFill>
                  <a:schemeClr val="tx1"/>
                </a:solidFill>
                <a:latin typeface="+mn-lt"/>
                <a:cs typeface="+mn-cs"/>
              </a:defRPr>
            </a:lvl1pPr>
          </a:lstStyle>
          <a:p>
            <a:pPr marL="0" marR="0" lvl="0" indent="0" algn="l" defTabSz="914400" rtl="0" eaLnBrk="1" fontAlgn="auto" latinLnBrk="0" hangingPunct="1">
              <a:lnSpc>
                <a:spcPct val="100000"/>
              </a:lnSpc>
              <a:spcBef>
                <a:spcPct val="0"/>
              </a:spcBef>
              <a:spcAft>
                <a:spcPct val="0"/>
              </a:spcAft>
              <a:buClrTx/>
              <a:buSzTx/>
              <a:buFontTx/>
              <a:buNone/>
            </a:pPr>
            <a:endParaRPr kumimoji="0" lang="nb-NO" sz="1200" b="0" i="0" u="none" strike="noStrike" kern="1200" cap="none" spc="0" normalizeH="0" baseline="0" noProof="0">
              <a:ln>
                <a:noFill/>
              </a:ln>
              <a:solidFill>
                <a:schemeClr val="tx1"/>
              </a:solidFill>
              <a:uLnTx/>
              <a:uFillTx/>
              <a:latin typeface="+mn-lt"/>
              <a:ea typeface="+mn-ea"/>
              <a:cs typeface="+mn-cs"/>
            </a:endParaRPr>
          </a:p>
        </p:txBody>
      </p:sp>
      <p:sp>
        <p:nvSpPr>
          <p:cNvPr id="44035" name="Plassholder for dato 2"/>
          <p:cNvSpPr>
            <a:spLocks noGrp="1"/>
          </p:cNvSpPr>
          <p:nvPr>
            <p:ph type="dt" idx="2"/>
          </p:nvPr>
        </p:nvSpPr>
        <p:spPr>
          <a:xfrm>
            <a:off x="3884613" y="0"/>
            <a:ext cx="2971800" cy="457200"/>
          </a:xfrm>
          <a:prstGeom prst="rect">
            <a:avLst/>
          </a:prstGeom>
          <a:noFill/>
          <a:ln w="9525" cap="flat" cmpd="sng" algn="ctr">
            <a:noFill/>
            <a:prstDash val="solid"/>
            <a:round/>
            <a:headEnd type="none" w="med" len="med"/>
            <a:tailEnd type="none" w="med" len="med"/>
          </a:ln>
        </p:spPr>
        <p:txBody>
          <a:bodyPr vert="horz" lIns="91440" tIns="45720" rIns="91440" bIns="45720" rtlCol="0"/>
          <a:lstStyle>
            <a:lvl1pPr algn="r" eaLnBrk="1" fontAlgn="auto" hangingPunct="1">
              <a:spcBef>
                <a:spcPct val="0"/>
              </a:spcBef>
              <a:spcAft>
                <a:spcPct val="0"/>
              </a:spcAft>
              <a:buSzTx/>
              <a:defRPr sz="1200">
                <a:solidFill>
                  <a:schemeClr val="tx1"/>
                </a:solidFill>
                <a:latin typeface="+mn-lt"/>
                <a:cs typeface="+mn-cs"/>
              </a:defRPr>
            </a:lvl1pPr>
          </a:lstStyle>
          <a:p>
            <a:pPr marL="0" marR="0" lvl="0" indent="0" algn="r" defTabSz="914400" rtl="0" eaLnBrk="1" fontAlgn="auto" latinLnBrk="0" hangingPunct="1">
              <a:lnSpc>
                <a:spcPct val="100000"/>
              </a:lnSpc>
              <a:spcBef>
                <a:spcPct val="0"/>
              </a:spcBef>
              <a:spcAft>
                <a:spcPct val="0"/>
              </a:spcAft>
              <a:buClrTx/>
              <a:buSzTx/>
              <a:buFontTx/>
              <a:buNone/>
            </a:pPr>
            <a:fld id="{1378ED53-9168-43A9-8681-D3AD559D1619}" type="hfDateTime">
              <a:rPr kumimoji="0" lang="nb-NO" sz="1200" b="0" i="0" u="none" strike="noStrike" kern="1200" cap="none" spc="0" normalizeH="0" baseline="0" noProof="0">
                <a:ln>
                  <a:noFill/>
                </a:ln>
                <a:solidFill>
                  <a:schemeClr val="tx1"/>
                </a:solidFill>
                <a:uLnTx/>
                <a:uFillTx/>
                <a:latin typeface="+mn-lt"/>
                <a:ea typeface="+mn-ea"/>
                <a:cs typeface="+mn-cs"/>
              </a:rPr>
              <a:pPr marL="0" marR="0" lvl="0" indent="0" algn="r" defTabSz="914400" rtl="0" eaLnBrk="1" fontAlgn="auto" latinLnBrk="0" hangingPunct="1">
                <a:lnSpc>
                  <a:spcPct val="100000"/>
                </a:lnSpc>
                <a:spcBef>
                  <a:spcPct val="0"/>
                </a:spcBef>
                <a:spcAft>
                  <a:spcPct val="0"/>
                </a:spcAft>
                <a:buClrTx/>
                <a:buSzTx/>
                <a:buFontTx/>
                <a:buNone/>
              </a:pPr>
              <a:t>*</a:t>
            </a:fld>
            <a:endParaRPr kumimoji="0" lang="nb-NO" sz="1200" b="0" i="0" u="none" strike="noStrike" kern="1200" cap="none" spc="0" normalizeH="0" baseline="0" noProof="0">
              <a:ln>
                <a:noFill/>
              </a:ln>
              <a:solidFill>
                <a:schemeClr val="tx1"/>
              </a:solidFill>
              <a:uLnTx/>
              <a:uFillTx/>
              <a:latin typeface="+mn-lt"/>
              <a:ea typeface="+mn-ea"/>
              <a:cs typeface="+mn-cs"/>
            </a:endParaRPr>
          </a:p>
        </p:txBody>
      </p:sp>
      <p:sp>
        <p:nvSpPr>
          <p:cNvPr id="44036" name="Plassholder for lysbilde 3" title=""/>
          <p:cNvSpPr>
            <a:spLocks noGrp="1" noRot="1" noChangeAspect="1"/>
          </p:cNvSpPr>
          <p:nvPr>
            <p:ph type="sldImg" idx="5"/>
          </p:nvPr>
        </p:nvSpPr>
        <p:spPr>
          <a:xfrm>
            <a:off x="1143000" y="685800"/>
            <a:ext cx="4572000" cy="3429000"/>
          </a:xfrm>
          <a:prstGeom prst="rect">
            <a:avLst/>
          </a:prstGeom>
          <a:noFill/>
          <a:ln w="12700">
            <a:solidFill>
              <a:srgbClr val="000000"/>
            </a:solidFill>
            <a:miter lim="800000"/>
          </a:ln>
        </p:spPr>
      </p:sp>
      <p:sp>
        <p:nvSpPr>
          <p:cNvPr id="44037" name="Plassholder for notater 4"/>
          <p:cNvSpPr>
            <a:spLocks noGrp="1"/>
          </p:cNvSpPr>
          <p:nvPr>
            <p:ph type="body" sz="quarter" idx="1"/>
          </p:nvPr>
        </p:nvSpPr>
        <p:spPr>
          <a:xfrm>
            <a:off x="685800" y="4343400"/>
            <a:ext cx="5486400" cy="4114800"/>
          </a:xfrm>
          <a:prstGeom prst="rect">
            <a:avLst/>
          </a:prstGeom>
          <a:noFill/>
          <a:ln w="9525" cap="flat" cmpd="sng" algn="ctr">
            <a:noFill/>
            <a:prstDash val="solid"/>
            <a:round/>
            <a:headEnd type="none" w="med" len="med"/>
            <a:tailEnd type="none" w="med" len="med"/>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pPr>
            <a:r>
              <a:rPr kumimoji="0" lang="nb-NO" altLang="nb-NO" sz="1200" b="0" i="0" u="none" strike="noStrike" kern="1200" cap="none" spc="0" normalizeH="0" baseline="0" noProof="0">
                <a:ln>
                  <a:noFill/>
                </a:ln>
                <a:solidFill>
                  <a:schemeClr val="tx1"/>
                </a:solidFill>
                <a:uLnTx/>
                <a:uFillTx/>
                <a:latin typeface="+mn-lt"/>
                <a:ea typeface="+mn-ea"/>
                <a:cs typeface="+mn-cs"/>
              </a:rPr>
              <a:t>Klikk for å redigere tekststiler i malen</a:t>
            </a:r>
          </a:p>
          <a:p>
            <a:pPr marL="457200" marR="0" lvl="1" indent="0" algn="l" defTabSz="457200" rtl="0" eaLnBrk="0" fontAlgn="base" latinLnBrk="0" hangingPunct="0">
              <a:lnSpc>
                <a:spcPct val="100000"/>
              </a:lnSpc>
              <a:spcBef>
                <a:spcPct val="30000"/>
              </a:spcBef>
              <a:spcAft>
                <a:spcPct val="0"/>
              </a:spcAft>
              <a:buClrTx/>
              <a:buSzTx/>
              <a:buFontTx/>
              <a:buNone/>
            </a:pPr>
            <a:r>
              <a:rPr kumimoji="0" lang="nb-NO" altLang="nb-NO" sz="1200" b="0" i="0" u="none" strike="noStrike" kern="1200" cap="none" spc="0" normalizeH="0" baseline="0" noProof="0">
                <a:ln>
                  <a:noFill/>
                </a:ln>
                <a:solidFill>
                  <a:schemeClr val="tx1"/>
                </a:solidFill>
                <a:uLnTx/>
                <a:uFillTx/>
                <a:latin typeface="+mn-lt"/>
                <a:ea typeface="+mn-ea"/>
                <a:cs typeface="+mn-cs"/>
              </a:rPr>
              <a:t>Andre nivå</a:t>
            </a:r>
          </a:p>
          <a:p>
            <a:pPr marL="914400" marR="0" lvl="2" indent="0" algn="l" defTabSz="457200" rtl="0" eaLnBrk="0" fontAlgn="base" latinLnBrk="0" hangingPunct="0">
              <a:lnSpc>
                <a:spcPct val="100000"/>
              </a:lnSpc>
              <a:spcBef>
                <a:spcPct val="30000"/>
              </a:spcBef>
              <a:spcAft>
                <a:spcPct val="0"/>
              </a:spcAft>
              <a:buClrTx/>
              <a:buSzTx/>
              <a:buFontTx/>
              <a:buNone/>
            </a:pPr>
            <a:r>
              <a:rPr kumimoji="0" lang="nb-NO" altLang="nb-NO" sz="1200" b="0" i="0" u="none" strike="noStrike" kern="1200" cap="none" spc="0" normalizeH="0" baseline="0" noProof="0">
                <a:ln>
                  <a:noFill/>
                </a:ln>
                <a:solidFill>
                  <a:schemeClr val="tx1"/>
                </a:solidFill>
                <a:uLnTx/>
                <a:uFillTx/>
                <a:latin typeface="+mn-lt"/>
                <a:ea typeface="+mn-ea"/>
                <a:cs typeface="+mn-cs"/>
              </a:rPr>
              <a:t>Tredje nivå</a:t>
            </a:r>
          </a:p>
          <a:p>
            <a:pPr marL="1371600" marR="0" lvl="3" indent="0" algn="l" defTabSz="457200" rtl="0" eaLnBrk="0" fontAlgn="base" latinLnBrk="0" hangingPunct="0">
              <a:lnSpc>
                <a:spcPct val="100000"/>
              </a:lnSpc>
              <a:spcBef>
                <a:spcPct val="30000"/>
              </a:spcBef>
              <a:spcAft>
                <a:spcPct val="0"/>
              </a:spcAft>
              <a:buClrTx/>
              <a:buSzTx/>
              <a:buFontTx/>
              <a:buNone/>
            </a:pPr>
            <a:r>
              <a:rPr kumimoji="0" lang="nb-NO" altLang="nb-NO" sz="1200" b="0" i="0" u="none" strike="noStrike" kern="1200" cap="none" spc="0" normalizeH="0" baseline="0" noProof="0">
                <a:ln>
                  <a:noFill/>
                </a:ln>
                <a:solidFill>
                  <a:schemeClr val="tx1"/>
                </a:solidFill>
                <a:uLnTx/>
                <a:uFillTx/>
                <a:latin typeface="+mn-lt"/>
                <a:ea typeface="+mn-ea"/>
                <a:cs typeface="+mn-cs"/>
              </a:rPr>
              <a:t>Fjerde nivå</a:t>
            </a:r>
          </a:p>
          <a:p>
            <a:pPr marL="1828800" marR="0" lvl="4" indent="0" algn="l" defTabSz="457200" rtl="0" eaLnBrk="0" fontAlgn="base" latinLnBrk="0" hangingPunct="0">
              <a:lnSpc>
                <a:spcPct val="100000"/>
              </a:lnSpc>
              <a:spcBef>
                <a:spcPct val="30000"/>
              </a:spcBef>
              <a:spcAft>
                <a:spcPct val="0"/>
              </a:spcAft>
              <a:buClrTx/>
              <a:buSzTx/>
              <a:buFontTx/>
              <a:buNone/>
            </a:pPr>
            <a:r>
              <a:rPr kumimoji="0" lang="nb-NO" altLang="nb-NO" sz="1200" b="0" i="0" u="none" strike="noStrike" kern="1200" cap="none" spc="0" normalizeH="0" baseline="0" noProof="0">
                <a:ln>
                  <a:noFill/>
                </a:ln>
                <a:solidFill>
                  <a:schemeClr val="tx1"/>
                </a:solidFill>
                <a:uLnTx/>
                <a:uFillTx/>
                <a:latin typeface="+mn-lt"/>
                <a:ea typeface="+mn-ea"/>
                <a:cs typeface="+mn-cs"/>
              </a:rPr>
              <a:t>Femte nivå</a:t>
            </a:r>
          </a:p>
        </p:txBody>
      </p:sp>
      <p:sp>
        <p:nvSpPr>
          <p:cNvPr id="44038" name="Plassholder for bunntekst 5"/>
          <p:cNvSpPr>
            <a:spLocks noGrp="1"/>
          </p:cNvSpPr>
          <p:nvPr>
            <p:ph type="ftr" sz="quarter" idx="3"/>
          </p:nvPr>
        </p:nvSpPr>
        <p:spPr>
          <a:xfrm>
            <a:off x="0" y="8685213"/>
            <a:ext cx="2971800" cy="457200"/>
          </a:xfrm>
          <a:prstGeom prst="rect">
            <a:avLst/>
          </a:prstGeom>
          <a:noFill/>
          <a:ln w="9525" cap="flat" cmpd="sng" algn="ctr">
            <a:noFill/>
            <a:prstDash val="solid"/>
            <a:round/>
            <a:headEnd type="none" w="med" len="med"/>
            <a:tailEnd type="none" w="med" len="med"/>
          </a:ln>
        </p:spPr>
        <p:txBody>
          <a:bodyPr vert="horz" lIns="91440" tIns="45720" rIns="91440" bIns="45720" rtlCol="0" anchor="b"/>
          <a:lstStyle>
            <a:lvl1pPr algn="l" eaLnBrk="1" fontAlgn="auto" hangingPunct="1">
              <a:spcBef>
                <a:spcPct val="0"/>
              </a:spcBef>
              <a:spcAft>
                <a:spcPct val="0"/>
              </a:spcAft>
              <a:buSzTx/>
              <a:defRPr sz="1200">
                <a:solidFill>
                  <a:schemeClr val="tx1"/>
                </a:solidFill>
                <a:latin typeface="+mn-lt"/>
                <a:cs typeface="+mn-cs"/>
              </a:defRPr>
            </a:lvl1pPr>
          </a:lstStyle>
          <a:p>
            <a:pPr marL="0" marR="0" lvl="0" indent="0" algn="l" defTabSz="914400" rtl="0" eaLnBrk="1" fontAlgn="auto" latinLnBrk="0" hangingPunct="1">
              <a:lnSpc>
                <a:spcPct val="100000"/>
              </a:lnSpc>
              <a:spcBef>
                <a:spcPct val="0"/>
              </a:spcBef>
              <a:spcAft>
                <a:spcPct val="0"/>
              </a:spcAft>
              <a:buClrTx/>
              <a:buSzTx/>
              <a:buFontTx/>
              <a:buNone/>
            </a:pPr>
            <a:endParaRPr kumimoji="0" lang="nb-NO" sz="1200" b="0" i="0" u="none" strike="noStrike" kern="1200" cap="none" spc="0" normalizeH="0" baseline="0" noProof="0">
              <a:ln>
                <a:noFill/>
              </a:ln>
              <a:solidFill>
                <a:schemeClr val="tx1"/>
              </a:solidFill>
              <a:uLnTx/>
              <a:uFillTx/>
              <a:latin typeface="+mn-lt"/>
              <a:ea typeface="+mn-ea"/>
              <a:cs typeface="+mn-cs"/>
            </a:endParaRPr>
          </a:p>
        </p:txBody>
      </p:sp>
      <p:sp>
        <p:nvSpPr>
          <p:cNvPr id="44039" name="Plassholder for lysbildenummer 6"/>
          <p:cNvSpPr>
            <a:spLocks noGrp="1"/>
          </p:cNvSpPr>
          <p:nvPr>
            <p:ph type="sldNum" sz="quarter" idx="4"/>
          </p:nvPr>
        </p:nvSpPr>
        <p:spPr>
          <a:xfrm>
            <a:off x="3884613" y="8685213"/>
            <a:ext cx="2971800" cy="457200"/>
          </a:xfrm>
          <a:prstGeom prst="rect">
            <a:avLst/>
          </a:prstGeom>
          <a:noFill/>
          <a:ln w="9525" cap="flat" cmpd="sng" algn="ctr">
            <a:noFill/>
            <a:prstDash val="solid"/>
            <a:round/>
            <a:headEnd type="none" w="med" len="med"/>
            <a:tailEnd type="none" w="med" len="med"/>
          </a:ln>
        </p:spPr>
        <p:txBody>
          <a:bodyPr vert="horz" wrap="square" lIns="91440" tIns="45720" rIns="91440" bIns="45720" numCol="1" anchor="b" anchorCtr="0" compatLnSpc="1">
            <a:prstTxWarp prst="textNoShape">
              <a:avLst/>
            </a:prstTxWarp>
          </a:bodyPr>
          <a:lstStyle>
            <a:lvl1pPr algn="r" eaLnBrk="1" hangingPunct="1">
              <a:buSzTx/>
              <a:defRPr sz="1200">
                <a:solidFill>
                  <a:schemeClr val="tx1"/>
                </a:solidFill>
                <a:cs typeface="Arial" pitchFamily="34" charset="0"/>
              </a:defRPr>
            </a:lvl1pPr>
          </a:lstStyle>
          <a:p>
            <a:pPr marL="0" marR="0" lvl="0" indent="0" algn="r" defTabSz="914400" rtl="0" eaLnBrk="1" fontAlgn="base" latinLnBrk="0" hangingPunct="1">
              <a:lnSpc>
                <a:spcPct val="100000"/>
              </a:lnSpc>
              <a:spcBef>
                <a:spcPct val="0"/>
              </a:spcBef>
              <a:spcAft>
                <a:spcPct val="0"/>
              </a:spcAft>
              <a:buClrTx/>
              <a:buSzTx/>
              <a:buFontTx/>
              <a:buNone/>
            </a:pPr>
            <a:fld id="{DB4A00F5-9BF6-4912-B36C-9F658A9BA7D3}" type="slidenum">
              <a:rPr kumimoji="0" lang="nb-NO" altLang="nb-NO" sz="1200" b="0" i="0" u="none" strike="noStrike" kern="1200" cap="none" spc="0" normalizeH="0" baseline="0" noProof="0">
                <a:ln>
                  <a:noFill/>
                </a:ln>
                <a:solidFill>
                  <a:schemeClr val="tx1"/>
                </a:solidFill>
                <a:uLnTx/>
                <a:uFillTx/>
                <a:latin typeface="Calibri" pitchFamily="34" charset="0"/>
                <a:ea typeface="+mn-ea"/>
                <a:cs typeface="Arial" pitchFamily="34" charset="0"/>
              </a:rPr>
              <a:pPr marL="0" marR="0" lvl="0" indent="0" algn="r" defTabSz="914400" rtl="0" eaLnBrk="1" fontAlgn="base" latinLnBrk="0" hangingPunct="1">
                <a:lnSpc>
                  <a:spcPct val="100000"/>
                </a:lnSpc>
                <a:spcBef>
                  <a:spcPct val="0"/>
                </a:spcBef>
                <a:spcAft>
                  <a:spcPct val="0"/>
                </a:spcAft>
                <a:buClrTx/>
                <a:buSzTx/>
                <a:buFontTx/>
                <a:buNone/>
              </a:pPr>
              <a:t>*</a:t>
            </a:fld>
            <a:endParaRPr kumimoji="0" lang="nb-NO" altLang="nb-NO" sz="1200" b="0" i="0" u="none" strike="noStrike" kern="1200" cap="none" spc="0" normalizeH="0" baseline="0" noProof="0">
              <a:ln>
                <a:noFill/>
              </a:ln>
              <a:solidFill>
                <a:schemeClr val="tx1"/>
              </a:solidFill>
              <a:uLnTx/>
              <a:uFillTx/>
              <a:latin typeface="Calibri" pitchFamily="34" charset="0"/>
              <a:ea typeface="+mn-ea"/>
              <a:cs typeface="Arial" pitchFamily="34" charset="0"/>
            </a:endParaRPr>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9.xml" /><Relationship Id="rId2" Type="http://schemas.openxmlformats.org/officeDocument/2006/relationships/notesMaster" Target="../notesMasters/notesMaster1.xml" /></Relationships>
</file>

<file path=ppt/notesSlides/_rels/notesSlide2.xml.rels>&#65279;<?xml version="1.0" encoding="utf-8" standalone="yes"?><Relationships xmlns="http://schemas.openxmlformats.org/package/2006/relationships"><Relationship Id="rId1" Type="http://schemas.openxmlformats.org/officeDocument/2006/relationships/slide" Target="../slides/slide22.xml" /><Relationship Id="rId2" Type="http://schemas.openxmlformats.org/officeDocument/2006/relationships/notesMaster" Target="../notesMasters/notesMaster1.xml" /><Relationship Id="rId3" Type="http://schemas.openxmlformats.org/officeDocument/2006/relationships/hyperlink" Target="http://www.psykologforeningen.no/medlem/foererkortveileder#-1,-1,FIRST" TargetMode="External" /><Relationship Id="rId4" Type="http://schemas.openxmlformats.org/officeDocument/2006/relationships/hyperlink" Target="http://kvalitet2.sshf.no/docs/pub/dok41750.pdf" TargetMode="External" /></Relationships>
</file>

<file path=ppt/notesSlides/_rels/notesSlide3.xml.rels>&#65279;<?xml version="1.0" encoding="utf-8" standalone="yes"?><Relationships xmlns="http://schemas.openxmlformats.org/package/2006/relationships"><Relationship Id="rId1" Type="http://schemas.openxmlformats.org/officeDocument/2006/relationships/slide" Target="../slides/slide25.xml" /><Relationship Id="rId2" Type="http://schemas.openxmlformats.org/officeDocument/2006/relationships/notesMaster" Target="../notesMasters/notesMaster1.xml" /></Relationships>
</file>

<file path=ppt/notesSlides/_rels/notesSlide4.xml.rels>&#65279;<?xml version="1.0" encoding="utf-8" standalone="yes"?><Relationships xmlns="http://schemas.openxmlformats.org/package/2006/relationships"><Relationship Id="rId1" Type="http://schemas.openxmlformats.org/officeDocument/2006/relationships/slide" Target="../slides/slide29.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name="">
    <p:spTree>
      <p:nvGrpSpPr>
        <p:cNvPr id="1" name="" title=""/>
        <p:cNvGrpSpPr/>
        <p:nvPr/>
      </p:nvGrpSpPr>
      <p:grpSpPr/>
      <p:sp>
        <p:nvSpPr>
          <p:cNvPr id="45058" name="Plassholder for lysbilde 1" title=""/>
          <p:cNvSpPr>
            <a:spLocks noGrp="1" noRot="1" noChangeAspect="1" noTextEdit="1"/>
          </p:cNvSpPr>
          <p:nvPr>
            <p:ph type="sldImg" idx="5"/>
          </p:nvPr>
        </p:nvSpPr>
        <p:spPr>
          <a:xfrm>
            <a:off x="1143000" y="685800"/>
            <a:ext cx="4572000" cy="3429000"/>
          </a:xfrm>
          <a:noFill/>
          <a:ln w="12700" cap="flat">
            <a:solidFill>
              <a:srgbClr val="000000"/>
            </a:solidFill>
            <a:prstDash val="solid"/>
            <a:miter lim="800000"/>
            <a:headEnd type="none" w="med" len="med"/>
            <a:tailEnd type="none" w="med" len="med"/>
          </a:ln>
        </p:spPr>
      </p:sp>
      <p:sp>
        <p:nvSpPr>
          <p:cNvPr id="45059" name="Plassholder for notater 2" title=""/>
          <p:cNvSpPr>
            <a:spLocks noGrp="1"/>
          </p:cNvSpPr>
          <p:nvPr>
            <p:ph type="body" idx="1"/>
          </p:nvPr>
        </p:nvSpPr>
        <p:spPr bwMode="auto">
          <a:xfrm>
            <a:off x="685800" y="4343400"/>
            <a:ext cx="5486400" cy="4114800"/>
          </a:xfrm>
          <a:noFill/>
          <a:ln cap="flat">
            <a:noFill/>
            <a:prstDash val="solid"/>
            <a:round/>
            <a:headEnd type="none" w="med" len="med"/>
            <a:tailEnd type="none" w="med" len="med"/>
          </a:ln>
        </p:spPr>
        <p:txBody>
          <a:bodyPr wrap="square" lIns="91440" tIns="45720" rIns="91440" bIns="45720" anchor="t" anchorCtr="0"/>
          <a:lstStyle>
            <a:lvl1pPr marL="0" indent="0" algn="l" defTabSz="457200" rtl="0" eaLnBrk="0" fontAlgn="base" hangingPunct="0">
              <a:lnSpc>
                <a:spcPct val="100000"/>
              </a:lnSpc>
              <a:spcBef>
                <a:spcPct val="30000"/>
              </a:spcBef>
              <a:spcAft>
                <a:spcPct val="0"/>
              </a:spcAft>
              <a:buClrTx/>
              <a:buSzTx/>
              <a:buFontTx/>
              <a:buNone/>
              <a:defRPr kumimoji="0" lang="nb-NO" altLang="en-US" sz="1200" b="0" i="0" u="none" baseline="0">
                <a:solidFill>
                  <a:schemeClr val="tx1"/>
                </a:solidFill>
                <a:effectLst/>
                <a:latin typeface="Calibri" pitchFamily="34" charset="0"/>
              </a:defRPr>
            </a:lvl1pPr>
            <a:lvl2pPr marL="457200" indent="0" algn="l" defTabSz="457200" rtl="0" eaLnBrk="0" fontAlgn="base" hangingPunct="0">
              <a:lnSpc>
                <a:spcPct val="100000"/>
              </a:lnSpc>
              <a:spcBef>
                <a:spcPct val="30000"/>
              </a:spcBef>
              <a:spcAft>
                <a:spcPct val="0"/>
              </a:spcAft>
              <a:buClrTx/>
              <a:buSzTx/>
              <a:buFontTx/>
              <a:buNone/>
              <a:defRPr kumimoji="0" lang="nb-NO" altLang="en-US" sz="1200" b="0" i="0" u="none" baseline="0">
                <a:solidFill>
                  <a:schemeClr val="tx1"/>
                </a:solidFill>
                <a:effectLst/>
                <a:latin typeface="Calibri" pitchFamily="34" charset="0"/>
              </a:defRPr>
            </a:lvl2pPr>
            <a:lvl3pPr marL="914400" indent="0" algn="l" defTabSz="457200" rtl="0" eaLnBrk="0" fontAlgn="base" hangingPunct="0">
              <a:lnSpc>
                <a:spcPct val="100000"/>
              </a:lnSpc>
              <a:spcBef>
                <a:spcPct val="30000"/>
              </a:spcBef>
              <a:spcAft>
                <a:spcPct val="0"/>
              </a:spcAft>
              <a:buClrTx/>
              <a:buSzTx/>
              <a:buFontTx/>
              <a:buNone/>
              <a:defRPr kumimoji="0" lang="nb-NO" altLang="en-US" sz="1200" b="0" i="0" u="none" baseline="0">
                <a:solidFill>
                  <a:schemeClr val="tx1"/>
                </a:solidFill>
                <a:effectLst/>
                <a:latin typeface="Calibri" pitchFamily="34" charset="0"/>
              </a:defRPr>
            </a:lvl3pPr>
            <a:lvl4pPr marL="1371600" indent="0" algn="l" defTabSz="457200" rtl="0" eaLnBrk="0" fontAlgn="base" hangingPunct="0">
              <a:lnSpc>
                <a:spcPct val="100000"/>
              </a:lnSpc>
              <a:spcBef>
                <a:spcPct val="30000"/>
              </a:spcBef>
              <a:spcAft>
                <a:spcPct val="0"/>
              </a:spcAft>
              <a:buClrTx/>
              <a:buSzTx/>
              <a:buFontTx/>
              <a:buNone/>
              <a:defRPr kumimoji="0" lang="nb-NO" altLang="en-US" sz="1200" b="0" i="0" u="none" baseline="0">
                <a:solidFill>
                  <a:schemeClr val="tx1"/>
                </a:solidFill>
                <a:effectLst/>
                <a:latin typeface="Calibri" pitchFamily="34" charset="0"/>
              </a:defRPr>
            </a:lvl4pPr>
            <a:lvl5pPr marL="1828800" indent="0" algn="l" defTabSz="457200" rtl="0" eaLnBrk="0" fontAlgn="base" hangingPunct="0">
              <a:lnSpc>
                <a:spcPct val="100000"/>
              </a:lnSpc>
              <a:spcBef>
                <a:spcPct val="30000"/>
              </a:spcBef>
              <a:spcAft>
                <a:spcPct val="0"/>
              </a:spcAft>
              <a:buClrTx/>
              <a:buSzTx/>
              <a:buFontTx/>
              <a:buNone/>
              <a:defRPr kumimoji="0" lang="nb-NO" altLang="en-US" sz="1200" b="0" i="0" u="none" baseline="0">
                <a:solidFill>
                  <a:schemeClr val="tx1"/>
                </a:solidFill>
                <a:effectLst/>
                <a:latin typeface="Calibri" pitchFamily="34" charset="0"/>
              </a:defRPr>
            </a:lvl5pPr>
          </a:lstStyle>
          <a:p>
            <a:pPr marL="0" lvl="0" indent="0" algn="l" defTabSz="914400" rtl="0" eaLnBrk="0" fontAlgn="base" hangingPunct="0">
              <a:lnSpc>
                <a:spcPct val="100000"/>
              </a:lnSpc>
              <a:spcBef>
                <a:spcPct val="0"/>
              </a:spcBef>
              <a:spcAft>
                <a:spcPct val="0"/>
              </a:spcAft>
              <a:buClrTx/>
              <a:buSzTx/>
              <a:buFontTx/>
              <a:buNone/>
            </a:pPr>
            <a:r>
              <a:rPr kumimoji="0" lang="nb-NO" altLang="nb-NO" sz="1200" u="none" baseline="0">
                <a:solidFill>
                  <a:srgbClr val="000000"/>
                </a:solidFill>
                <a:effectLst/>
                <a:latin typeface="Calibri" pitchFamily="34" charset="0"/>
                <a:ea typeface="Calibri" pitchFamily="34" charset="0"/>
              </a:rPr>
              <a:t>KADI (nevroforumet vurdere KADI opp mot ASSQ)</a:t>
            </a:r>
            <a:endParaRPr kumimoji="0" lang="nb-NO" altLang="nb-NO" sz="1200" u="none" baseline="0">
              <a:solidFill>
                <a:srgbClr val="000000"/>
              </a:solidFill>
              <a:effectLst/>
              <a:latin typeface="Calibri" pitchFamily="34" charset="0"/>
              <a:ea typeface="Calibri" pitchFamily="34" charset="0"/>
            </a:endParaRPr>
          </a:p>
        </p:txBody>
      </p:sp>
      <p:sp>
        <p:nvSpPr>
          <p:cNvPr id="45060" name="Plassholder for lysbildenummer 3" title=""/>
          <p:cNvSpPr>
            <a:spLocks noGrp="1"/>
          </p:cNvSpPr>
          <p:nvPr>
            <p:ph type="sldNum"/>
          </p:nvPr>
        </p:nvSpPr>
        <p:spPr>
          <a:xfrm>
            <a:off x="3884613" y="8685213"/>
            <a:ext cx="2971800" cy="457200"/>
          </a:xfrm>
          <a:prstGeom prst="rect">
            <a:avLst/>
          </a:prstGeom>
          <a:noFill/>
          <a:ln>
            <a:noFill/>
            <a:miter lim="800000"/>
          </a:ln>
        </p:spPr>
        <p:txBody>
          <a:bodyPr anchor="b" anchorCtr="0"/>
          <a:lstStyle>
            <a:lvl1pPr marL="0" indent="0" algn="l" defTabSz="457200" rtl="0" eaLnBrk="0" fontAlgn="base" hangingPunct="0">
              <a:lnSpc>
                <a:spcPct val="100000"/>
              </a:lnSpc>
              <a:spcBef>
                <a:spcPct val="30000"/>
              </a:spcBef>
              <a:spcAft>
                <a:spcPct val="0"/>
              </a:spcAft>
              <a:buClrTx/>
              <a:buSzTx/>
              <a:buFontTx/>
              <a:buNone/>
              <a:defRPr kumimoji="0" lang="nb-NO" altLang="en-US" sz="1200" b="0" i="0" u="none" baseline="0">
                <a:solidFill>
                  <a:schemeClr val="tx1"/>
                </a:solidFill>
                <a:effectLst/>
                <a:latin typeface="Calibri" pitchFamily="34" charset="0"/>
              </a:defRPr>
            </a:lvl1pPr>
            <a:lvl2pPr marL="457200" indent="0" algn="l" defTabSz="457200" rtl="0" eaLnBrk="0" fontAlgn="base" hangingPunct="0">
              <a:lnSpc>
                <a:spcPct val="100000"/>
              </a:lnSpc>
              <a:spcBef>
                <a:spcPct val="30000"/>
              </a:spcBef>
              <a:spcAft>
                <a:spcPct val="0"/>
              </a:spcAft>
              <a:buClrTx/>
              <a:buSzTx/>
              <a:buFontTx/>
              <a:buNone/>
              <a:defRPr kumimoji="0" lang="nb-NO" altLang="en-US" sz="1200" b="0" i="0" u="none" baseline="0">
                <a:solidFill>
                  <a:schemeClr val="tx1"/>
                </a:solidFill>
                <a:effectLst/>
                <a:latin typeface="Calibri" pitchFamily="34" charset="0"/>
              </a:defRPr>
            </a:lvl2pPr>
            <a:lvl3pPr marL="914400" indent="0" algn="l" defTabSz="457200" rtl="0" eaLnBrk="0" fontAlgn="base" hangingPunct="0">
              <a:lnSpc>
                <a:spcPct val="100000"/>
              </a:lnSpc>
              <a:spcBef>
                <a:spcPct val="30000"/>
              </a:spcBef>
              <a:spcAft>
                <a:spcPct val="0"/>
              </a:spcAft>
              <a:buClrTx/>
              <a:buSzTx/>
              <a:buFontTx/>
              <a:buNone/>
              <a:defRPr kumimoji="0" lang="nb-NO" altLang="en-US" sz="1200" b="0" i="0" u="none" baseline="0">
                <a:solidFill>
                  <a:schemeClr val="tx1"/>
                </a:solidFill>
                <a:effectLst/>
                <a:latin typeface="Calibri" pitchFamily="34" charset="0"/>
              </a:defRPr>
            </a:lvl3pPr>
            <a:lvl4pPr marL="1371600" indent="0" algn="l" defTabSz="457200" rtl="0" eaLnBrk="0" fontAlgn="base" hangingPunct="0">
              <a:lnSpc>
                <a:spcPct val="100000"/>
              </a:lnSpc>
              <a:spcBef>
                <a:spcPct val="30000"/>
              </a:spcBef>
              <a:spcAft>
                <a:spcPct val="0"/>
              </a:spcAft>
              <a:buClrTx/>
              <a:buSzTx/>
              <a:buFontTx/>
              <a:buNone/>
              <a:defRPr kumimoji="0" lang="nb-NO" altLang="en-US" sz="1200" b="0" i="0" u="none" baseline="0">
                <a:solidFill>
                  <a:schemeClr val="tx1"/>
                </a:solidFill>
                <a:effectLst/>
                <a:latin typeface="Calibri" pitchFamily="34" charset="0"/>
              </a:defRPr>
            </a:lvl4pPr>
            <a:lvl5pPr marL="1828800" indent="0" algn="l" defTabSz="457200" rtl="0" eaLnBrk="0" fontAlgn="base" hangingPunct="0">
              <a:lnSpc>
                <a:spcPct val="100000"/>
              </a:lnSpc>
              <a:spcBef>
                <a:spcPct val="30000"/>
              </a:spcBef>
              <a:spcAft>
                <a:spcPct val="0"/>
              </a:spcAft>
              <a:buClrTx/>
              <a:buSzTx/>
              <a:buFontTx/>
              <a:buNone/>
              <a:defRPr kumimoji="0" lang="nb-NO" altLang="en-US" sz="1200" b="0" i="0" u="none" baseline="0">
                <a:solidFill>
                  <a:schemeClr val="tx1"/>
                </a:solidFill>
                <a:effectLst/>
                <a:latin typeface="Calibri" pitchFamily="34" charset="0"/>
              </a:defRPr>
            </a:lvl5pPr>
          </a:lstStyle>
          <a:p>
            <a:pPr marL="0" lvl="0" indent="0" algn="r" defTabSz="914400" rtl="0" eaLnBrk="0" fontAlgn="base" hangingPunct="0">
              <a:lnSpc>
                <a:spcPct val="100000"/>
              </a:lnSpc>
              <a:spcBef>
                <a:spcPct val="0"/>
              </a:spcBef>
              <a:spcAft>
                <a:spcPct val="0"/>
              </a:spcAft>
              <a:buClrTx/>
              <a:buSzTx/>
              <a:buFontTx/>
              <a:buNone/>
            </a:pPr>
            <a:fld id="{FDAB9042-C13B-4BC9-9A50-65AACCE2962F}" type="slidenum">
              <a:rPr kumimoji="0" lang="nb-NO" altLang="nb-NO" sz="1200" u="none" baseline="0">
                <a:solidFill>
                  <a:srgbClr val="000000"/>
                </a:solidFill>
                <a:effectLst/>
                <a:latin typeface="Calibri" pitchFamily="34" charset="0"/>
                <a:ea typeface="Calibri" pitchFamily="34" charset="0"/>
              </a:rPr>
              <a:t>19</a:t>
            </a:fld>
            <a:endParaRPr kumimoji="0" lang="nb-NO" altLang="nb-NO" sz="1200" u="none" baseline="0">
              <a:solidFill>
                <a:srgbClr val="000000"/>
              </a:solidFill>
              <a:effectLst/>
              <a:latin typeface="Calibri" pitchFamily="34" charset="0"/>
              <a:ea typeface="Calibri"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name="">
    <p:spTree>
      <p:nvGrpSpPr>
        <p:cNvPr id="1" name="" title=""/>
        <p:cNvGrpSpPr/>
        <p:nvPr/>
      </p:nvGrpSpPr>
      <p:grpSpPr/>
      <p:sp>
        <p:nvSpPr>
          <p:cNvPr id="46082" name="Plassholder for lysbilde 1" title=""/>
          <p:cNvSpPr>
            <a:spLocks noGrp="1" noRot="1" noChangeAspect="1" noTextEdit="1"/>
          </p:cNvSpPr>
          <p:nvPr>
            <p:ph type="sldImg" idx="5"/>
          </p:nvPr>
        </p:nvSpPr>
        <p:spPr>
          <a:xfrm>
            <a:off x="1143000" y="685800"/>
            <a:ext cx="4572000" cy="3429000"/>
          </a:xfrm>
          <a:noFill/>
          <a:ln w="12700" cap="flat">
            <a:solidFill>
              <a:srgbClr val="000000"/>
            </a:solidFill>
            <a:prstDash val="solid"/>
            <a:miter lim="800000"/>
            <a:headEnd type="none" w="med" len="med"/>
            <a:tailEnd type="none" w="med" len="med"/>
          </a:ln>
        </p:spPr>
      </p:sp>
      <p:sp>
        <p:nvSpPr>
          <p:cNvPr id="46083" name="Plassholder for notater 2" title=""/>
          <p:cNvSpPr>
            <a:spLocks noGrp="1"/>
          </p:cNvSpPr>
          <p:nvPr>
            <p:ph type="body" idx="1"/>
          </p:nvPr>
        </p:nvSpPr>
        <p:spPr bwMode="auto">
          <a:xfrm>
            <a:off x="685800" y="4343400"/>
            <a:ext cx="5486400" cy="4114800"/>
          </a:xfrm>
          <a:prstGeom prst="rect">
            <a:avLst/>
          </a:prstGeom>
          <a:noFill/>
          <a:ln w="9525" cap="flat" cmpd="sng" algn="ctr">
            <a:noFill/>
            <a:prstDash val="solid"/>
            <a:miter lim="800000"/>
            <a:headEnd type="none" w="med" len="med"/>
            <a:tailEnd type="none" w="med" len="med"/>
          </a:ln>
        </p:spPr>
        <p:txBody>
          <a:bodyPr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nb-NO" altLang="en-US" sz="1200" b="0" i="0" u="none" baseline="0">
                <a:solidFill>
                  <a:schemeClr val="tx1"/>
                </a:solidFill>
                <a:effectLst/>
                <a:latin typeface="Calibri" pitchFamily="34" charset="0"/>
                <a:ea typeface="Calibri" pitchFamily="34" charset="0"/>
              </a:defRPr>
            </a:lvl1pPr>
            <a:lvl2pPr marL="457200" indent="0" algn="l" defTabSz="457200" rtl="0" eaLnBrk="0" fontAlgn="base" hangingPunct="0">
              <a:lnSpc>
                <a:spcPct val="100000"/>
              </a:lnSpc>
              <a:spcBef>
                <a:spcPct val="30000"/>
              </a:spcBef>
              <a:spcAft>
                <a:spcPct val="0"/>
              </a:spcAft>
              <a:buClrTx/>
              <a:buSzTx/>
              <a:buFontTx/>
              <a:buNone/>
              <a:defRPr kumimoji="0" lang="nb-NO" altLang="en-US" sz="1200" b="0" i="0" u="none" baseline="0">
                <a:solidFill>
                  <a:schemeClr val="tx1"/>
                </a:solidFill>
                <a:effectLst/>
                <a:latin typeface="Calibri" pitchFamily="34" charset="0"/>
                <a:ea typeface="Calibri" pitchFamily="34" charset="0"/>
              </a:defRPr>
            </a:lvl2pPr>
            <a:lvl3pPr marL="914400" indent="0" algn="l" defTabSz="457200" rtl="0" eaLnBrk="0" fontAlgn="base" hangingPunct="0">
              <a:lnSpc>
                <a:spcPct val="100000"/>
              </a:lnSpc>
              <a:spcBef>
                <a:spcPct val="30000"/>
              </a:spcBef>
              <a:spcAft>
                <a:spcPct val="0"/>
              </a:spcAft>
              <a:buClrTx/>
              <a:buSzTx/>
              <a:buFontTx/>
              <a:buNone/>
              <a:defRPr kumimoji="0" lang="nb-NO" altLang="en-US" sz="1200" b="0" i="0" u="none" baseline="0">
                <a:solidFill>
                  <a:schemeClr val="tx1"/>
                </a:solidFill>
                <a:effectLst/>
                <a:latin typeface="Calibri" pitchFamily="34" charset="0"/>
                <a:ea typeface="Calibri" pitchFamily="34" charset="0"/>
              </a:defRPr>
            </a:lvl3pPr>
            <a:lvl4pPr marL="1371600" indent="0" algn="l" defTabSz="457200" rtl="0" eaLnBrk="0" fontAlgn="base" hangingPunct="0">
              <a:lnSpc>
                <a:spcPct val="100000"/>
              </a:lnSpc>
              <a:spcBef>
                <a:spcPct val="30000"/>
              </a:spcBef>
              <a:spcAft>
                <a:spcPct val="0"/>
              </a:spcAft>
              <a:buClrTx/>
              <a:buSzTx/>
              <a:buFontTx/>
              <a:buNone/>
              <a:defRPr kumimoji="0" lang="nb-NO" altLang="en-US" sz="1200" b="0" i="0" u="none" baseline="0">
                <a:solidFill>
                  <a:schemeClr val="tx1"/>
                </a:solidFill>
                <a:effectLst/>
                <a:latin typeface="Calibri" pitchFamily="34" charset="0"/>
                <a:ea typeface="Calibri" pitchFamily="34" charset="0"/>
              </a:defRPr>
            </a:lvl4pPr>
            <a:lvl5pPr marL="1828800" indent="0" algn="l" defTabSz="457200" rtl="0" eaLnBrk="0" fontAlgn="base" hangingPunct="0">
              <a:lnSpc>
                <a:spcPct val="100000"/>
              </a:lnSpc>
              <a:spcBef>
                <a:spcPct val="30000"/>
              </a:spcBef>
              <a:spcAft>
                <a:spcPct val="0"/>
              </a:spcAft>
              <a:buClrTx/>
              <a:buSzTx/>
              <a:buFontTx/>
              <a:buNone/>
              <a:defRPr kumimoji="0" lang="nb-NO" altLang="en-US" sz="1200" b="0" i="0" u="none" baseline="0">
                <a:solidFill>
                  <a:schemeClr val="tx1"/>
                </a:solidFill>
                <a:effectLst/>
                <a:latin typeface="Calibri" pitchFamily="34" charset="0"/>
                <a:ea typeface="Calibri" pitchFamily="34" charset="0"/>
              </a:defRPr>
            </a:lvl5pPr>
          </a:lstStyle>
          <a:p>
            <a:pPr marL="0" marR="0" lvl="0" indent="0" algn="l" defTabSz="914400" rtl="0" eaLnBrk="0" fontAlgn="base" latinLnBrk="0" hangingPunct="0">
              <a:lnSpc>
                <a:spcPct val="100000"/>
              </a:lnSpc>
              <a:spcBef>
                <a:spcPct val="0"/>
              </a:spcBef>
              <a:spcAft>
                <a:spcPct val="0"/>
              </a:spcAft>
              <a:buClrTx/>
              <a:buSzTx/>
              <a:buFontTx/>
              <a:buNone/>
            </a:pPr>
            <a:r>
              <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Calibri" pitchFamily="34" charset="0"/>
                <a:sym typeface="Wingdings" charset="2"/>
              </a:rPr>
              <a:t>Aktuelle problemstillinger som bør vurderes når det kommer til førerkort og ADHD er å finne i</a:t>
            </a:r>
            <a:endPar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Calibri" pitchFamily="34" charset="0"/>
              <a:sym typeface="Wingdings" charset="2"/>
            </a:endParaRPr>
          </a:p>
          <a:p>
            <a:pPr marL="0" marR="0" lvl="0" indent="0" algn="l" defTabSz="914400" rtl="0" eaLnBrk="0" fontAlgn="base" latinLnBrk="0" hangingPunct="0">
              <a:lnSpc>
                <a:spcPct val="100000"/>
              </a:lnSpc>
              <a:spcBef>
                <a:spcPct val="0"/>
              </a:spcBef>
              <a:spcAft>
                <a:spcPct val="0"/>
              </a:spcAft>
              <a:buClrTx/>
              <a:buSzTx/>
              <a:buFontTx/>
              <a:buNone/>
            </a:pPr>
            <a:r>
              <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Calibri" pitchFamily="34" charset="0"/>
                <a:sym typeface="Wingdings" charset="2"/>
                <a:hlinkClick r:id="rId3"/>
              </a:rPr>
              <a:t>Førerkortveileder Psykologforeningen</a:t>
            </a:r>
            <a:r>
              <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Calibri" pitchFamily="34" charset="0"/>
                <a:sym typeface="Wingdings" charset="2"/>
              </a:rPr>
              <a:t>. </a:t>
            </a:r>
            <a:endPar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Calibri" pitchFamily="34" charset="0"/>
              <a:sym typeface="Wingdings" charset="2"/>
            </a:endParaRPr>
          </a:p>
          <a:p>
            <a:pPr marL="0" marR="0" lvl="0" indent="0" algn="l" defTabSz="914400" rtl="0" eaLnBrk="0" fontAlgn="base" latinLnBrk="0" hangingPunct="0">
              <a:lnSpc>
                <a:spcPct val="100000"/>
              </a:lnSpc>
              <a:spcBef>
                <a:spcPct val="0"/>
              </a:spcBef>
              <a:spcAft>
                <a:spcPct val="0"/>
              </a:spcAft>
              <a:buClrTx/>
              <a:buSzTx/>
              <a:buFontTx/>
              <a:buNone/>
            </a:pPr>
            <a:endPar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Calibri" pitchFamily="34" charset="0"/>
              <a:sym typeface="Wingdings" charset="2"/>
            </a:endParaRPr>
          </a:p>
          <a:p>
            <a:pPr marL="0" marR="0" lvl="0" indent="0" algn="l" defTabSz="914400" rtl="0" eaLnBrk="0" fontAlgn="base" latinLnBrk="0" hangingPunct="0">
              <a:lnSpc>
                <a:spcPct val="100000"/>
              </a:lnSpc>
              <a:spcBef>
                <a:spcPct val="0"/>
              </a:spcBef>
              <a:spcAft>
                <a:spcPct val="0"/>
              </a:spcAft>
              <a:buClrTx/>
              <a:buSzTx/>
              <a:buFontTx/>
              <a:buNone/>
            </a:pPr>
            <a:r>
              <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Calibri" pitchFamily="34" charset="0"/>
                <a:sym typeface="Wingdings" charset="2"/>
              </a:rPr>
              <a:t>Det foreligger egen </a:t>
            </a:r>
            <a:r>
              <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Calibri" pitchFamily="34" charset="0"/>
                <a:sym typeface="Wingdings" charset="2"/>
                <a:hlinkClick r:id="rId4"/>
              </a:rPr>
              <a:t>retningslinje </a:t>
            </a:r>
            <a:r>
              <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Calibri" pitchFamily="34" charset="0"/>
                <a:sym typeface="Wingdings" charset="2"/>
              </a:rPr>
              <a:t>for vurdering av førerkort og meldeplikt ved SSHF.</a:t>
            </a:r>
            <a:endPar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Calibri" pitchFamily="34" charset="0"/>
              <a:sym typeface="Wingdings" charset="2"/>
            </a:endParaRPr>
          </a:p>
          <a:p>
            <a:pPr marL="0" marR="0" lvl="0" indent="0" algn="l" defTabSz="914400" rtl="0" eaLnBrk="0" fontAlgn="base" latinLnBrk="0" hangingPunct="0">
              <a:lnSpc>
                <a:spcPct val="100000"/>
              </a:lnSpc>
              <a:spcBef>
                <a:spcPct val="0"/>
              </a:spcBef>
              <a:spcAft>
                <a:spcPct val="0"/>
              </a:spcAft>
              <a:buClrTx/>
              <a:buSzTx/>
              <a:buFontTx/>
              <a:buNone/>
            </a:pPr>
            <a:endPar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Calibri" pitchFamily="34" charset="0"/>
              <a:sym typeface="Wingdings" charset="2"/>
            </a:endParaRPr>
          </a:p>
          <a:p>
            <a:pPr marL="0" marR="0" lvl="0" indent="0" algn="l" defTabSz="914400" rtl="0" eaLnBrk="0" fontAlgn="base" latinLnBrk="0" hangingPunct="0">
              <a:lnSpc>
                <a:spcPct val="100000"/>
              </a:lnSpc>
              <a:spcBef>
                <a:spcPct val="0"/>
              </a:spcBef>
              <a:spcAft>
                <a:spcPct val="0"/>
              </a:spcAft>
              <a:buClrTx/>
              <a:buSzTx/>
              <a:buFontTx/>
              <a:buNone/>
            </a:pPr>
            <a:r>
              <a:rPr kumimoji="0" lang="nb-NO" altLang="nb-NO" sz="1200" b="1" i="0" u="none" strike="noStrike" kern="1200" cap="none" spc="0" normalizeH="0" baseline="0" noProof="0">
                <a:ln w="9525" cap="flat" cmpd="sng" algn="ctr">
                  <a:noFill/>
                  <a:prstDash val="solid"/>
                  <a:round/>
                  <a:headEnd type="none" w="med" len="med"/>
                  <a:tailEnd type="none" w="med" len="med"/>
                </a:ln>
                <a:solidFill>
                  <a:srgbClr val="000000"/>
                </a:solidFill>
                <a:uLnTx/>
                <a:uFillTx/>
                <a:ea typeface="Calibri" pitchFamily="34" charset="0"/>
                <a:sym typeface="Wingdings" charset="2"/>
              </a:rPr>
              <a:t>Grunnlaget for vurderingen og meldeplikten er den diagnostiske vurderingen gjennomført innledningsvis i pasientforløpet. For videre informasjon se retningslinje; </a:t>
            </a:r>
            <a:endPar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Calibri" pitchFamily="34" charset="0"/>
              <a:sym typeface="Wingdings" charset="2"/>
            </a:endParaRPr>
          </a:p>
          <a:p>
            <a:pPr marL="0" marR="0" lvl="0" indent="0" algn="l" defTabSz="914400" rtl="0" eaLnBrk="0" fontAlgn="base" latinLnBrk="0" hangingPunct="0">
              <a:lnSpc>
                <a:spcPct val="100000"/>
              </a:lnSpc>
              <a:spcBef>
                <a:spcPct val="0"/>
              </a:spcBef>
              <a:spcAft>
                <a:spcPct val="0"/>
              </a:spcAft>
              <a:buClrTx/>
              <a:buSzTx/>
              <a:buFontTx/>
              <a:buNone/>
            </a:pPr>
            <a:r>
              <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Calibri" pitchFamily="34" charset="0"/>
                <a:sym typeface="Wingdings" charset="2"/>
                <a:hlinkClick r:id="rId4"/>
              </a:rPr>
              <a:t> </a:t>
            </a:r>
            <a:r>
              <a:rPr kumimoji="0" lang="nb-NO" altLang="nb-NO" sz="1200" b="1" i="0" u="none" strike="noStrike" kern="1200" cap="none" spc="0" normalizeH="0" baseline="0" noProof="0">
                <a:ln w="9525" cap="flat" cmpd="sng" algn="ctr">
                  <a:noFill/>
                  <a:prstDash val="solid"/>
                  <a:round/>
                  <a:headEnd type="none" w="med" len="med"/>
                  <a:tailEnd type="none" w="med" len="med"/>
                </a:ln>
                <a:solidFill>
                  <a:srgbClr val="000000"/>
                </a:solidFill>
                <a:uLnTx/>
                <a:uFillTx/>
                <a:ea typeface="Calibri" pitchFamily="34" charset="0"/>
                <a:sym typeface="Wingdings" charset="2"/>
                <a:hlinkClick r:id="rId4"/>
              </a:rPr>
              <a:t>Førerkortvurderinger og meldeplikt (tra</a:t>
            </a:r>
            <a:r>
              <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Calibri" pitchFamily="34" charset="0"/>
                <a:sym typeface="Wingdings" charset="2"/>
                <a:hlinkClick r:id="rId4"/>
              </a:rPr>
              <a:t>F</a:t>
            </a:r>
            <a:endPar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Calibri" pitchFamily="34" charset="0"/>
              <a:sym typeface="Wingdings" charset="2"/>
              <a:hlinkClick r:id="rId4"/>
            </a:endParaRPr>
          </a:p>
          <a:p>
            <a:pPr marL="0" marR="0" lvl="0" indent="0" algn="l" defTabSz="914400" rtl="0" eaLnBrk="0" fontAlgn="base" latinLnBrk="0" hangingPunct="0">
              <a:lnSpc>
                <a:spcPct val="100000"/>
              </a:lnSpc>
              <a:spcBef>
                <a:spcPct val="0"/>
              </a:spcBef>
              <a:spcAft>
                <a:spcPct val="0"/>
              </a:spcAft>
              <a:buClrTx/>
              <a:buSzTx/>
              <a:buFontTx/>
              <a:buNone/>
            </a:pPr>
            <a:endParaRPr kumimoji="0" lang="nb-NO" altLang="nb-NO" sz="1200" b="0" i="0" u="none" strike="noStrike" kern="1200" cap="none" spc="0" normalizeH="0" baseline="0" noProof="0">
              <a:solidFill>
                <a:srgbClr val="000000"/>
              </a:solidFill>
              <a:uLnTx/>
              <a:uFillTx/>
              <a:ea typeface="Calibri" pitchFamily="34" charset="0"/>
            </a:endParaRPr>
          </a:p>
        </p:txBody>
      </p:sp>
      <p:sp>
        <p:nvSpPr>
          <p:cNvPr id="46084" name="Plassholder for lysbildenummer 3" title=""/>
          <p:cNvSpPr>
            <a:spLocks noGrp="1"/>
          </p:cNvSpPr>
          <p:nvPr>
            <p:ph type="sldNum"/>
          </p:nvPr>
        </p:nvSpPr>
        <p:spPr>
          <a:xfrm>
            <a:off x="3884613" y="8685213"/>
            <a:ext cx="2971800" cy="457200"/>
          </a:xfrm>
          <a:prstGeom prst="rect">
            <a:avLst/>
          </a:prstGeom>
          <a:noFill/>
          <a:ln>
            <a:noFill/>
            <a:miter lim="800000"/>
          </a:ln>
        </p:spPr>
        <p:txBody>
          <a:bodyPr anchor="b" anchorCtr="0"/>
          <a:lstStyle>
            <a:lvl1pPr marL="0" indent="0" algn="l" defTabSz="457200" rtl="0" eaLnBrk="0" fontAlgn="base" hangingPunct="0">
              <a:lnSpc>
                <a:spcPct val="100000"/>
              </a:lnSpc>
              <a:spcBef>
                <a:spcPct val="30000"/>
              </a:spcBef>
              <a:spcAft>
                <a:spcPct val="0"/>
              </a:spcAft>
              <a:buClrTx/>
              <a:buSzTx/>
              <a:buFontTx/>
              <a:buNone/>
              <a:defRPr kumimoji="0" lang="nb-NO" altLang="en-US" sz="1200" b="0" i="0" u="none" baseline="0">
                <a:solidFill>
                  <a:schemeClr val="tx1"/>
                </a:solidFill>
                <a:effectLst/>
                <a:latin typeface="Calibri" pitchFamily="34" charset="0"/>
              </a:defRPr>
            </a:lvl1pPr>
            <a:lvl2pPr marL="457200" indent="0" algn="l" defTabSz="457200" rtl="0" eaLnBrk="0" fontAlgn="base" hangingPunct="0">
              <a:lnSpc>
                <a:spcPct val="100000"/>
              </a:lnSpc>
              <a:spcBef>
                <a:spcPct val="30000"/>
              </a:spcBef>
              <a:spcAft>
                <a:spcPct val="0"/>
              </a:spcAft>
              <a:buClrTx/>
              <a:buSzTx/>
              <a:buFontTx/>
              <a:buNone/>
              <a:defRPr kumimoji="0" lang="nb-NO" altLang="en-US" sz="1200" b="0" i="0" u="none" baseline="0">
                <a:solidFill>
                  <a:schemeClr val="tx1"/>
                </a:solidFill>
                <a:effectLst/>
                <a:latin typeface="Calibri" pitchFamily="34" charset="0"/>
              </a:defRPr>
            </a:lvl2pPr>
            <a:lvl3pPr marL="914400" indent="0" algn="l" defTabSz="457200" rtl="0" eaLnBrk="0" fontAlgn="base" hangingPunct="0">
              <a:lnSpc>
                <a:spcPct val="100000"/>
              </a:lnSpc>
              <a:spcBef>
                <a:spcPct val="30000"/>
              </a:spcBef>
              <a:spcAft>
                <a:spcPct val="0"/>
              </a:spcAft>
              <a:buClrTx/>
              <a:buSzTx/>
              <a:buFontTx/>
              <a:buNone/>
              <a:defRPr kumimoji="0" lang="nb-NO" altLang="en-US" sz="1200" b="0" i="0" u="none" baseline="0">
                <a:solidFill>
                  <a:schemeClr val="tx1"/>
                </a:solidFill>
                <a:effectLst/>
                <a:latin typeface="Calibri" pitchFamily="34" charset="0"/>
              </a:defRPr>
            </a:lvl3pPr>
            <a:lvl4pPr marL="1371600" indent="0" algn="l" defTabSz="457200" rtl="0" eaLnBrk="0" fontAlgn="base" hangingPunct="0">
              <a:lnSpc>
                <a:spcPct val="100000"/>
              </a:lnSpc>
              <a:spcBef>
                <a:spcPct val="30000"/>
              </a:spcBef>
              <a:spcAft>
                <a:spcPct val="0"/>
              </a:spcAft>
              <a:buClrTx/>
              <a:buSzTx/>
              <a:buFontTx/>
              <a:buNone/>
              <a:defRPr kumimoji="0" lang="nb-NO" altLang="en-US" sz="1200" b="0" i="0" u="none" baseline="0">
                <a:solidFill>
                  <a:schemeClr val="tx1"/>
                </a:solidFill>
                <a:effectLst/>
                <a:latin typeface="Calibri" pitchFamily="34" charset="0"/>
              </a:defRPr>
            </a:lvl4pPr>
            <a:lvl5pPr marL="1828800" indent="0" algn="l" defTabSz="457200" rtl="0" eaLnBrk="0" fontAlgn="base" hangingPunct="0">
              <a:lnSpc>
                <a:spcPct val="100000"/>
              </a:lnSpc>
              <a:spcBef>
                <a:spcPct val="30000"/>
              </a:spcBef>
              <a:spcAft>
                <a:spcPct val="0"/>
              </a:spcAft>
              <a:buClrTx/>
              <a:buSzTx/>
              <a:buFontTx/>
              <a:buNone/>
              <a:defRPr kumimoji="0" lang="nb-NO" altLang="en-US" sz="1200" b="0" i="0" u="none" baseline="0">
                <a:solidFill>
                  <a:schemeClr val="tx1"/>
                </a:solidFill>
                <a:effectLst/>
                <a:latin typeface="Calibri" pitchFamily="34" charset="0"/>
              </a:defRPr>
            </a:lvl5pPr>
          </a:lstStyle>
          <a:p>
            <a:pPr marL="0" lvl="0" indent="0" algn="r" defTabSz="914400" rtl="0" eaLnBrk="0" fontAlgn="base" hangingPunct="0">
              <a:lnSpc>
                <a:spcPct val="100000"/>
              </a:lnSpc>
              <a:spcBef>
                <a:spcPct val="0"/>
              </a:spcBef>
              <a:spcAft>
                <a:spcPct val="0"/>
              </a:spcAft>
              <a:buClrTx/>
              <a:buSzTx/>
              <a:buFontTx/>
              <a:buNone/>
            </a:pPr>
            <a:fld id="{71E57672-0EAE-4095-85C3-DB6A3F577225}" type="slidenum">
              <a:rPr kumimoji="0" lang="nb-NO" altLang="nb-NO" sz="1200" u="none" baseline="0">
                <a:solidFill>
                  <a:srgbClr val="000000"/>
                </a:solidFill>
                <a:effectLst/>
                <a:latin typeface="Calibri" pitchFamily="34" charset="0"/>
                <a:ea typeface="Calibri" pitchFamily="34" charset="0"/>
              </a:rPr>
              <a:t>22</a:t>
            </a:fld>
            <a:endParaRPr kumimoji="0" lang="nb-NO" altLang="nb-NO" sz="1200" u="none" baseline="0">
              <a:solidFill>
                <a:srgbClr val="000000"/>
              </a:solidFill>
              <a:effectLst/>
              <a:latin typeface="Calibri" pitchFamily="34" charset="0"/>
              <a:ea typeface="Calibri"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name="">
    <p:spTree>
      <p:nvGrpSpPr>
        <p:cNvPr id="1" name="" title=""/>
        <p:cNvGrpSpPr/>
        <p:nvPr/>
      </p:nvGrpSpPr>
      <p:grpSpPr/>
      <p:sp>
        <p:nvSpPr>
          <p:cNvPr id="47106" name="Plassholder for lysbilde 1" title=""/>
          <p:cNvSpPr>
            <a:spLocks noGrp="1" noRot="1" noChangeAspect="1" noTextEdit="1"/>
          </p:cNvSpPr>
          <p:nvPr>
            <p:ph type="sldImg" idx="5"/>
          </p:nvPr>
        </p:nvSpPr>
        <p:spPr>
          <a:xfrm>
            <a:off x="1143000" y="685800"/>
            <a:ext cx="4572000" cy="3429000"/>
          </a:xfrm>
          <a:noFill/>
          <a:ln w="12700" cap="flat">
            <a:solidFill>
              <a:srgbClr val="000000"/>
            </a:solidFill>
            <a:prstDash val="solid"/>
            <a:miter lim="800000"/>
            <a:headEnd type="none" w="med" len="med"/>
            <a:tailEnd type="none" w="med" len="med"/>
          </a:ln>
        </p:spPr>
      </p:sp>
      <p:sp>
        <p:nvSpPr>
          <p:cNvPr id="47107" name="Plassholder for notater 2" title=""/>
          <p:cNvSpPr>
            <a:spLocks noGrp="1"/>
          </p:cNvSpPr>
          <p:nvPr>
            <p:ph type="body" idx="1"/>
          </p:nvPr>
        </p:nvSpPr>
        <p:spPr bwMode="auto">
          <a:xfrm>
            <a:off x="685800" y="4343400"/>
            <a:ext cx="5486400" cy="4114800"/>
          </a:xfrm>
          <a:noFill/>
          <a:ln cap="flat">
            <a:noFill/>
            <a:prstDash val="solid"/>
            <a:round/>
            <a:headEnd type="none" w="med" len="med"/>
            <a:tailEnd type="none" w="med" len="med"/>
          </a:ln>
        </p:spPr>
        <p:txBody>
          <a:bodyPr wrap="square" lIns="91440" tIns="45720" rIns="91440" bIns="45720" anchor="t" anchorCtr="0"/>
          <a:lstStyle>
            <a:lvl1pPr marL="0" indent="0" algn="l" defTabSz="457200" rtl="0" eaLnBrk="0" fontAlgn="base" hangingPunct="0">
              <a:lnSpc>
                <a:spcPct val="100000"/>
              </a:lnSpc>
              <a:spcBef>
                <a:spcPct val="30000"/>
              </a:spcBef>
              <a:spcAft>
                <a:spcPct val="0"/>
              </a:spcAft>
              <a:buClrTx/>
              <a:buSzTx/>
              <a:buFontTx/>
              <a:buNone/>
              <a:defRPr kumimoji="0" lang="nb-NO" altLang="en-US" sz="1200" b="0" i="0" u="none" baseline="0">
                <a:solidFill>
                  <a:schemeClr val="tx1"/>
                </a:solidFill>
                <a:effectLst/>
                <a:latin typeface="Calibri" pitchFamily="34" charset="0"/>
              </a:defRPr>
            </a:lvl1pPr>
            <a:lvl2pPr marL="457200" indent="0" algn="l" defTabSz="457200" rtl="0" eaLnBrk="0" fontAlgn="base" hangingPunct="0">
              <a:lnSpc>
                <a:spcPct val="100000"/>
              </a:lnSpc>
              <a:spcBef>
                <a:spcPct val="30000"/>
              </a:spcBef>
              <a:spcAft>
                <a:spcPct val="0"/>
              </a:spcAft>
              <a:buClrTx/>
              <a:buSzTx/>
              <a:buFontTx/>
              <a:buNone/>
              <a:defRPr kumimoji="0" lang="nb-NO" altLang="en-US" sz="1200" b="0" i="0" u="none" baseline="0">
                <a:solidFill>
                  <a:schemeClr val="tx1"/>
                </a:solidFill>
                <a:effectLst/>
                <a:latin typeface="Calibri" pitchFamily="34" charset="0"/>
              </a:defRPr>
            </a:lvl2pPr>
            <a:lvl3pPr marL="914400" indent="0" algn="l" defTabSz="457200" rtl="0" eaLnBrk="0" fontAlgn="base" hangingPunct="0">
              <a:lnSpc>
                <a:spcPct val="100000"/>
              </a:lnSpc>
              <a:spcBef>
                <a:spcPct val="30000"/>
              </a:spcBef>
              <a:spcAft>
                <a:spcPct val="0"/>
              </a:spcAft>
              <a:buClrTx/>
              <a:buSzTx/>
              <a:buFontTx/>
              <a:buNone/>
              <a:defRPr kumimoji="0" lang="nb-NO" altLang="en-US" sz="1200" b="0" i="0" u="none" baseline="0">
                <a:solidFill>
                  <a:schemeClr val="tx1"/>
                </a:solidFill>
                <a:effectLst/>
                <a:latin typeface="Calibri" pitchFamily="34" charset="0"/>
              </a:defRPr>
            </a:lvl3pPr>
            <a:lvl4pPr marL="1371600" indent="0" algn="l" defTabSz="457200" rtl="0" eaLnBrk="0" fontAlgn="base" hangingPunct="0">
              <a:lnSpc>
                <a:spcPct val="100000"/>
              </a:lnSpc>
              <a:spcBef>
                <a:spcPct val="30000"/>
              </a:spcBef>
              <a:spcAft>
                <a:spcPct val="0"/>
              </a:spcAft>
              <a:buClrTx/>
              <a:buSzTx/>
              <a:buFontTx/>
              <a:buNone/>
              <a:defRPr kumimoji="0" lang="nb-NO" altLang="en-US" sz="1200" b="0" i="0" u="none" baseline="0">
                <a:solidFill>
                  <a:schemeClr val="tx1"/>
                </a:solidFill>
                <a:effectLst/>
                <a:latin typeface="Calibri" pitchFamily="34" charset="0"/>
              </a:defRPr>
            </a:lvl4pPr>
            <a:lvl5pPr marL="1828800" indent="0" algn="l" defTabSz="457200" rtl="0" eaLnBrk="0" fontAlgn="base" hangingPunct="0">
              <a:lnSpc>
                <a:spcPct val="100000"/>
              </a:lnSpc>
              <a:spcBef>
                <a:spcPct val="30000"/>
              </a:spcBef>
              <a:spcAft>
                <a:spcPct val="0"/>
              </a:spcAft>
              <a:buClrTx/>
              <a:buSzTx/>
              <a:buFontTx/>
              <a:buNone/>
              <a:defRPr kumimoji="0" lang="nb-NO" altLang="en-US" sz="1200" b="0" i="0" u="none" baseline="0">
                <a:solidFill>
                  <a:schemeClr val="tx1"/>
                </a:solidFill>
                <a:effectLst/>
                <a:latin typeface="Calibri" pitchFamily="34" charset="0"/>
              </a:defRPr>
            </a:lvl5pPr>
          </a:lstStyle>
          <a:p>
            <a:pPr marL="0" lvl="0" indent="0" algn="l" defTabSz="914400" rtl="0" eaLnBrk="0" fontAlgn="base" hangingPunct="0">
              <a:lnSpc>
                <a:spcPct val="100000"/>
              </a:lnSpc>
              <a:spcBef>
                <a:spcPct val="0"/>
              </a:spcBef>
              <a:spcAft>
                <a:spcPct val="0"/>
              </a:spcAft>
              <a:buClrTx/>
              <a:buSzTx/>
              <a:buFontTx/>
              <a:buNone/>
            </a:pPr>
            <a:endParaRPr kumimoji="0" lang="nb-NO" altLang="nb-NO" sz="1200" u="none" baseline="0">
              <a:solidFill>
                <a:srgbClr val="000000"/>
              </a:solidFill>
              <a:effectLst/>
              <a:latin typeface="Calibri" pitchFamily="34" charset="0"/>
              <a:ea typeface="Calibri" pitchFamily="34" charset="0"/>
            </a:endParaRPr>
          </a:p>
        </p:txBody>
      </p:sp>
      <p:sp>
        <p:nvSpPr>
          <p:cNvPr id="47108" name="Plassholder for lysbildenummer 3" title=""/>
          <p:cNvSpPr>
            <a:spLocks noGrp="1"/>
          </p:cNvSpPr>
          <p:nvPr>
            <p:ph type="sldNum"/>
          </p:nvPr>
        </p:nvSpPr>
        <p:spPr>
          <a:xfrm>
            <a:off x="3884613" y="8685213"/>
            <a:ext cx="2971800" cy="457200"/>
          </a:xfrm>
          <a:prstGeom prst="rect">
            <a:avLst/>
          </a:prstGeom>
          <a:noFill/>
          <a:ln>
            <a:noFill/>
            <a:miter lim="800000"/>
          </a:ln>
        </p:spPr>
        <p:txBody>
          <a:bodyPr anchor="b" anchorCtr="0"/>
          <a:lstStyle>
            <a:lvl1pPr marL="0" indent="0" algn="l" defTabSz="457200" rtl="0" eaLnBrk="0" fontAlgn="base" hangingPunct="0">
              <a:lnSpc>
                <a:spcPct val="100000"/>
              </a:lnSpc>
              <a:spcBef>
                <a:spcPct val="30000"/>
              </a:spcBef>
              <a:spcAft>
                <a:spcPct val="0"/>
              </a:spcAft>
              <a:buClrTx/>
              <a:buSzTx/>
              <a:buFontTx/>
              <a:buNone/>
              <a:defRPr kumimoji="0" lang="nb-NO" altLang="en-US" sz="1200" b="0" i="0" u="none" baseline="0">
                <a:solidFill>
                  <a:schemeClr val="tx1"/>
                </a:solidFill>
                <a:effectLst/>
                <a:latin typeface="Calibri" pitchFamily="34" charset="0"/>
              </a:defRPr>
            </a:lvl1pPr>
            <a:lvl2pPr marL="457200" indent="0" algn="l" defTabSz="457200" rtl="0" eaLnBrk="0" fontAlgn="base" hangingPunct="0">
              <a:lnSpc>
                <a:spcPct val="100000"/>
              </a:lnSpc>
              <a:spcBef>
                <a:spcPct val="30000"/>
              </a:spcBef>
              <a:spcAft>
                <a:spcPct val="0"/>
              </a:spcAft>
              <a:buClrTx/>
              <a:buSzTx/>
              <a:buFontTx/>
              <a:buNone/>
              <a:defRPr kumimoji="0" lang="nb-NO" altLang="en-US" sz="1200" b="0" i="0" u="none" baseline="0">
                <a:solidFill>
                  <a:schemeClr val="tx1"/>
                </a:solidFill>
                <a:effectLst/>
                <a:latin typeface="Calibri" pitchFamily="34" charset="0"/>
              </a:defRPr>
            </a:lvl2pPr>
            <a:lvl3pPr marL="914400" indent="0" algn="l" defTabSz="457200" rtl="0" eaLnBrk="0" fontAlgn="base" hangingPunct="0">
              <a:lnSpc>
                <a:spcPct val="100000"/>
              </a:lnSpc>
              <a:spcBef>
                <a:spcPct val="30000"/>
              </a:spcBef>
              <a:spcAft>
                <a:spcPct val="0"/>
              </a:spcAft>
              <a:buClrTx/>
              <a:buSzTx/>
              <a:buFontTx/>
              <a:buNone/>
              <a:defRPr kumimoji="0" lang="nb-NO" altLang="en-US" sz="1200" b="0" i="0" u="none" baseline="0">
                <a:solidFill>
                  <a:schemeClr val="tx1"/>
                </a:solidFill>
                <a:effectLst/>
                <a:latin typeface="Calibri" pitchFamily="34" charset="0"/>
              </a:defRPr>
            </a:lvl3pPr>
            <a:lvl4pPr marL="1371600" indent="0" algn="l" defTabSz="457200" rtl="0" eaLnBrk="0" fontAlgn="base" hangingPunct="0">
              <a:lnSpc>
                <a:spcPct val="100000"/>
              </a:lnSpc>
              <a:spcBef>
                <a:spcPct val="30000"/>
              </a:spcBef>
              <a:spcAft>
                <a:spcPct val="0"/>
              </a:spcAft>
              <a:buClrTx/>
              <a:buSzTx/>
              <a:buFontTx/>
              <a:buNone/>
              <a:defRPr kumimoji="0" lang="nb-NO" altLang="en-US" sz="1200" b="0" i="0" u="none" baseline="0">
                <a:solidFill>
                  <a:schemeClr val="tx1"/>
                </a:solidFill>
                <a:effectLst/>
                <a:latin typeface="Calibri" pitchFamily="34" charset="0"/>
              </a:defRPr>
            </a:lvl4pPr>
            <a:lvl5pPr marL="1828800" indent="0" algn="l" defTabSz="457200" rtl="0" eaLnBrk="0" fontAlgn="base" hangingPunct="0">
              <a:lnSpc>
                <a:spcPct val="100000"/>
              </a:lnSpc>
              <a:spcBef>
                <a:spcPct val="30000"/>
              </a:spcBef>
              <a:spcAft>
                <a:spcPct val="0"/>
              </a:spcAft>
              <a:buClrTx/>
              <a:buSzTx/>
              <a:buFontTx/>
              <a:buNone/>
              <a:defRPr kumimoji="0" lang="nb-NO" altLang="en-US" sz="1200" b="0" i="0" u="none" baseline="0">
                <a:solidFill>
                  <a:schemeClr val="tx1"/>
                </a:solidFill>
                <a:effectLst/>
                <a:latin typeface="Calibri" pitchFamily="34" charset="0"/>
              </a:defRPr>
            </a:lvl5pPr>
          </a:lstStyle>
          <a:p>
            <a:pPr marL="0" lvl="0" indent="0" algn="r" defTabSz="914400" rtl="0" eaLnBrk="0" fontAlgn="base" hangingPunct="0">
              <a:lnSpc>
                <a:spcPct val="100000"/>
              </a:lnSpc>
              <a:spcBef>
                <a:spcPct val="0"/>
              </a:spcBef>
              <a:spcAft>
                <a:spcPct val="0"/>
              </a:spcAft>
              <a:buClrTx/>
              <a:buSzTx/>
              <a:buFontTx/>
              <a:buNone/>
            </a:pPr>
            <a:fld id="{C7768995-0E55-4D12-8861-4FDDDBCD9D5B}" type="slidenum">
              <a:rPr kumimoji="0" lang="nb-NO" altLang="nb-NO" sz="1200" u="none" baseline="0">
                <a:solidFill>
                  <a:srgbClr val="000000"/>
                </a:solidFill>
                <a:effectLst/>
                <a:latin typeface="Calibri" pitchFamily="34" charset="0"/>
                <a:ea typeface="Calibri" pitchFamily="34" charset="0"/>
              </a:rPr>
              <a:t>25</a:t>
            </a:fld>
            <a:endParaRPr kumimoji="0" lang="nb-NO" altLang="nb-NO" sz="1200" u="none" baseline="0">
              <a:solidFill>
                <a:srgbClr val="000000"/>
              </a:solidFill>
              <a:effectLst/>
              <a:latin typeface="Calibri" pitchFamily="34" charset="0"/>
              <a:ea typeface="Calibri"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name="">
    <p:spTree>
      <p:nvGrpSpPr>
        <p:cNvPr id="1" name="" title=""/>
        <p:cNvGrpSpPr/>
        <p:nvPr/>
      </p:nvGrpSpPr>
      <p:grpSpPr/>
      <p:sp>
        <p:nvSpPr>
          <p:cNvPr id="48130" name="Plassholder for lysbilde 1" title=""/>
          <p:cNvSpPr>
            <a:spLocks noGrp="1" noRot="1" noChangeAspect="1" noTextEdit="1"/>
          </p:cNvSpPr>
          <p:nvPr>
            <p:ph type="sldImg" idx="5"/>
          </p:nvPr>
        </p:nvSpPr>
        <p:spPr>
          <a:xfrm>
            <a:off x="1143000" y="685800"/>
            <a:ext cx="4572000" cy="3429000"/>
          </a:xfrm>
          <a:noFill/>
          <a:ln w="12700" cap="flat">
            <a:solidFill>
              <a:srgbClr val="000000"/>
            </a:solidFill>
            <a:prstDash val="solid"/>
            <a:miter lim="800000"/>
            <a:headEnd type="none" w="med" len="med"/>
            <a:tailEnd type="none" w="med" len="med"/>
          </a:ln>
        </p:spPr>
      </p:sp>
      <p:sp>
        <p:nvSpPr>
          <p:cNvPr id="48131" name="Plassholder for notater 2" title=""/>
          <p:cNvSpPr>
            <a:spLocks noGrp="1"/>
          </p:cNvSpPr>
          <p:nvPr>
            <p:ph type="body" idx="1"/>
          </p:nvPr>
        </p:nvSpPr>
        <p:spPr bwMode="auto">
          <a:xfrm>
            <a:off x="685800" y="4343400"/>
            <a:ext cx="5486400" cy="4114800"/>
          </a:xfrm>
          <a:noFill/>
          <a:ln cap="flat">
            <a:noFill/>
            <a:prstDash val="solid"/>
            <a:round/>
            <a:headEnd type="none" w="med" len="med"/>
            <a:tailEnd type="none" w="med" len="med"/>
          </a:ln>
        </p:spPr>
        <p:txBody>
          <a:bodyPr wrap="square" lIns="91440" tIns="45720" rIns="91440" bIns="45720" anchor="t" anchorCtr="0"/>
          <a:lstStyle>
            <a:lvl1pPr marL="0" indent="0" algn="l" defTabSz="457200" rtl="0" eaLnBrk="0" fontAlgn="base" hangingPunct="0">
              <a:lnSpc>
                <a:spcPct val="100000"/>
              </a:lnSpc>
              <a:spcBef>
                <a:spcPct val="30000"/>
              </a:spcBef>
              <a:spcAft>
                <a:spcPct val="0"/>
              </a:spcAft>
              <a:buClrTx/>
              <a:buSzTx/>
              <a:buFontTx/>
              <a:buNone/>
              <a:defRPr kumimoji="0" lang="nb-NO" altLang="en-US" sz="1200" b="0" i="0" u="none" baseline="0">
                <a:solidFill>
                  <a:schemeClr val="tx1"/>
                </a:solidFill>
                <a:effectLst/>
                <a:latin typeface="Calibri" pitchFamily="34" charset="0"/>
              </a:defRPr>
            </a:lvl1pPr>
            <a:lvl2pPr marL="457200" indent="0" algn="l" defTabSz="457200" rtl="0" eaLnBrk="0" fontAlgn="base" hangingPunct="0">
              <a:lnSpc>
                <a:spcPct val="100000"/>
              </a:lnSpc>
              <a:spcBef>
                <a:spcPct val="30000"/>
              </a:spcBef>
              <a:spcAft>
                <a:spcPct val="0"/>
              </a:spcAft>
              <a:buClrTx/>
              <a:buSzTx/>
              <a:buFontTx/>
              <a:buNone/>
              <a:defRPr kumimoji="0" lang="nb-NO" altLang="en-US" sz="1200" b="0" i="0" u="none" baseline="0">
                <a:solidFill>
                  <a:schemeClr val="tx1"/>
                </a:solidFill>
                <a:effectLst/>
                <a:latin typeface="Calibri" pitchFamily="34" charset="0"/>
              </a:defRPr>
            </a:lvl2pPr>
            <a:lvl3pPr marL="914400" indent="0" algn="l" defTabSz="457200" rtl="0" eaLnBrk="0" fontAlgn="base" hangingPunct="0">
              <a:lnSpc>
                <a:spcPct val="100000"/>
              </a:lnSpc>
              <a:spcBef>
                <a:spcPct val="30000"/>
              </a:spcBef>
              <a:spcAft>
                <a:spcPct val="0"/>
              </a:spcAft>
              <a:buClrTx/>
              <a:buSzTx/>
              <a:buFontTx/>
              <a:buNone/>
              <a:defRPr kumimoji="0" lang="nb-NO" altLang="en-US" sz="1200" b="0" i="0" u="none" baseline="0">
                <a:solidFill>
                  <a:schemeClr val="tx1"/>
                </a:solidFill>
                <a:effectLst/>
                <a:latin typeface="Calibri" pitchFamily="34" charset="0"/>
              </a:defRPr>
            </a:lvl3pPr>
            <a:lvl4pPr marL="1371600" indent="0" algn="l" defTabSz="457200" rtl="0" eaLnBrk="0" fontAlgn="base" hangingPunct="0">
              <a:lnSpc>
                <a:spcPct val="100000"/>
              </a:lnSpc>
              <a:spcBef>
                <a:spcPct val="30000"/>
              </a:spcBef>
              <a:spcAft>
                <a:spcPct val="0"/>
              </a:spcAft>
              <a:buClrTx/>
              <a:buSzTx/>
              <a:buFontTx/>
              <a:buNone/>
              <a:defRPr kumimoji="0" lang="nb-NO" altLang="en-US" sz="1200" b="0" i="0" u="none" baseline="0">
                <a:solidFill>
                  <a:schemeClr val="tx1"/>
                </a:solidFill>
                <a:effectLst/>
                <a:latin typeface="Calibri" pitchFamily="34" charset="0"/>
              </a:defRPr>
            </a:lvl4pPr>
            <a:lvl5pPr marL="1828800" indent="0" algn="l" defTabSz="457200" rtl="0" eaLnBrk="0" fontAlgn="base" hangingPunct="0">
              <a:lnSpc>
                <a:spcPct val="100000"/>
              </a:lnSpc>
              <a:spcBef>
                <a:spcPct val="30000"/>
              </a:spcBef>
              <a:spcAft>
                <a:spcPct val="0"/>
              </a:spcAft>
              <a:buClrTx/>
              <a:buSzTx/>
              <a:buFontTx/>
              <a:buNone/>
              <a:defRPr kumimoji="0" lang="nb-NO" altLang="en-US" sz="1200" b="0" i="0" u="none" baseline="0">
                <a:solidFill>
                  <a:schemeClr val="tx1"/>
                </a:solidFill>
                <a:effectLst/>
                <a:latin typeface="Calibri" pitchFamily="34" charset="0"/>
              </a:defRPr>
            </a:lvl5pPr>
          </a:lstStyle>
          <a:p>
            <a:pPr marL="0" lvl="0" indent="0" algn="l" defTabSz="914400" rtl="0" eaLnBrk="0" fontAlgn="base" hangingPunct="0">
              <a:lnSpc>
                <a:spcPct val="100000"/>
              </a:lnSpc>
              <a:spcBef>
                <a:spcPct val="0"/>
              </a:spcBef>
              <a:spcAft>
                <a:spcPct val="0"/>
              </a:spcAft>
              <a:buClrTx/>
              <a:buSzTx/>
              <a:buFontTx/>
              <a:buNone/>
            </a:pPr>
            <a:r>
              <a:rPr kumimoji="0" lang="nb-NO" altLang="nb-NO" sz="1200" u="none" baseline="0">
                <a:solidFill>
                  <a:srgbClr val="000000"/>
                </a:solidFill>
                <a:effectLst/>
                <a:latin typeface="Calibri" pitchFamily="34" charset="0"/>
                <a:ea typeface="Calibri" pitchFamily="34" charset="0"/>
              </a:rPr>
              <a:t>Ta ut mindfulnes</a:t>
            </a:r>
            <a:endParaRPr kumimoji="0" lang="nb-NO" altLang="nb-NO" sz="1200" u="none" baseline="0">
              <a:solidFill>
                <a:srgbClr val="000000"/>
              </a:solidFill>
              <a:effectLst/>
              <a:latin typeface="Calibri" pitchFamily="34" charset="0"/>
              <a:ea typeface="Calibri" pitchFamily="34" charset="0"/>
            </a:endParaRPr>
          </a:p>
          <a:p>
            <a:pPr marL="0" lvl="0" indent="0" algn="l" defTabSz="914400" rtl="0" eaLnBrk="0" fontAlgn="base" hangingPunct="0">
              <a:lnSpc>
                <a:spcPct val="100000"/>
              </a:lnSpc>
              <a:spcBef>
                <a:spcPct val="0"/>
              </a:spcBef>
              <a:spcAft>
                <a:spcPct val="0"/>
              </a:spcAft>
              <a:buClrTx/>
              <a:buSzTx/>
              <a:buFontTx/>
              <a:buNone/>
            </a:pPr>
            <a:endParaRPr kumimoji="0" lang="nb-NO" altLang="nb-NO" sz="1200" u="none" baseline="0">
              <a:solidFill>
                <a:srgbClr val="000000"/>
              </a:solidFill>
              <a:effectLst/>
              <a:latin typeface="Calibri" pitchFamily="34" charset="0"/>
              <a:ea typeface="Calibri" pitchFamily="34" charset="0"/>
            </a:endParaRPr>
          </a:p>
        </p:txBody>
      </p:sp>
      <p:sp>
        <p:nvSpPr>
          <p:cNvPr id="48132" name="Plassholder for lysbildenummer 3" title=""/>
          <p:cNvSpPr>
            <a:spLocks noGrp="1"/>
          </p:cNvSpPr>
          <p:nvPr>
            <p:ph type="sldNum"/>
          </p:nvPr>
        </p:nvSpPr>
        <p:spPr>
          <a:xfrm>
            <a:off x="3884613" y="8685213"/>
            <a:ext cx="2971800" cy="457200"/>
          </a:xfrm>
          <a:prstGeom prst="rect">
            <a:avLst/>
          </a:prstGeom>
          <a:noFill/>
          <a:ln>
            <a:noFill/>
            <a:miter lim="800000"/>
          </a:ln>
        </p:spPr>
        <p:txBody>
          <a:bodyPr anchor="b" anchorCtr="0"/>
          <a:lstStyle>
            <a:lvl1pPr marL="0" indent="0" algn="l" defTabSz="457200" rtl="0" eaLnBrk="0" fontAlgn="base" hangingPunct="0">
              <a:lnSpc>
                <a:spcPct val="100000"/>
              </a:lnSpc>
              <a:spcBef>
                <a:spcPct val="30000"/>
              </a:spcBef>
              <a:spcAft>
                <a:spcPct val="0"/>
              </a:spcAft>
              <a:buClrTx/>
              <a:buSzTx/>
              <a:buFontTx/>
              <a:buNone/>
              <a:defRPr kumimoji="0" lang="nb-NO" altLang="en-US" sz="1200" b="0" i="0" u="none" baseline="0">
                <a:solidFill>
                  <a:schemeClr val="tx1"/>
                </a:solidFill>
                <a:effectLst/>
                <a:latin typeface="Calibri" pitchFamily="34" charset="0"/>
              </a:defRPr>
            </a:lvl1pPr>
            <a:lvl2pPr marL="457200" indent="0" algn="l" defTabSz="457200" rtl="0" eaLnBrk="0" fontAlgn="base" hangingPunct="0">
              <a:lnSpc>
                <a:spcPct val="100000"/>
              </a:lnSpc>
              <a:spcBef>
                <a:spcPct val="30000"/>
              </a:spcBef>
              <a:spcAft>
                <a:spcPct val="0"/>
              </a:spcAft>
              <a:buClrTx/>
              <a:buSzTx/>
              <a:buFontTx/>
              <a:buNone/>
              <a:defRPr kumimoji="0" lang="nb-NO" altLang="en-US" sz="1200" b="0" i="0" u="none" baseline="0">
                <a:solidFill>
                  <a:schemeClr val="tx1"/>
                </a:solidFill>
                <a:effectLst/>
                <a:latin typeface="Calibri" pitchFamily="34" charset="0"/>
              </a:defRPr>
            </a:lvl2pPr>
            <a:lvl3pPr marL="914400" indent="0" algn="l" defTabSz="457200" rtl="0" eaLnBrk="0" fontAlgn="base" hangingPunct="0">
              <a:lnSpc>
                <a:spcPct val="100000"/>
              </a:lnSpc>
              <a:spcBef>
                <a:spcPct val="30000"/>
              </a:spcBef>
              <a:spcAft>
                <a:spcPct val="0"/>
              </a:spcAft>
              <a:buClrTx/>
              <a:buSzTx/>
              <a:buFontTx/>
              <a:buNone/>
              <a:defRPr kumimoji="0" lang="nb-NO" altLang="en-US" sz="1200" b="0" i="0" u="none" baseline="0">
                <a:solidFill>
                  <a:schemeClr val="tx1"/>
                </a:solidFill>
                <a:effectLst/>
                <a:latin typeface="Calibri" pitchFamily="34" charset="0"/>
              </a:defRPr>
            </a:lvl3pPr>
            <a:lvl4pPr marL="1371600" indent="0" algn="l" defTabSz="457200" rtl="0" eaLnBrk="0" fontAlgn="base" hangingPunct="0">
              <a:lnSpc>
                <a:spcPct val="100000"/>
              </a:lnSpc>
              <a:spcBef>
                <a:spcPct val="30000"/>
              </a:spcBef>
              <a:spcAft>
                <a:spcPct val="0"/>
              </a:spcAft>
              <a:buClrTx/>
              <a:buSzTx/>
              <a:buFontTx/>
              <a:buNone/>
              <a:defRPr kumimoji="0" lang="nb-NO" altLang="en-US" sz="1200" b="0" i="0" u="none" baseline="0">
                <a:solidFill>
                  <a:schemeClr val="tx1"/>
                </a:solidFill>
                <a:effectLst/>
                <a:latin typeface="Calibri" pitchFamily="34" charset="0"/>
              </a:defRPr>
            </a:lvl4pPr>
            <a:lvl5pPr marL="1828800" indent="0" algn="l" defTabSz="457200" rtl="0" eaLnBrk="0" fontAlgn="base" hangingPunct="0">
              <a:lnSpc>
                <a:spcPct val="100000"/>
              </a:lnSpc>
              <a:spcBef>
                <a:spcPct val="30000"/>
              </a:spcBef>
              <a:spcAft>
                <a:spcPct val="0"/>
              </a:spcAft>
              <a:buClrTx/>
              <a:buSzTx/>
              <a:buFontTx/>
              <a:buNone/>
              <a:defRPr kumimoji="0" lang="nb-NO" altLang="en-US" sz="1200" b="0" i="0" u="none" baseline="0">
                <a:solidFill>
                  <a:schemeClr val="tx1"/>
                </a:solidFill>
                <a:effectLst/>
                <a:latin typeface="Calibri" pitchFamily="34" charset="0"/>
              </a:defRPr>
            </a:lvl5pPr>
          </a:lstStyle>
          <a:p>
            <a:pPr marL="0" lvl="0" indent="0" algn="r" defTabSz="914400" rtl="0" eaLnBrk="0" fontAlgn="base" hangingPunct="0">
              <a:lnSpc>
                <a:spcPct val="100000"/>
              </a:lnSpc>
              <a:spcBef>
                <a:spcPct val="0"/>
              </a:spcBef>
              <a:spcAft>
                <a:spcPct val="0"/>
              </a:spcAft>
              <a:buClrTx/>
              <a:buSzTx/>
              <a:buFontTx/>
              <a:buNone/>
            </a:pPr>
            <a:fld id="{E5979C74-3FB7-4DD6-8445-8C44BB2F271D}" type="slidenum">
              <a:rPr kumimoji="0" lang="nb-NO" altLang="nb-NO" sz="1200" u="none" baseline="0">
                <a:solidFill>
                  <a:srgbClr val="000000"/>
                </a:solidFill>
                <a:effectLst/>
                <a:latin typeface="Calibri" pitchFamily="34" charset="0"/>
                <a:ea typeface="Calibri" pitchFamily="34" charset="0"/>
              </a:rPr>
              <a:t>29</a:t>
            </a:fld>
            <a:endParaRPr kumimoji="0" lang="nb-NO" altLang="nb-NO" sz="1200" u="none" baseline="0">
              <a:solidFill>
                <a:srgbClr val="000000"/>
              </a:solidFill>
              <a:effectLst/>
              <a:latin typeface="Calibri" pitchFamily="34" charset="0"/>
              <a:ea typeface="Calibri" pitchFamily="34" charset="0"/>
            </a:endParaRPr>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10.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1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2.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3.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4.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5.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6.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7.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8.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9.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
  <p:cSld name="Tittellysbilde">
    <p:bg>
      <p:bgPr>
        <a:solidFill>
          <a:schemeClr val="bg1"/>
        </a:solidFill>
      </p:bgPr>
    </p:bg>
    <p:spTree>
      <p:nvGrpSpPr>
        <p:cNvPr id="1" name="" title=""/>
        <p:cNvGrpSpPr/>
        <p:nvPr/>
      </p:nvGrpSpPr>
      <p:grpSpPr/>
      <p:sp>
        <p:nvSpPr>
          <p:cNvPr id="2" name="Tittel 1"/>
          <p:cNvSpPr>
            <a:spLocks noGrp="1"/>
          </p:cNvSpPr>
          <p:nvPr>
            <p:ph type="ctrTitle"/>
          </p:nvPr>
        </p:nvSpPr>
        <p:spPr>
          <a:xfrm>
            <a:off x="685800" y="2130425"/>
            <a:ext cx="7772400" cy="1470025"/>
          </a:xfrm>
        </p:spPr>
        <p:txBody>
          <a:bodyPr/>
          <a:lstStyle/>
          <a:p>
            <a:r>
              <a:rPr kumimoji="0" lang="nb-NO" altLang="en-US" sz="4400" b="0" i="0" u="none" strike="noStrike" kern="1200" cap="none" spc="0" normalizeH="0" baseline="0" noProof="0">
                <a:uLnTx/>
                <a:uFillTx/>
              </a:rPr>
              <a:t>Klikk for å redigere tittelstil</a:t>
            </a:r>
          </a:p>
        </p:txBody>
      </p:sp>
      <p:sp>
        <p:nvSpPr>
          <p:cNvPr id="3" name="Undertit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0" lang="nb-NO" altLang="en-US" sz="3200" b="0" i="0" u="none" strike="noStrike" kern="1200" cap="none" spc="0" normalizeH="0" baseline="0" noProof="0">
                <a:uLnTx/>
                <a:uFillTx/>
              </a:rPr>
              <a:t>Klikk for å redigere undertittelstil i malen</a:t>
            </a:r>
          </a:p>
        </p:txBody>
      </p:sp>
      <p:sp>
        <p:nvSpPr>
          <p:cNvPr id="2050" name="Plassholder for bunntekst 4"/>
          <p:cNvSpPr>
            <a:spLocks noGrp="1"/>
          </p:cNvSpPr>
          <p:nvPr>
            <p:ph type="ftr" sz="quarter" idx="10"/>
          </p:nvPr>
        </p:nvSpPr>
        <p:spPr>
          <a:xfrm>
            <a:off x="3124200" y="6356350"/>
            <a:ext cx="2895600" cy="365125"/>
          </a:xfrm>
          <a:prstGeom prst="rect">
            <a:avLst/>
          </a:prstGeom>
          <a:noFill/>
          <a:ln w="9525" cap="flat" cmpd="sng" algn="ctr">
            <a:noFill/>
            <a:prstDash val="solid"/>
            <a:round/>
            <a:headEnd type="none" w="med" len="med"/>
            <a:tailEnd type="none" w="med" len="med"/>
          </a:ln>
        </p:spPr>
        <p:txBody>
          <a:bodyPr vert="horz" lIns="91440" tIns="45720" rIns="91440" bIns="45720" rtlCol="0" anchor="ctr"/>
          <a:lstStyle>
            <a:lvl1pPr>
              <a:defRPr/>
            </a:lvl1pPr>
          </a:lstStyle>
          <a:p>
            <a:pPr marL="0" marR="0" lvl="0" indent="0" algn="ctr" defTabSz="914400" rtl="0" eaLnBrk="1" fontAlgn="auto" latinLnBrk="0" hangingPunct="1">
              <a:lnSpc>
                <a:spcPct val="100000"/>
              </a:lnSpc>
              <a:spcBef>
                <a:spcPct val="0"/>
              </a:spcBef>
              <a:spcAft>
                <a:spcPct val="0"/>
              </a:spcAft>
              <a:buClrTx/>
              <a:buSzTx/>
              <a:buFontTx/>
              <a:buNone/>
            </a:pPr>
            <a:endParaRPr kumimoji="0" lang="nb-NO" sz="1200" b="0" i="0" u="none" strike="noStrike" kern="1200" cap="none" spc="0" normalizeH="0" baseline="0" noProof="0">
              <a:ln>
                <a:noFill/>
              </a:ln>
              <a:solidFill>
                <a:schemeClr val="tx1">
                  <a:tint val="75000"/>
                </a:schemeClr>
              </a:solidFill>
              <a:uLnTx/>
              <a:uFillTx/>
              <a:latin typeface="+mn-lt"/>
              <a:ea typeface="+mn-ea"/>
              <a:cs typeface="+mn-cs"/>
            </a:endParaRPr>
          </a:p>
        </p:txBody>
      </p:sp>
      <p:sp>
        <p:nvSpPr>
          <p:cNvPr id="2053" name="Plassholder for lysbildenummer 5"/>
          <p:cNvSpPr>
            <a:spLocks noGrp="1"/>
          </p:cNvSpPr>
          <p:nvPr>
            <p:ph type="sldNum" sz="quarter" idx="11"/>
          </p:nvPr>
        </p:nvSpPr>
        <p:spPr>
          <a:xfrm>
            <a:off x="6553200" y="6356350"/>
            <a:ext cx="2133600" cy="365125"/>
          </a:xfrm>
          <a:prstGeom prst="rect">
            <a:avLst/>
          </a:prstGeom>
          <a:noFill/>
          <a:ln w="9525" cap="flat" cmpd="sng" algn="ctr">
            <a:noFill/>
            <a:prstDash val="solid"/>
            <a:round/>
            <a:headEnd type="none" w="med" len="med"/>
            <a:tailEnd type="none" w="med" len="med"/>
          </a:ln>
        </p:spPr>
        <p:txBody>
          <a:bodyPr vert="horz" wrap="square" lIns="91440" tIns="45720" rIns="91440" bIns="45720" numCol="1" anchor="ctr" anchorCtr="0" compatLnSpc="1">
            <a:prstTxWarp prst="textNoShape">
              <a:avLst/>
            </a:prstTxWarp>
          </a:bodyPr>
          <a:lstStyle>
            <a:lvl1pPr>
              <a:defRPr/>
            </a:lvl1pPr>
          </a:lstStyle>
          <a:p>
            <a:pPr marL="0" marR="0" lvl="0" indent="0" algn="r" defTabSz="914400" rtl="0" eaLnBrk="1" fontAlgn="base" latinLnBrk="0" hangingPunct="1">
              <a:lnSpc>
                <a:spcPct val="100000"/>
              </a:lnSpc>
              <a:spcBef>
                <a:spcPct val="0"/>
              </a:spcBef>
              <a:spcAft>
                <a:spcPct val="0"/>
              </a:spcAft>
              <a:buClrTx/>
              <a:buSzTx/>
              <a:buFontTx/>
              <a:buNone/>
            </a:pPr>
            <a:fld id="{2C820439-43E8-455B-A3DC-74BAE99B3C1E}" type="slidenum">
              <a:rPr kumimoji="0" lang="nb-NO" altLang="nb-NO" sz="1200" b="0" i="0" u="none" strike="noStrike" kern="1200" cap="none" spc="0" normalizeH="0" baseline="0" noProof="0">
                <a:ln>
                  <a:noFill/>
                </a:ln>
                <a:solidFill>
                  <a:srgbClr val="898989"/>
                </a:solidFill>
                <a:uLnTx/>
                <a:uFillTx/>
                <a:latin typeface="Calibri" pitchFamily="34" charset="0"/>
                <a:ea typeface="+mn-ea"/>
                <a:cs typeface="Arial" pitchFamily="34" charset="0"/>
              </a:rPr>
              <a:pPr marL="0" marR="0" lvl="0" indent="0" algn="r" defTabSz="914400" rtl="0" eaLnBrk="1" fontAlgn="base" latinLnBrk="0" hangingPunct="1">
                <a:lnSpc>
                  <a:spcPct val="100000"/>
                </a:lnSpc>
                <a:spcBef>
                  <a:spcPct val="0"/>
                </a:spcBef>
                <a:spcAft>
                  <a:spcPct val="0"/>
                </a:spcAft>
                <a:buClrTx/>
                <a:buSzTx/>
                <a:buFontTx/>
                <a:buNone/>
              </a:pPr>
              <a:t>*</a:t>
            </a:fld>
            <a:endParaRPr kumimoji="0" lang="nb-NO" altLang="nb-NO" sz="1200" b="0" i="0" u="none" strike="noStrike" kern="1200" cap="none" spc="0" normalizeH="0" baseline="0" noProof="0">
              <a:ln>
                <a:noFill/>
              </a:ln>
              <a:solidFill>
                <a:srgbClr val="898989"/>
              </a:solidFill>
              <a:uLnTx/>
              <a:uFillTx/>
              <a:latin typeface="Calibri" pitchFamily="34" charset="0"/>
              <a:ea typeface="+mn-ea"/>
              <a:cs typeface="Arial" pitchFamily="34" charset="0"/>
            </a:endParaRPr>
          </a:p>
        </p:txBody>
      </p:sp>
      <p:sp>
        <p:nvSpPr>
          <p:cNvPr id="2054" name="Plassholder for dato 3"/>
          <p:cNvSpPr>
            <a:spLocks noGrp="1"/>
          </p:cNvSpPr>
          <p:nvPr>
            <p:ph type="dt" sz="half" idx="12"/>
          </p:nvPr>
        </p:nvSpPr>
        <p:spPr>
          <a:xfrm>
            <a:off x="457200" y="6356350"/>
            <a:ext cx="2133600" cy="365125"/>
          </a:xfrm>
          <a:prstGeom prst="rect">
            <a:avLst/>
          </a:prstGeom>
          <a:noFill/>
          <a:ln w="9525" cap="flat" cmpd="sng" algn="ctr">
            <a:noFill/>
            <a:prstDash val="solid"/>
            <a:round/>
            <a:headEnd type="none" w="med" len="med"/>
            <a:tailEnd type="none" w="med" len="med"/>
          </a:ln>
        </p:spPr>
        <p:txBody>
          <a:bodyPr vert="horz" lIns="91440" tIns="45720" rIns="91440" bIns="45720" rtlCol="0" anchor="ctr"/>
          <a:lstStyle>
            <a:lvl1pPr>
              <a:defRPr/>
            </a:lvl1pPr>
          </a:lstStyle>
          <a:p>
            <a:pPr marL="0" marR="0" lvl="0" indent="0" algn="l" defTabSz="914400" rtl="0" eaLnBrk="1" fontAlgn="auto" latinLnBrk="0" hangingPunct="1">
              <a:lnSpc>
                <a:spcPct val="100000"/>
              </a:lnSpc>
              <a:spcBef>
                <a:spcPct val="0"/>
              </a:spcBef>
              <a:spcAft>
                <a:spcPct val="0"/>
              </a:spcAft>
              <a:buClrTx/>
              <a:buSzTx/>
              <a:buFontTx/>
              <a:buNone/>
            </a:pPr>
            <a:fld id="{3360C4BE-3D54-4C33-9F68-34058E2D3932}" type="hfDateTime">
              <a:rPr kumimoji="0" lang="nb-NO" sz="1200" b="0" i="0" u="none" strike="noStrike" kern="1200" cap="none" spc="0" normalizeH="0" baseline="0" noProof="0">
                <a:ln>
                  <a:noFill/>
                </a:ln>
                <a:solidFill>
                  <a:schemeClr val="tx1">
                    <a:tint val="75000"/>
                  </a:schemeClr>
                </a:solidFill>
                <a:uLnTx/>
                <a:uFillTx/>
                <a:latin typeface="+mn-lt"/>
                <a:ea typeface="+mn-ea"/>
                <a:cs typeface="+mn-cs"/>
              </a:rPr>
              <a:pPr marL="0" marR="0" lvl="0" indent="0" algn="l" defTabSz="914400" rtl="0" eaLnBrk="1" fontAlgn="auto" latinLnBrk="0" hangingPunct="1">
                <a:lnSpc>
                  <a:spcPct val="100000"/>
                </a:lnSpc>
                <a:spcBef>
                  <a:spcPct val="0"/>
                </a:spcBef>
                <a:spcAft>
                  <a:spcPct val="0"/>
                </a:spcAft>
                <a:buClrTx/>
                <a:buSzTx/>
                <a:buFontTx/>
                <a:buNone/>
              </a:pPr>
              <a:t>*</a:t>
            </a:fld>
            <a:endParaRPr kumimoji="0" lang="nb-NO" sz="1200" b="0" i="0" u="none" strike="noStrike" kern="1200" cap="none" spc="0" normalizeH="0" baseline="0" noProof="0">
              <a:ln>
                <a:noFill/>
              </a:ln>
              <a:solidFill>
                <a:schemeClr val="tx1">
                  <a:tint val="75000"/>
                </a:schemeClr>
              </a:solidFill>
              <a:uLnTx/>
              <a:uFillTx/>
              <a:latin typeface="+mn-lt"/>
              <a:ea typeface="+mn-ea"/>
              <a:cs typeface="+mn-cs"/>
            </a:endParaRPr>
          </a:p>
        </p:txBody>
      </p:sp>
    </p:spTree>
  </p:cSld>
  <p:clrMapOvr>
    <a:masterClrMapping/>
  </p:clrMapOvr>
  <p:transition/>
  <p:timing/>
</p:sldLayout>
</file>

<file path=ppt/slideLayouts/slideLayout10.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x">
  <p:cSld name="Loddrett tekst">
    <p:bg>
      <p:bgPr>
        <a:solidFill>
          <a:schemeClr val="bg1"/>
        </a:solidFill>
      </p:bgPr>
    </p:bg>
    <p:spTree>
      <p:nvGrpSpPr>
        <p:cNvPr id="1" name="" title=""/>
        <p:cNvGrpSpPr/>
        <p:nvPr/>
      </p:nvGrpSpPr>
      <p:grpSpPr/>
      <p:sp>
        <p:nvSpPr>
          <p:cNvPr id="2" name="Tittel 1"/>
          <p:cNvSpPr>
            <a:spLocks noGrp="1"/>
          </p:cNvSpPr>
          <p:nvPr>
            <p:ph type="title"/>
          </p:nvPr>
        </p:nvSpPr>
        <p:spPr>
          <a:xfrm>
            <a:off x="457200" y="274638"/>
            <a:ext cx="8229600" cy="1143000"/>
          </a:xfrm>
        </p:spPr>
        <p:txBody>
          <a:bodyPr/>
          <a:lstStyle/>
          <a:p>
            <a:r>
              <a:rPr kumimoji="0" lang="nb-NO" altLang="en-US" sz="4400" b="0" i="0" u="none" strike="noStrike" kern="1200" cap="none" spc="0" normalizeH="0" baseline="0" noProof="0">
                <a:uLnTx/>
                <a:uFillTx/>
              </a:rPr>
              <a:t>Klikk for å redigere tittelstil</a:t>
            </a:r>
          </a:p>
        </p:txBody>
      </p:sp>
      <p:sp>
        <p:nvSpPr>
          <p:cNvPr id="3" name="Plassholder for loddrett tekst 2"/>
          <p:cNvSpPr>
            <a:spLocks noGrp="1"/>
          </p:cNvSpPr>
          <p:nvPr>
            <p:ph type="body" orient="vert" idx="1"/>
          </p:nvPr>
        </p:nvSpPr>
        <p:spPr>
          <a:xfrm>
            <a:off x="457200" y="1600200"/>
            <a:ext cx="8229600" cy="4525963"/>
          </a:xfrm>
        </p:spPr>
        <p:txBody>
          <a:bodyPr vert="eaVert"/>
          <a:lstStyle/>
          <a:p>
            <a:pPr lvl="0"/>
            <a:r>
              <a:rPr kumimoji="0" lang="nb-NO" altLang="en-US" sz="3200" b="0" i="0" u="none" strike="noStrike" kern="1200" cap="none" spc="0" normalizeH="0" baseline="0" noProof="0">
                <a:uLnTx/>
                <a:uFillTx/>
              </a:rPr>
              <a:t>Klikk for å redigere tekststiler i malen</a:t>
            </a:r>
          </a:p>
          <a:p>
            <a:pPr lvl="1"/>
            <a:r>
              <a:rPr kumimoji="0" lang="nb-NO" altLang="en-US" sz="2800" b="0" i="0" u="none" strike="noStrike" kern="1200" cap="none" spc="0" normalizeH="0" baseline="0" noProof="0">
                <a:uLnTx/>
                <a:uFillTx/>
              </a:rPr>
              <a:t>Andre nivå</a:t>
            </a:r>
          </a:p>
          <a:p>
            <a:pPr lvl="2"/>
            <a:r>
              <a:rPr kumimoji="0" lang="nb-NO" altLang="en-US" sz="2400" b="0" i="0" u="none" strike="noStrike" kern="1200" cap="none" spc="0" normalizeH="0" baseline="0" noProof="0">
                <a:uLnTx/>
                <a:uFillTx/>
              </a:rPr>
              <a:t>Tredje nivå</a:t>
            </a:r>
          </a:p>
          <a:p>
            <a:pPr lvl="3"/>
            <a:r>
              <a:rPr kumimoji="0" lang="nb-NO" altLang="en-US" sz="2000" b="0" i="0" u="none" strike="noStrike" kern="1200" cap="none" spc="0" normalizeH="0" baseline="0" noProof="0">
                <a:uLnTx/>
                <a:uFillTx/>
              </a:rPr>
              <a:t>Fjerde nivå</a:t>
            </a:r>
          </a:p>
          <a:p>
            <a:pPr lvl="4"/>
            <a:r>
              <a:rPr kumimoji="0" lang="nb-NO" altLang="en-US" sz="2000" b="0" i="0" u="none" strike="noStrike" kern="1200" cap="none" spc="0" normalizeH="0" baseline="0" noProof="0">
                <a:uLnTx/>
                <a:uFillTx/>
              </a:rPr>
              <a:t>Femte nivå</a:t>
            </a:r>
          </a:p>
        </p:txBody>
      </p:sp>
      <p:sp>
        <p:nvSpPr>
          <p:cNvPr id="11266" name="Plassholder for bunntekst 4"/>
          <p:cNvSpPr>
            <a:spLocks noGrp="1"/>
          </p:cNvSpPr>
          <p:nvPr>
            <p:ph type="ftr" sz="quarter" idx="10"/>
          </p:nvPr>
        </p:nvSpPr>
        <p:spPr>
          <a:xfrm>
            <a:off x="3124200" y="6356350"/>
            <a:ext cx="2895600" cy="365125"/>
          </a:xfrm>
          <a:prstGeom prst="rect">
            <a:avLst/>
          </a:prstGeom>
          <a:noFill/>
          <a:ln w="9525" cap="flat" cmpd="sng" algn="ctr">
            <a:noFill/>
            <a:prstDash val="solid"/>
            <a:round/>
            <a:headEnd type="none" w="med" len="med"/>
            <a:tailEnd type="none" w="med" len="med"/>
          </a:ln>
        </p:spPr>
        <p:txBody>
          <a:bodyPr vert="horz" lIns="91440" tIns="45720" rIns="91440" bIns="45720" rtlCol="0" anchor="ctr"/>
          <a:lstStyle>
            <a:lvl1pPr>
              <a:defRPr/>
            </a:lvl1pPr>
          </a:lstStyle>
          <a:p>
            <a:pPr marL="0" marR="0" lvl="0" indent="0" algn="ctr" defTabSz="914400" rtl="0" eaLnBrk="1" fontAlgn="auto" latinLnBrk="0" hangingPunct="1">
              <a:lnSpc>
                <a:spcPct val="100000"/>
              </a:lnSpc>
              <a:spcBef>
                <a:spcPct val="0"/>
              </a:spcBef>
              <a:spcAft>
                <a:spcPct val="0"/>
              </a:spcAft>
              <a:buClrTx/>
              <a:buSzTx/>
              <a:buFontTx/>
              <a:buNone/>
            </a:pPr>
            <a:endParaRPr kumimoji="0" lang="nb-NO" sz="1200" b="0" i="0" u="none" strike="noStrike" kern="1200" cap="none" spc="0" normalizeH="0" baseline="0" noProof="0">
              <a:ln>
                <a:noFill/>
              </a:ln>
              <a:solidFill>
                <a:schemeClr val="tx1">
                  <a:tint val="75000"/>
                </a:schemeClr>
              </a:solidFill>
              <a:uLnTx/>
              <a:uFillTx/>
              <a:latin typeface="+mn-lt"/>
              <a:ea typeface="+mn-ea"/>
              <a:cs typeface="+mn-cs"/>
            </a:endParaRPr>
          </a:p>
        </p:txBody>
      </p:sp>
      <p:sp>
        <p:nvSpPr>
          <p:cNvPr id="11269" name="Plassholder for lysbildenummer 5"/>
          <p:cNvSpPr>
            <a:spLocks noGrp="1"/>
          </p:cNvSpPr>
          <p:nvPr>
            <p:ph type="sldNum" sz="quarter" idx="11"/>
          </p:nvPr>
        </p:nvSpPr>
        <p:spPr>
          <a:xfrm>
            <a:off x="6553200" y="6356350"/>
            <a:ext cx="2133600" cy="365125"/>
          </a:xfrm>
          <a:prstGeom prst="rect">
            <a:avLst/>
          </a:prstGeom>
          <a:noFill/>
          <a:ln w="9525" cap="flat" cmpd="sng" algn="ctr">
            <a:noFill/>
            <a:prstDash val="solid"/>
            <a:round/>
            <a:headEnd type="none" w="med" len="med"/>
            <a:tailEnd type="none" w="med" len="med"/>
          </a:ln>
        </p:spPr>
        <p:txBody>
          <a:bodyPr vert="horz" wrap="square" lIns="91440" tIns="45720" rIns="91440" bIns="45720" numCol="1" anchor="ctr" anchorCtr="0" compatLnSpc="1">
            <a:prstTxWarp prst="textNoShape">
              <a:avLst/>
            </a:prstTxWarp>
          </a:bodyPr>
          <a:lstStyle>
            <a:lvl1pPr>
              <a:defRPr/>
            </a:lvl1pPr>
          </a:lstStyle>
          <a:p>
            <a:pPr marL="0" marR="0" lvl="0" indent="0" algn="r" defTabSz="914400" rtl="0" eaLnBrk="1" fontAlgn="base" latinLnBrk="0" hangingPunct="1">
              <a:lnSpc>
                <a:spcPct val="100000"/>
              </a:lnSpc>
              <a:spcBef>
                <a:spcPct val="0"/>
              </a:spcBef>
              <a:spcAft>
                <a:spcPct val="0"/>
              </a:spcAft>
              <a:buClrTx/>
              <a:buSzTx/>
              <a:buFontTx/>
              <a:buNone/>
            </a:pPr>
            <a:fld id="{BA3B1115-B0AD-4A63-8B0E-D76D260BDF8E}" type="slidenum">
              <a:rPr kumimoji="0" lang="nb-NO" altLang="nb-NO" sz="1200" b="0" i="0" u="none" strike="noStrike" kern="1200" cap="none" spc="0" normalizeH="0" baseline="0" noProof="0">
                <a:ln>
                  <a:noFill/>
                </a:ln>
                <a:solidFill>
                  <a:srgbClr val="898989"/>
                </a:solidFill>
                <a:uLnTx/>
                <a:uFillTx/>
                <a:latin typeface="Calibri" pitchFamily="34" charset="0"/>
                <a:ea typeface="+mn-ea"/>
                <a:cs typeface="Arial" pitchFamily="34" charset="0"/>
              </a:rPr>
              <a:pPr marL="0" marR="0" lvl="0" indent="0" algn="r" defTabSz="914400" rtl="0" eaLnBrk="1" fontAlgn="base" latinLnBrk="0" hangingPunct="1">
                <a:lnSpc>
                  <a:spcPct val="100000"/>
                </a:lnSpc>
                <a:spcBef>
                  <a:spcPct val="0"/>
                </a:spcBef>
                <a:spcAft>
                  <a:spcPct val="0"/>
                </a:spcAft>
                <a:buClrTx/>
                <a:buSzTx/>
                <a:buFontTx/>
                <a:buNone/>
              </a:pPr>
              <a:t>*</a:t>
            </a:fld>
            <a:endParaRPr kumimoji="0" lang="nb-NO" altLang="nb-NO" sz="1200" b="0" i="0" u="none" strike="noStrike" kern="1200" cap="none" spc="0" normalizeH="0" baseline="0" noProof="0">
              <a:ln>
                <a:noFill/>
              </a:ln>
              <a:solidFill>
                <a:srgbClr val="898989"/>
              </a:solidFill>
              <a:uLnTx/>
              <a:uFillTx/>
              <a:latin typeface="Calibri" pitchFamily="34" charset="0"/>
              <a:ea typeface="+mn-ea"/>
              <a:cs typeface="Arial" pitchFamily="34" charset="0"/>
            </a:endParaRPr>
          </a:p>
        </p:txBody>
      </p:sp>
      <p:sp>
        <p:nvSpPr>
          <p:cNvPr id="11270" name="Plassholder for dato 3"/>
          <p:cNvSpPr>
            <a:spLocks noGrp="1"/>
          </p:cNvSpPr>
          <p:nvPr>
            <p:ph type="dt" sz="half" idx="12"/>
          </p:nvPr>
        </p:nvSpPr>
        <p:spPr>
          <a:xfrm>
            <a:off x="457200" y="6356350"/>
            <a:ext cx="2133600" cy="365125"/>
          </a:xfrm>
          <a:prstGeom prst="rect">
            <a:avLst/>
          </a:prstGeom>
          <a:noFill/>
          <a:ln w="9525" cap="flat" cmpd="sng" algn="ctr">
            <a:noFill/>
            <a:prstDash val="solid"/>
            <a:round/>
            <a:headEnd type="none" w="med" len="med"/>
            <a:tailEnd type="none" w="med" len="med"/>
          </a:ln>
        </p:spPr>
        <p:txBody>
          <a:bodyPr vert="horz" lIns="91440" tIns="45720" rIns="91440" bIns="45720" rtlCol="0" anchor="ctr"/>
          <a:lstStyle>
            <a:lvl1pPr>
              <a:defRPr/>
            </a:lvl1pPr>
          </a:lstStyle>
          <a:p>
            <a:pPr marL="0" marR="0" lvl="0" indent="0" algn="l" defTabSz="914400" rtl="0" eaLnBrk="1" fontAlgn="auto" latinLnBrk="0" hangingPunct="1">
              <a:lnSpc>
                <a:spcPct val="100000"/>
              </a:lnSpc>
              <a:spcBef>
                <a:spcPct val="0"/>
              </a:spcBef>
              <a:spcAft>
                <a:spcPct val="0"/>
              </a:spcAft>
              <a:buClrTx/>
              <a:buSzTx/>
              <a:buFontTx/>
              <a:buNone/>
            </a:pPr>
            <a:fld id="{1306328A-EB25-4A63-8D72-F32BEB37B6EB}" type="hfDateTime">
              <a:rPr kumimoji="0" lang="nb-NO" sz="1200" b="0" i="0" u="none" strike="noStrike" kern="1200" cap="none" spc="0" normalizeH="0" baseline="0" noProof="0">
                <a:ln>
                  <a:noFill/>
                </a:ln>
                <a:solidFill>
                  <a:schemeClr val="tx1">
                    <a:tint val="75000"/>
                  </a:schemeClr>
                </a:solidFill>
                <a:uLnTx/>
                <a:uFillTx/>
                <a:latin typeface="+mn-lt"/>
                <a:ea typeface="+mn-ea"/>
                <a:cs typeface="+mn-cs"/>
              </a:rPr>
              <a:pPr marL="0" marR="0" lvl="0" indent="0" algn="l" defTabSz="914400" rtl="0" eaLnBrk="1" fontAlgn="auto" latinLnBrk="0" hangingPunct="1">
                <a:lnSpc>
                  <a:spcPct val="100000"/>
                </a:lnSpc>
                <a:spcBef>
                  <a:spcPct val="0"/>
                </a:spcBef>
                <a:spcAft>
                  <a:spcPct val="0"/>
                </a:spcAft>
                <a:buClrTx/>
                <a:buSzTx/>
                <a:buFontTx/>
                <a:buNone/>
              </a:pPr>
              <a:t>*</a:t>
            </a:fld>
            <a:endParaRPr kumimoji="0" lang="nb-NO" sz="1200" b="0" i="0" u="none" strike="noStrike" kern="1200" cap="none" spc="0" normalizeH="0" baseline="0" noProof="0">
              <a:ln>
                <a:noFill/>
              </a:ln>
              <a:solidFill>
                <a:schemeClr val="tx1">
                  <a:tint val="75000"/>
                </a:schemeClr>
              </a:solidFill>
              <a:uLnTx/>
              <a:uFillTx/>
              <a:latin typeface="+mn-lt"/>
              <a:ea typeface="+mn-ea"/>
              <a:cs typeface="+mn-cs"/>
            </a:endParaRPr>
          </a:p>
        </p:txBody>
      </p:sp>
    </p:spTree>
  </p:cSld>
  <p:clrMapOvr>
    <a:masterClrMapping/>
  </p:clrMapOvr>
  <p:transition/>
  <p:timing/>
</p:sldLayout>
</file>

<file path=ppt/slideLayouts/slideLayout1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itleAndTx">
  <p:cSld name="Loddrett tittel og tekst">
    <p:bg>
      <p:bgPr>
        <a:solidFill>
          <a:schemeClr val="bg1"/>
        </a:solidFill>
      </p:bgPr>
    </p:bg>
    <p:spTree>
      <p:nvGrpSpPr>
        <p:cNvPr id="1" name="" title=""/>
        <p:cNvGrpSpPr/>
        <p:nvPr/>
      </p:nvGrpSpPr>
      <p:grpSpPr/>
      <p:sp>
        <p:nvSpPr>
          <p:cNvPr id="2" name="Loddrett tittel 1"/>
          <p:cNvSpPr>
            <a:spLocks noGrp="1"/>
          </p:cNvSpPr>
          <p:nvPr>
            <p:ph type="title" orient="vert"/>
          </p:nvPr>
        </p:nvSpPr>
        <p:spPr>
          <a:xfrm>
            <a:off x="6629400" y="274638"/>
            <a:ext cx="2057400" cy="5851525"/>
          </a:xfrm>
        </p:spPr>
        <p:txBody>
          <a:bodyPr vert="eaVert"/>
          <a:lstStyle/>
          <a:p>
            <a:r>
              <a:rPr kumimoji="0" lang="nb-NO" altLang="en-US" sz="4400" b="0" i="0" u="none" strike="noStrike" kern="1200" cap="none" spc="0" normalizeH="0" baseline="0" noProof="0">
                <a:uLnTx/>
                <a:uFillTx/>
              </a:rPr>
              <a:t>Klikk for å redigere tittelstil</a:t>
            </a:r>
          </a:p>
        </p:txBody>
      </p:sp>
      <p:sp>
        <p:nvSpPr>
          <p:cNvPr id="3" name="Plassholder for loddrett tekst 2"/>
          <p:cNvSpPr>
            <a:spLocks noGrp="1"/>
          </p:cNvSpPr>
          <p:nvPr>
            <p:ph type="body" orient="vert" idx="1"/>
          </p:nvPr>
        </p:nvSpPr>
        <p:spPr>
          <a:xfrm>
            <a:off x="457200" y="274638"/>
            <a:ext cx="6019800" cy="5851525"/>
          </a:xfrm>
        </p:spPr>
        <p:txBody>
          <a:bodyPr vert="eaVert"/>
          <a:lstStyle/>
          <a:p>
            <a:pPr lvl="0"/>
            <a:r>
              <a:rPr kumimoji="0" lang="nb-NO" altLang="en-US" sz="3200" b="0" i="0" u="none" strike="noStrike" kern="1200" cap="none" spc="0" normalizeH="0" baseline="0" noProof="0">
                <a:uLnTx/>
                <a:uFillTx/>
              </a:rPr>
              <a:t>Klikk for å redigere tekststiler i malen</a:t>
            </a:r>
          </a:p>
          <a:p>
            <a:pPr lvl="1"/>
            <a:r>
              <a:rPr kumimoji="0" lang="nb-NO" altLang="en-US" sz="2800" b="0" i="0" u="none" strike="noStrike" kern="1200" cap="none" spc="0" normalizeH="0" baseline="0" noProof="0">
                <a:uLnTx/>
                <a:uFillTx/>
              </a:rPr>
              <a:t>Andre nivå</a:t>
            </a:r>
          </a:p>
          <a:p>
            <a:pPr lvl="2"/>
            <a:r>
              <a:rPr kumimoji="0" lang="nb-NO" altLang="en-US" sz="2400" b="0" i="0" u="none" strike="noStrike" kern="1200" cap="none" spc="0" normalizeH="0" baseline="0" noProof="0">
                <a:uLnTx/>
                <a:uFillTx/>
              </a:rPr>
              <a:t>Tredje nivå</a:t>
            </a:r>
          </a:p>
          <a:p>
            <a:pPr lvl="3"/>
            <a:r>
              <a:rPr kumimoji="0" lang="nb-NO" altLang="en-US" sz="2000" b="0" i="0" u="none" strike="noStrike" kern="1200" cap="none" spc="0" normalizeH="0" baseline="0" noProof="0">
                <a:uLnTx/>
                <a:uFillTx/>
              </a:rPr>
              <a:t>Fjerde nivå</a:t>
            </a:r>
          </a:p>
          <a:p>
            <a:pPr lvl="4"/>
            <a:r>
              <a:rPr kumimoji="0" lang="nb-NO" altLang="en-US" sz="2000" b="0" i="0" u="none" strike="noStrike" kern="1200" cap="none" spc="0" normalizeH="0" baseline="0" noProof="0">
                <a:uLnTx/>
                <a:uFillTx/>
              </a:rPr>
              <a:t>Femte nivå</a:t>
            </a:r>
          </a:p>
        </p:txBody>
      </p:sp>
      <p:sp>
        <p:nvSpPr>
          <p:cNvPr id="12290" name="Plassholder for bunntekst 4"/>
          <p:cNvSpPr>
            <a:spLocks noGrp="1"/>
          </p:cNvSpPr>
          <p:nvPr>
            <p:ph type="ftr" sz="quarter" idx="10"/>
          </p:nvPr>
        </p:nvSpPr>
        <p:spPr>
          <a:xfrm>
            <a:off x="3124200" y="6356350"/>
            <a:ext cx="2895600" cy="365125"/>
          </a:xfrm>
          <a:prstGeom prst="rect">
            <a:avLst/>
          </a:prstGeom>
          <a:noFill/>
          <a:ln w="9525" cap="flat" cmpd="sng" algn="ctr">
            <a:noFill/>
            <a:prstDash val="solid"/>
            <a:round/>
            <a:headEnd type="none" w="med" len="med"/>
            <a:tailEnd type="none" w="med" len="med"/>
          </a:ln>
        </p:spPr>
        <p:txBody>
          <a:bodyPr vert="horz" lIns="91440" tIns="45720" rIns="91440" bIns="45720" rtlCol="0" anchor="ctr"/>
          <a:lstStyle>
            <a:lvl1pPr>
              <a:defRPr/>
            </a:lvl1pPr>
          </a:lstStyle>
          <a:p>
            <a:pPr marL="0" marR="0" lvl="0" indent="0" algn="ctr" defTabSz="914400" rtl="0" eaLnBrk="1" fontAlgn="auto" latinLnBrk="0" hangingPunct="1">
              <a:lnSpc>
                <a:spcPct val="100000"/>
              </a:lnSpc>
              <a:spcBef>
                <a:spcPct val="0"/>
              </a:spcBef>
              <a:spcAft>
                <a:spcPct val="0"/>
              </a:spcAft>
              <a:buClrTx/>
              <a:buSzTx/>
              <a:buFontTx/>
              <a:buNone/>
            </a:pPr>
            <a:endParaRPr kumimoji="0" lang="nb-NO" sz="1200" b="0" i="0" u="none" strike="noStrike" kern="1200" cap="none" spc="0" normalizeH="0" baseline="0" noProof="0">
              <a:ln>
                <a:noFill/>
              </a:ln>
              <a:solidFill>
                <a:schemeClr val="tx1">
                  <a:tint val="75000"/>
                </a:schemeClr>
              </a:solidFill>
              <a:uLnTx/>
              <a:uFillTx/>
              <a:latin typeface="+mn-lt"/>
              <a:ea typeface="+mn-ea"/>
              <a:cs typeface="+mn-cs"/>
            </a:endParaRPr>
          </a:p>
        </p:txBody>
      </p:sp>
      <p:sp>
        <p:nvSpPr>
          <p:cNvPr id="12293" name="Plassholder for lysbildenummer 5"/>
          <p:cNvSpPr>
            <a:spLocks noGrp="1"/>
          </p:cNvSpPr>
          <p:nvPr>
            <p:ph type="sldNum" sz="quarter" idx="11"/>
          </p:nvPr>
        </p:nvSpPr>
        <p:spPr>
          <a:xfrm>
            <a:off x="6553200" y="6356350"/>
            <a:ext cx="2133600" cy="365125"/>
          </a:xfrm>
          <a:prstGeom prst="rect">
            <a:avLst/>
          </a:prstGeom>
          <a:noFill/>
          <a:ln w="9525" cap="flat" cmpd="sng" algn="ctr">
            <a:noFill/>
            <a:prstDash val="solid"/>
            <a:round/>
            <a:headEnd type="none" w="med" len="med"/>
            <a:tailEnd type="none" w="med" len="med"/>
          </a:ln>
        </p:spPr>
        <p:txBody>
          <a:bodyPr vert="horz" wrap="square" lIns="91440" tIns="45720" rIns="91440" bIns="45720" numCol="1" anchor="ctr" anchorCtr="0" compatLnSpc="1">
            <a:prstTxWarp prst="textNoShape">
              <a:avLst/>
            </a:prstTxWarp>
          </a:bodyPr>
          <a:lstStyle>
            <a:lvl1pPr>
              <a:defRPr/>
            </a:lvl1pPr>
          </a:lstStyle>
          <a:p>
            <a:pPr marL="0" marR="0" lvl="0" indent="0" algn="r" defTabSz="914400" rtl="0" eaLnBrk="1" fontAlgn="base" latinLnBrk="0" hangingPunct="1">
              <a:lnSpc>
                <a:spcPct val="100000"/>
              </a:lnSpc>
              <a:spcBef>
                <a:spcPct val="0"/>
              </a:spcBef>
              <a:spcAft>
                <a:spcPct val="0"/>
              </a:spcAft>
              <a:buClrTx/>
              <a:buSzTx/>
              <a:buFontTx/>
              <a:buNone/>
            </a:pPr>
            <a:fld id="{7D464B0C-0311-4390-94DC-56FBCABC1F1C}" type="slidenum">
              <a:rPr kumimoji="0" lang="nb-NO" altLang="nb-NO" sz="1200" b="0" i="0" u="none" strike="noStrike" kern="1200" cap="none" spc="0" normalizeH="0" baseline="0" noProof="0">
                <a:ln>
                  <a:noFill/>
                </a:ln>
                <a:solidFill>
                  <a:srgbClr val="898989"/>
                </a:solidFill>
                <a:uLnTx/>
                <a:uFillTx/>
                <a:latin typeface="Calibri" pitchFamily="34" charset="0"/>
                <a:ea typeface="+mn-ea"/>
                <a:cs typeface="Arial" pitchFamily="34" charset="0"/>
              </a:rPr>
              <a:pPr marL="0" marR="0" lvl="0" indent="0" algn="r" defTabSz="914400" rtl="0" eaLnBrk="1" fontAlgn="base" latinLnBrk="0" hangingPunct="1">
                <a:lnSpc>
                  <a:spcPct val="100000"/>
                </a:lnSpc>
                <a:spcBef>
                  <a:spcPct val="0"/>
                </a:spcBef>
                <a:spcAft>
                  <a:spcPct val="0"/>
                </a:spcAft>
                <a:buClrTx/>
                <a:buSzTx/>
                <a:buFontTx/>
                <a:buNone/>
              </a:pPr>
              <a:t>*</a:t>
            </a:fld>
            <a:endParaRPr kumimoji="0" lang="nb-NO" altLang="nb-NO" sz="1200" b="0" i="0" u="none" strike="noStrike" kern="1200" cap="none" spc="0" normalizeH="0" baseline="0" noProof="0">
              <a:ln>
                <a:noFill/>
              </a:ln>
              <a:solidFill>
                <a:srgbClr val="898989"/>
              </a:solidFill>
              <a:uLnTx/>
              <a:uFillTx/>
              <a:latin typeface="Calibri" pitchFamily="34" charset="0"/>
              <a:ea typeface="+mn-ea"/>
              <a:cs typeface="Arial" pitchFamily="34" charset="0"/>
            </a:endParaRPr>
          </a:p>
        </p:txBody>
      </p:sp>
      <p:sp>
        <p:nvSpPr>
          <p:cNvPr id="12294" name="Plassholder for dato 3"/>
          <p:cNvSpPr>
            <a:spLocks noGrp="1"/>
          </p:cNvSpPr>
          <p:nvPr>
            <p:ph type="dt" sz="half" idx="12"/>
          </p:nvPr>
        </p:nvSpPr>
        <p:spPr>
          <a:xfrm>
            <a:off x="457200" y="6356350"/>
            <a:ext cx="2133600" cy="365125"/>
          </a:xfrm>
          <a:prstGeom prst="rect">
            <a:avLst/>
          </a:prstGeom>
          <a:noFill/>
          <a:ln w="9525" cap="flat" cmpd="sng" algn="ctr">
            <a:noFill/>
            <a:prstDash val="solid"/>
            <a:round/>
            <a:headEnd type="none" w="med" len="med"/>
            <a:tailEnd type="none" w="med" len="med"/>
          </a:ln>
        </p:spPr>
        <p:txBody>
          <a:bodyPr vert="horz" lIns="91440" tIns="45720" rIns="91440" bIns="45720" rtlCol="0" anchor="ctr"/>
          <a:lstStyle>
            <a:lvl1pPr>
              <a:defRPr/>
            </a:lvl1pPr>
          </a:lstStyle>
          <a:p>
            <a:pPr marL="0" marR="0" lvl="0" indent="0" algn="l" defTabSz="914400" rtl="0" eaLnBrk="1" fontAlgn="auto" latinLnBrk="0" hangingPunct="1">
              <a:lnSpc>
                <a:spcPct val="100000"/>
              </a:lnSpc>
              <a:spcBef>
                <a:spcPct val="0"/>
              </a:spcBef>
              <a:spcAft>
                <a:spcPct val="0"/>
              </a:spcAft>
              <a:buClrTx/>
              <a:buSzTx/>
              <a:buFontTx/>
              <a:buNone/>
            </a:pPr>
            <a:fld id="{102BFC6F-5661-4D51-ABF6-97298F044A08}" type="hfDateTime">
              <a:rPr kumimoji="0" lang="nb-NO" sz="1200" b="0" i="0" u="none" strike="noStrike" kern="1200" cap="none" spc="0" normalizeH="0" baseline="0" noProof="0">
                <a:ln>
                  <a:noFill/>
                </a:ln>
                <a:solidFill>
                  <a:schemeClr val="tx1">
                    <a:tint val="75000"/>
                  </a:schemeClr>
                </a:solidFill>
                <a:uLnTx/>
                <a:uFillTx/>
                <a:latin typeface="+mn-lt"/>
                <a:ea typeface="+mn-ea"/>
                <a:cs typeface="+mn-cs"/>
              </a:rPr>
              <a:pPr marL="0" marR="0" lvl="0" indent="0" algn="l" defTabSz="914400" rtl="0" eaLnBrk="1" fontAlgn="auto" latinLnBrk="0" hangingPunct="1">
                <a:lnSpc>
                  <a:spcPct val="100000"/>
                </a:lnSpc>
                <a:spcBef>
                  <a:spcPct val="0"/>
                </a:spcBef>
                <a:spcAft>
                  <a:spcPct val="0"/>
                </a:spcAft>
                <a:buClrTx/>
                <a:buSzTx/>
                <a:buFontTx/>
                <a:buNone/>
              </a:pPr>
              <a:t>*</a:t>
            </a:fld>
            <a:endParaRPr kumimoji="0" lang="nb-NO" sz="1200" b="0" i="0" u="none" strike="noStrike" kern="1200" cap="none" spc="0" normalizeH="0" baseline="0" noProof="0">
              <a:ln>
                <a:noFill/>
              </a:ln>
              <a:solidFill>
                <a:schemeClr val="tx1">
                  <a:tint val="75000"/>
                </a:schemeClr>
              </a:solidFill>
              <a:uLnTx/>
              <a:uFillTx/>
              <a:latin typeface="+mn-lt"/>
              <a:ea typeface="+mn-ea"/>
              <a:cs typeface="+mn-cs"/>
            </a:endParaRPr>
          </a:p>
        </p:txBody>
      </p:sp>
    </p:spTree>
  </p:cSld>
  <p:clrMapOvr>
    <a:masterClrMapping/>
  </p:clrMapOvr>
  <p:transition/>
  <p:timing/>
</p:sldLayout>
</file>

<file path=ppt/slideLayouts/slideLayout2.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
  <p:cSld name="Tittel og innhold">
    <p:bg>
      <p:bgPr>
        <a:solidFill>
          <a:schemeClr val="bg1"/>
        </a:solidFill>
      </p:bgPr>
    </p:bg>
    <p:spTree>
      <p:nvGrpSpPr>
        <p:cNvPr id="1" name="" title=""/>
        <p:cNvGrpSpPr/>
        <p:nvPr/>
      </p:nvGrpSpPr>
      <p:grpSpPr/>
      <p:sp>
        <p:nvSpPr>
          <p:cNvPr id="2" name="Tittel 1"/>
          <p:cNvSpPr>
            <a:spLocks noGrp="1"/>
          </p:cNvSpPr>
          <p:nvPr>
            <p:ph type="title"/>
          </p:nvPr>
        </p:nvSpPr>
        <p:spPr>
          <a:xfrm>
            <a:off x="457200" y="274638"/>
            <a:ext cx="8229600" cy="1143000"/>
          </a:xfrm>
        </p:spPr>
        <p:txBody>
          <a:bodyPr/>
          <a:lstStyle/>
          <a:p>
            <a:r>
              <a:rPr kumimoji="0" lang="nb-NO" altLang="en-US" sz="4400" b="0" i="0" u="none" strike="noStrike" kern="1200" cap="none" spc="0" normalizeH="0" baseline="0" noProof="0">
                <a:uLnTx/>
                <a:uFillTx/>
              </a:rPr>
              <a:t>Klikk for å redigere tittelstil</a:t>
            </a:r>
          </a:p>
        </p:txBody>
      </p:sp>
      <p:sp>
        <p:nvSpPr>
          <p:cNvPr id="3" name="Plassholder for innhold 2"/>
          <p:cNvSpPr>
            <a:spLocks noGrp="1"/>
          </p:cNvSpPr>
          <p:nvPr>
            <p:ph idx="1"/>
          </p:nvPr>
        </p:nvSpPr>
        <p:spPr>
          <a:xfrm>
            <a:off x="457200" y="1600200"/>
            <a:ext cx="8229600" cy="4525963"/>
          </a:xfrm>
        </p:spPr>
        <p:txBody>
          <a:bodyPr/>
          <a:lstStyle/>
          <a:p>
            <a:pPr lvl="0"/>
            <a:r>
              <a:rPr kumimoji="0" lang="nb-NO" altLang="en-US" sz="3200" b="0" i="0" u="none" strike="noStrike" kern="1200" cap="none" spc="0" normalizeH="0" baseline="0" noProof="0">
                <a:uLnTx/>
                <a:uFillTx/>
              </a:rPr>
              <a:t>Klikk for å redigere tekststiler i malen</a:t>
            </a:r>
          </a:p>
          <a:p>
            <a:pPr lvl="1"/>
            <a:r>
              <a:rPr kumimoji="0" lang="nb-NO" altLang="en-US" sz="2800" b="0" i="0" u="none" strike="noStrike" kern="1200" cap="none" spc="0" normalizeH="0" baseline="0" noProof="0">
                <a:uLnTx/>
                <a:uFillTx/>
              </a:rPr>
              <a:t>Andre nivå</a:t>
            </a:r>
          </a:p>
          <a:p>
            <a:pPr lvl="2"/>
            <a:r>
              <a:rPr kumimoji="0" lang="nb-NO" altLang="en-US" sz="2400" b="0" i="0" u="none" strike="noStrike" kern="1200" cap="none" spc="0" normalizeH="0" baseline="0" noProof="0">
                <a:uLnTx/>
                <a:uFillTx/>
              </a:rPr>
              <a:t>Tredje nivå</a:t>
            </a:r>
          </a:p>
          <a:p>
            <a:pPr lvl="3"/>
            <a:r>
              <a:rPr kumimoji="0" lang="nb-NO" altLang="en-US" sz="2000" b="0" i="0" u="none" strike="noStrike" kern="1200" cap="none" spc="0" normalizeH="0" baseline="0" noProof="0">
                <a:uLnTx/>
                <a:uFillTx/>
              </a:rPr>
              <a:t>Fjerde nivå</a:t>
            </a:r>
          </a:p>
          <a:p>
            <a:pPr lvl="4"/>
            <a:r>
              <a:rPr kumimoji="0" lang="nb-NO" altLang="en-US" sz="2000" b="0" i="0" u="none" strike="noStrike" kern="1200" cap="none" spc="0" normalizeH="0" baseline="0" noProof="0">
                <a:uLnTx/>
                <a:uFillTx/>
              </a:rPr>
              <a:t>Femte nivå</a:t>
            </a:r>
          </a:p>
        </p:txBody>
      </p:sp>
      <p:sp>
        <p:nvSpPr>
          <p:cNvPr id="3074" name="Plassholder for bunntekst 4"/>
          <p:cNvSpPr>
            <a:spLocks noGrp="1"/>
          </p:cNvSpPr>
          <p:nvPr>
            <p:ph type="ftr" sz="quarter" idx="10"/>
          </p:nvPr>
        </p:nvSpPr>
        <p:spPr>
          <a:xfrm>
            <a:off x="3124200" y="6356350"/>
            <a:ext cx="2895600" cy="365125"/>
          </a:xfrm>
          <a:prstGeom prst="rect">
            <a:avLst/>
          </a:prstGeom>
          <a:noFill/>
          <a:ln w="9525" cap="flat" cmpd="sng" algn="ctr">
            <a:noFill/>
            <a:prstDash val="solid"/>
            <a:round/>
            <a:headEnd type="none" w="med" len="med"/>
            <a:tailEnd type="none" w="med" len="med"/>
          </a:ln>
        </p:spPr>
        <p:txBody>
          <a:bodyPr vert="horz" lIns="91440" tIns="45720" rIns="91440" bIns="45720" rtlCol="0" anchor="ctr"/>
          <a:lstStyle>
            <a:lvl1pPr>
              <a:defRPr/>
            </a:lvl1pPr>
          </a:lstStyle>
          <a:p>
            <a:pPr marL="0" marR="0" lvl="0" indent="0" algn="ctr" defTabSz="914400" rtl="0" eaLnBrk="1" fontAlgn="auto" latinLnBrk="0" hangingPunct="1">
              <a:lnSpc>
                <a:spcPct val="100000"/>
              </a:lnSpc>
              <a:spcBef>
                <a:spcPct val="0"/>
              </a:spcBef>
              <a:spcAft>
                <a:spcPct val="0"/>
              </a:spcAft>
              <a:buClrTx/>
              <a:buSzTx/>
              <a:buFontTx/>
              <a:buNone/>
            </a:pPr>
            <a:endParaRPr kumimoji="0" lang="nb-NO" sz="1200" b="0" i="0" u="none" strike="noStrike" kern="1200" cap="none" spc="0" normalizeH="0" baseline="0" noProof="0">
              <a:ln>
                <a:noFill/>
              </a:ln>
              <a:solidFill>
                <a:schemeClr val="tx1">
                  <a:tint val="75000"/>
                </a:schemeClr>
              </a:solidFill>
              <a:uLnTx/>
              <a:uFillTx/>
              <a:latin typeface="+mn-lt"/>
              <a:ea typeface="+mn-ea"/>
              <a:cs typeface="+mn-cs"/>
            </a:endParaRPr>
          </a:p>
        </p:txBody>
      </p:sp>
      <p:sp>
        <p:nvSpPr>
          <p:cNvPr id="3077" name="Plassholder for lysbildenummer 5"/>
          <p:cNvSpPr>
            <a:spLocks noGrp="1"/>
          </p:cNvSpPr>
          <p:nvPr>
            <p:ph type="sldNum" sz="quarter" idx="11"/>
          </p:nvPr>
        </p:nvSpPr>
        <p:spPr>
          <a:xfrm>
            <a:off x="6553200" y="6356350"/>
            <a:ext cx="2133600" cy="365125"/>
          </a:xfrm>
          <a:prstGeom prst="rect">
            <a:avLst/>
          </a:prstGeom>
          <a:noFill/>
          <a:ln w="9525" cap="flat" cmpd="sng" algn="ctr">
            <a:noFill/>
            <a:prstDash val="solid"/>
            <a:round/>
            <a:headEnd type="none" w="med" len="med"/>
            <a:tailEnd type="none" w="med" len="med"/>
          </a:ln>
        </p:spPr>
        <p:txBody>
          <a:bodyPr vert="horz" wrap="square" lIns="91440" tIns="45720" rIns="91440" bIns="45720" numCol="1" anchor="ctr" anchorCtr="0" compatLnSpc="1">
            <a:prstTxWarp prst="textNoShape">
              <a:avLst/>
            </a:prstTxWarp>
          </a:bodyPr>
          <a:lstStyle>
            <a:lvl1pPr>
              <a:defRPr/>
            </a:lvl1pPr>
          </a:lstStyle>
          <a:p>
            <a:pPr marL="0" marR="0" lvl="0" indent="0" algn="r" defTabSz="914400" rtl="0" eaLnBrk="1" fontAlgn="base" latinLnBrk="0" hangingPunct="1">
              <a:lnSpc>
                <a:spcPct val="100000"/>
              </a:lnSpc>
              <a:spcBef>
                <a:spcPct val="0"/>
              </a:spcBef>
              <a:spcAft>
                <a:spcPct val="0"/>
              </a:spcAft>
              <a:buClrTx/>
              <a:buSzTx/>
              <a:buFontTx/>
              <a:buNone/>
            </a:pPr>
            <a:fld id="{CDA9B41C-AF4A-45DF-8A56-35D865993791}" type="slidenum">
              <a:rPr kumimoji="0" lang="nb-NO" altLang="nb-NO" sz="1200" b="0" i="0" u="none" strike="noStrike" kern="1200" cap="none" spc="0" normalizeH="0" baseline="0" noProof="0">
                <a:ln>
                  <a:noFill/>
                </a:ln>
                <a:solidFill>
                  <a:srgbClr val="898989"/>
                </a:solidFill>
                <a:uLnTx/>
                <a:uFillTx/>
                <a:latin typeface="Calibri" pitchFamily="34" charset="0"/>
                <a:ea typeface="+mn-ea"/>
                <a:cs typeface="Arial" pitchFamily="34" charset="0"/>
              </a:rPr>
              <a:pPr marL="0" marR="0" lvl="0" indent="0" algn="r" defTabSz="914400" rtl="0" eaLnBrk="1" fontAlgn="base" latinLnBrk="0" hangingPunct="1">
                <a:lnSpc>
                  <a:spcPct val="100000"/>
                </a:lnSpc>
                <a:spcBef>
                  <a:spcPct val="0"/>
                </a:spcBef>
                <a:spcAft>
                  <a:spcPct val="0"/>
                </a:spcAft>
                <a:buClrTx/>
                <a:buSzTx/>
                <a:buFontTx/>
                <a:buNone/>
              </a:pPr>
              <a:t>*</a:t>
            </a:fld>
            <a:endParaRPr kumimoji="0" lang="nb-NO" altLang="nb-NO" sz="1200" b="0" i="0" u="none" strike="noStrike" kern="1200" cap="none" spc="0" normalizeH="0" baseline="0" noProof="0">
              <a:ln>
                <a:noFill/>
              </a:ln>
              <a:solidFill>
                <a:srgbClr val="898989"/>
              </a:solidFill>
              <a:uLnTx/>
              <a:uFillTx/>
              <a:latin typeface="Calibri" pitchFamily="34" charset="0"/>
              <a:ea typeface="+mn-ea"/>
              <a:cs typeface="Arial" pitchFamily="34" charset="0"/>
            </a:endParaRPr>
          </a:p>
        </p:txBody>
      </p:sp>
      <p:sp>
        <p:nvSpPr>
          <p:cNvPr id="3078" name="Plassholder for dato 3"/>
          <p:cNvSpPr>
            <a:spLocks noGrp="1"/>
          </p:cNvSpPr>
          <p:nvPr>
            <p:ph type="dt" sz="half" idx="12"/>
          </p:nvPr>
        </p:nvSpPr>
        <p:spPr>
          <a:xfrm>
            <a:off x="457200" y="6356350"/>
            <a:ext cx="2133600" cy="365125"/>
          </a:xfrm>
          <a:prstGeom prst="rect">
            <a:avLst/>
          </a:prstGeom>
          <a:noFill/>
          <a:ln w="9525" cap="flat" cmpd="sng" algn="ctr">
            <a:noFill/>
            <a:prstDash val="solid"/>
            <a:round/>
            <a:headEnd type="none" w="med" len="med"/>
            <a:tailEnd type="none" w="med" len="med"/>
          </a:ln>
        </p:spPr>
        <p:txBody>
          <a:bodyPr vert="horz" lIns="91440" tIns="45720" rIns="91440" bIns="45720" rtlCol="0" anchor="ctr"/>
          <a:lstStyle>
            <a:lvl1pPr>
              <a:defRPr/>
            </a:lvl1pPr>
          </a:lstStyle>
          <a:p>
            <a:pPr marL="0" marR="0" lvl="0" indent="0" algn="l" defTabSz="914400" rtl="0" eaLnBrk="1" fontAlgn="auto" latinLnBrk="0" hangingPunct="1">
              <a:lnSpc>
                <a:spcPct val="100000"/>
              </a:lnSpc>
              <a:spcBef>
                <a:spcPct val="0"/>
              </a:spcBef>
              <a:spcAft>
                <a:spcPct val="0"/>
              </a:spcAft>
              <a:buClrTx/>
              <a:buSzTx/>
              <a:buFontTx/>
              <a:buNone/>
            </a:pPr>
            <a:fld id="{84D44E9C-9D9F-4A21-9504-D80951374C78}" type="hfDateTime">
              <a:rPr kumimoji="0" lang="nb-NO" sz="1200" b="0" i="0" u="none" strike="noStrike" kern="1200" cap="none" spc="0" normalizeH="0" baseline="0" noProof="0">
                <a:ln>
                  <a:noFill/>
                </a:ln>
                <a:solidFill>
                  <a:schemeClr val="tx1">
                    <a:tint val="75000"/>
                  </a:schemeClr>
                </a:solidFill>
                <a:uLnTx/>
                <a:uFillTx/>
                <a:latin typeface="+mn-lt"/>
                <a:ea typeface="+mn-ea"/>
                <a:cs typeface="+mn-cs"/>
              </a:rPr>
              <a:pPr marL="0" marR="0" lvl="0" indent="0" algn="l" defTabSz="914400" rtl="0" eaLnBrk="1" fontAlgn="auto" latinLnBrk="0" hangingPunct="1">
                <a:lnSpc>
                  <a:spcPct val="100000"/>
                </a:lnSpc>
                <a:spcBef>
                  <a:spcPct val="0"/>
                </a:spcBef>
                <a:spcAft>
                  <a:spcPct val="0"/>
                </a:spcAft>
                <a:buClrTx/>
                <a:buSzTx/>
                <a:buFontTx/>
                <a:buNone/>
              </a:pPr>
              <a:t>*</a:t>
            </a:fld>
            <a:endParaRPr kumimoji="0" lang="nb-NO" sz="1200" b="0" i="0" u="none" strike="noStrike" kern="1200" cap="none" spc="0" normalizeH="0" baseline="0" noProof="0">
              <a:ln>
                <a:noFill/>
              </a:ln>
              <a:solidFill>
                <a:schemeClr val="tx1">
                  <a:tint val="75000"/>
                </a:schemeClr>
              </a:solidFill>
              <a:uLnTx/>
              <a:uFillTx/>
              <a:latin typeface="+mn-lt"/>
              <a:ea typeface="+mn-ea"/>
              <a:cs typeface="+mn-cs"/>
            </a:endParaRPr>
          </a:p>
        </p:txBody>
      </p:sp>
    </p:spTree>
  </p:cSld>
  <p:clrMapOvr>
    <a:masterClrMapping/>
  </p:clrMapOvr>
  <p:transition/>
  <p:timing/>
</p:sldLayout>
</file>

<file path=ppt/slideLayouts/slideLayout3.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secHead">
  <p:cSld name="Inndelingsoverskrift">
    <p:bg>
      <p:bgPr>
        <a:solidFill>
          <a:schemeClr val="bg1"/>
        </a:solidFill>
      </p:bgPr>
    </p:bg>
    <p:spTree>
      <p:nvGrpSpPr>
        <p:cNvPr id="1" name="" title=""/>
        <p:cNvGrpSpPr/>
        <p:nvPr/>
      </p:nvGrpSpPr>
      <p:grpSpPr/>
      <p:sp>
        <p:nvSpPr>
          <p:cNvPr id="2" name="Tittel 1"/>
          <p:cNvSpPr>
            <a:spLocks noGrp="1"/>
          </p:cNvSpPr>
          <p:nvPr>
            <p:ph type="title"/>
          </p:nvPr>
        </p:nvSpPr>
        <p:spPr>
          <a:xfrm>
            <a:off x="722313" y="4406900"/>
            <a:ext cx="7772400" cy="1362075"/>
          </a:xfrm>
        </p:spPr>
        <p:txBody>
          <a:bodyPr anchor="t"/>
          <a:lstStyle>
            <a:lvl1pPr algn="l">
              <a:defRPr sz="4000" b="1" cap="all"/>
            </a:lvl1pPr>
          </a:lstStyle>
          <a:p>
            <a:r>
              <a:rPr kumimoji="0" lang="nb-NO" altLang="en-US" sz="4000" b="1" i="0" u="none" strike="noStrike" kern="1200" cap="all" spc="0" normalizeH="0" baseline="0" noProof="0">
                <a:uLnTx/>
                <a:uFillTx/>
              </a:rPr>
              <a:t>Klikk for å redigere tittelstil</a:t>
            </a:r>
          </a:p>
        </p:txBody>
      </p:sp>
      <p:sp>
        <p:nvSpPr>
          <p:cNvPr id="3" name="Plassholder for teks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0" lang="nb-NO" altLang="en-US" sz="2000" b="0" i="0" u="none" strike="noStrike" kern="1200" cap="none" spc="0" normalizeH="0" baseline="0" noProof="0">
                <a:uLnTx/>
                <a:uFillTx/>
              </a:rPr>
              <a:t>Klikk for å redigere tekststiler i malen</a:t>
            </a:r>
          </a:p>
        </p:txBody>
      </p:sp>
      <p:sp>
        <p:nvSpPr>
          <p:cNvPr id="4098" name="Plassholder for bunntekst 4"/>
          <p:cNvSpPr>
            <a:spLocks noGrp="1"/>
          </p:cNvSpPr>
          <p:nvPr>
            <p:ph type="ftr" sz="quarter" idx="10"/>
          </p:nvPr>
        </p:nvSpPr>
        <p:spPr>
          <a:xfrm>
            <a:off x="3124200" y="6356350"/>
            <a:ext cx="2895600" cy="365125"/>
          </a:xfrm>
          <a:prstGeom prst="rect">
            <a:avLst/>
          </a:prstGeom>
          <a:noFill/>
          <a:ln w="9525" cap="flat" cmpd="sng" algn="ctr">
            <a:noFill/>
            <a:prstDash val="solid"/>
            <a:round/>
            <a:headEnd type="none" w="med" len="med"/>
            <a:tailEnd type="none" w="med" len="med"/>
          </a:ln>
        </p:spPr>
        <p:txBody>
          <a:bodyPr vert="horz" lIns="91440" tIns="45720" rIns="91440" bIns="45720" rtlCol="0" anchor="ctr"/>
          <a:lstStyle>
            <a:lvl1pPr>
              <a:defRPr/>
            </a:lvl1pPr>
          </a:lstStyle>
          <a:p>
            <a:pPr marL="0" marR="0" lvl="0" indent="0" algn="ctr" defTabSz="914400" rtl="0" eaLnBrk="1" fontAlgn="auto" latinLnBrk="0" hangingPunct="1">
              <a:lnSpc>
                <a:spcPct val="100000"/>
              </a:lnSpc>
              <a:spcBef>
                <a:spcPct val="0"/>
              </a:spcBef>
              <a:spcAft>
                <a:spcPct val="0"/>
              </a:spcAft>
              <a:buClrTx/>
              <a:buSzTx/>
              <a:buFontTx/>
              <a:buNone/>
            </a:pPr>
            <a:endParaRPr kumimoji="0" lang="nb-NO" sz="1200" b="0" i="0" u="none" strike="noStrike" kern="1200" cap="none" spc="0" normalizeH="0" baseline="0" noProof="0">
              <a:ln>
                <a:noFill/>
              </a:ln>
              <a:solidFill>
                <a:schemeClr val="tx1">
                  <a:tint val="75000"/>
                </a:schemeClr>
              </a:solidFill>
              <a:uLnTx/>
              <a:uFillTx/>
              <a:latin typeface="+mn-lt"/>
              <a:ea typeface="+mn-ea"/>
              <a:cs typeface="+mn-cs"/>
            </a:endParaRPr>
          </a:p>
        </p:txBody>
      </p:sp>
      <p:sp>
        <p:nvSpPr>
          <p:cNvPr id="4101" name="Plassholder for lysbildenummer 5"/>
          <p:cNvSpPr>
            <a:spLocks noGrp="1"/>
          </p:cNvSpPr>
          <p:nvPr>
            <p:ph type="sldNum" sz="quarter" idx="11"/>
          </p:nvPr>
        </p:nvSpPr>
        <p:spPr>
          <a:xfrm>
            <a:off x="6553200" y="6356350"/>
            <a:ext cx="2133600" cy="365125"/>
          </a:xfrm>
          <a:prstGeom prst="rect">
            <a:avLst/>
          </a:prstGeom>
          <a:noFill/>
          <a:ln w="9525" cap="flat" cmpd="sng" algn="ctr">
            <a:noFill/>
            <a:prstDash val="solid"/>
            <a:round/>
            <a:headEnd type="none" w="med" len="med"/>
            <a:tailEnd type="none" w="med" len="med"/>
          </a:ln>
        </p:spPr>
        <p:txBody>
          <a:bodyPr vert="horz" wrap="square" lIns="91440" tIns="45720" rIns="91440" bIns="45720" numCol="1" anchor="ctr" anchorCtr="0" compatLnSpc="1">
            <a:prstTxWarp prst="textNoShape">
              <a:avLst/>
            </a:prstTxWarp>
          </a:bodyPr>
          <a:lstStyle>
            <a:lvl1pPr>
              <a:defRPr/>
            </a:lvl1pPr>
          </a:lstStyle>
          <a:p>
            <a:pPr marL="0" marR="0" lvl="0" indent="0" algn="r" defTabSz="914400" rtl="0" eaLnBrk="1" fontAlgn="base" latinLnBrk="0" hangingPunct="1">
              <a:lnSpc>
                <a:spcPct val="100000"/>
              </a:lnSpc>
              <a:spcBef>
                <a:spcPct val="0"/>
              </a:spcBef>
              <a:spcAft>
                <a:spcPct val="0"/>
              </a:spcAft>
              <a:buClrTx/>
              <a:buSzTx/>
              <a:buFontTx/>
              <a:buNone/>
            </a:pPr>
            <a:fld id="{C1238D60-D67E-4212-824D-1290AF96FE0D}" type="slidenum">
              <a:rPr kumimoji="0" lang="nb-NO" altLang="nb-NO" sz="1200" b="0" i="0" u="none" strike="noStrike" kern="1200" cap="none" spc="0" normalizeH="0" baseline="0" noProof="0">
                <a:ln>
                  <a:noFill/>
                </a:ln>
                <a:solidFill>
                  <a:srgbClr val="898989"/>
                </a:solidFill>
                <a:uLnTx/>
                <a:uFillTx/>
                <a:latin typeface="Calibri" pitchFamily="34" charset="0"/>
                <a:ea typeface="+mn-ea"/>
                <a:cs typeface="Arial" pitchFamily="34" charset="0"/>
              </a:rPr>
              <a:pPr marL="0" marR="0" lvl="0" indent="0" algn="r" defTabSz="914400" rtl="0" eaLnBrk="1" fontAlgn="base" latinLnBrk="0" hangingPunct="1">
                <a:lnSpc>
                  <a:spcPct val="100000"/>
                </a:lnSpc>
                <a:spcBef>
                  <a:spcPct val="0"/>
                </a:spcBef>
                <a:spcAft>
                  <a:spcPct val="0"/>
                </a:spcAft>
                <a:buClrTx/>
                <a:buSzTx/>
                <a:buFontTx/>
                <a:buNone/>
              </a:pPr>
              <a:t>*</a:t>
            </a:fld>
            <a:endParaRPr kumimoji="0" lang="nb-NO" altLang="nb-NO" sz="1200" b="0" i="0" u="none" strike="noStrike" kern="1200" cap="none" spc="0" normalizeH="0" baseline="0" noProof="0">
              <a:ln>
                <a:noFill/>
              </a:ln>
              <a:solidFill>
                <a:srgbClr val="898989"/>
              </a:solidFill>
              <a:uLnTx/>
              <a:uFillTx/>
              <a:latin typeface="Calibri" pitchFamily="34" charset="0"/>
              <a:ea typeface="+mn-ea"/>
              <a:cs typeface="Arial" pitchFamily="34" charset="0"/>
            </a:endParaRPr>
          </a:p>
        </p:txBody>
      </p:sp>
      <p:sp>
        <p:nvSpPr>
          <p:cNvPr id="4102" name="Plassholder for dato 3"/>
          <p:cNvSpPr>
            <a:spLocks noGrp="1"/>
          </p:cNvSpPr>
          <p:nvPr>
            <p:ph type="dt" sz="half" idx="12"/>
          </p:nvPr>
        </p:nvSpPr>
        <p:spPr>
          <a:xfrm>
            <a:off x="457200" y="6356350"/>
            <a:ext cx="2133600" cy="365125"/>
          </a:xfrm>
          <a:prstGeom prst="rect">
            <a:avLst/>
          </a:prstGeom>
          <a:noFill/>
          <a:ln w="9525" cap="flat" cmpd="sng" algn="ctr">
            <a:noFill/>
            <a:prstDash val="solid"/>
            <a:round/>
            <a:headEnd type="none" w="med" len="med"/>
            <a:tailEnd type="none" w="med" len="med"/>
          </a:ln>
        </p:spPr>
        <p:txBody>
          <a:bodyPr vert="horz" lIns="91440" tIns="45720" rIns="91440" bIns="45720" rtlCol="0" anchor="ctr"/>
          <a:lstStyle>
            <a:lvl1pPr>
              <a:defRPr/>
            </a:lvl1pPr>
          </a:lstStyle>
          <a:p>
            <a:pPr marL="0" marR="0" lvl="0" indent="0" algn="l" defTabSz="914400" rtl="0" eaLnBrk="1" fontAlgn="auto" latinLnBrk="0" hangingPunct="1">
              <a:lnSpc>
                <a:spcPct val="100000"/>
              </a:lnSpc>
              <a:spcBef>
                <a:spcPct val="0"/>
              </a:spcBef>
              <a:spcAft>
                <a:spcPct val="0"/>
              </a:spcAft>
              <a:buClrTx/>
              <a:buSzTx/>
              <a:buFontTx/>
              <a:buNone/>
            </a:pPr>
            <a:fld id="{C1E1965A-967F-4271-B71D-2EF44381E827}" type="hfDateTime">
              <a:rPr kumimoji="0" lang="nb-NO" sz="1200" b="0" i="0" u="none" strike="noStrike" kern="1200" cap="none" spc="0" normalizeH="0" baseline="0" noProof="0">
                <a:ln>
                  <a:noFill/>
                </a:ln>
                <a:solidFill>
                  <a:schemeClr val="tx1">
                    <a:tint val="75000"/>
                  </a:schemeClr>
                </a:solidFill>
                <a:uLnTx/>
                <a:uFillTx/>
                <a:latin typeface="+mn-lt"/>
                <a:ea typeface="+mn-ea"/>
                <a:cs typeface="+mn-cs"/>
              </a:rPr>
              <a:pPr marL="0" marR="0" lvl="0" indent="0" algn="l" defTabSz="914400" rtl="0" eaLnBrk="1" fontAlgn="auto" latinLnBrk="0" hangingPunct="1">
                <a:lnSpc>
                  <a:spcPct val="100000"/>
                </a:lnSpc>
                <a:spcBef>
                  <a:spcPct val="0"/>
                </a:spcBef>
                <a:spcAft>
                  <a:spcPct val="0"/>
                </a:spcAft>
                <a:buClrTx/>
                <a:buSzTx/>
                <a:buFontTx/>
                <a:buNone/>
              </a:pPr>
              <a:t>*</a:t>
            </a:fld>
            <a:endParaRPr kumimoji="0" lang="nb-NO" sz="1200" b="0" i="0" u="none" strike="noStrike" kern="1200" cap="none" spc="0" normalizeH="0" baseline="0" noProof="0">
              <a:ln>
                <a:noFill/>
              </a:ln>
              <a:solidFill>
                <a:schemeClr val="tx1">
                  <a:tint val="75000"/>
                </a:schemeClr>
              </a:solidFill>
              <a:uLnTx/>
              <a:uFillTx/>
              <a:latin typeface="+mn-lt"/>
              <a:ea typeface="+mn-ea"/>
              <a:cs typeface="+mn-cs"/>
            </a:endParaRPr>
          </a:p>
        </p:txBody>
      </p:sp>
    </p:spTree>
  </p:cSld>
  <p:clrMapOvr>
    <a:masterClrMapping/>
  </p:clrMapOvr>
  <p:transition/>
  <p:timing/>
</p:sldLayout>
</file>

<file path=ppt/slideLayouts/slideLayout4.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Obj">
  <p:cSld name="To innholdsdeler">
    <p:bg>
      <p:bgPr>
        <a:solidFill>
          <a:schemeClr val="bg1"/>
        </a:solidFill>
      </p:bgPr>
    </p:bg>
    <p:spTree>
      <p:nvGrpSpPr>
        <p:cNvPr id="1" name="" title=""/>
        <p:cNvGrpSpPr/>
        <p:nvPr/>
      </p:nvGrpSpPr>
      <p:grpSpPr/>
      <p:sp>
        <p:nvSpPr>
          <p:cNvPr id="2" name="Tittel 1"/>
          <p:cNvSpPr>
            <a:spLocks noGrp="1"/>
          </p:cNvSpPr>
          <p:nvPr>
            <p:ph type="title"/>
          </p:nvPr>
        </p:nvSpPr>
        <p:spPr>
          <a:xfrm>
            <a:off x="457200" y="274638"/>
            <a:ext cx="8229600" cy="1143000"/>
          </a:xfrm>
        </p:spPr>
        <p:txBody>
          <a:bodyPr/>
          <a:lstStyle/>
          <a:p>
            <a:r>
              <a:rPr kumimoji="0" lang="nb-NO" altLang="en-US" sz="4400" b="0" i="0" u="none" strike="noStrike" kern="1200" cap="none" spc="0" normalizeH="0" baseline="0" noProof="0">
                <a:uLnTx/>
                <a:uFillTx/>
              </a:rPr>
              <a:t>Klikk for å redigere tittelstil</a:t>
            </a:r>
          </a:p>
        </p:txBody>
      </p:sp>
      <p:sp>
        <p:nvSpPr>
          <p:cNvPr id="3" name="Plassholder for innhold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0" lang="nb-NO" altLang="en-US" sz="2800" b="0" i="0" u="none" strike="noStrike" kern="1200" cap="none" spc="0" normalizeH="0" baseline="0" noProof="0">
                <a:uLnTx/>
                <a:uFillTx/>
              </a:rPr>
              <a:t>Klikk for å redigere tekststiler i malen</a:t>
            </a:r>
          </a:p>
          <a:p>
            <a:pPr lvl="1"/>
            <a:r>
              <a:rPr kumimoji="0" lang="nb-NO" altLang="en-US" sz="2400" b="0" i="0" u="none" strike="noStrike" kern="1200" cap="none" spc="0" normalizeH="0" baseline="0" noProof="0">
                <a:uLnTx/>
                <a:uFillTx/>
              </a:rPr>
              <a:t>Andre nivå</a:t>
            </a:r>
          </a:p>
          <a:p>
            <a:pPr lvl="2"/>
            <a:r>
              <a:rPr kumimoji="0" lang="nb-NO" altLang="en-US" sz="2000" b="0" i="0" u="none" strike="noStrike" kern="1200" cap="none" spc="0" normalizeH="0" baseline="0" noProof="0">
                <a:uLnTx/>
                <a:uFillTx/>
              </a:rPr>
              <a:t>Tredje nivå</a:t>
            </a:r>
          </a:p>
          <a:p>
            <a:pPr lvl="3"/>
            <a:r>
              <a:rPr kumimoji="0" lang="nb-NO" altLang="en-US" sz="1800" b="0" i="0" u="none" strike="noStrike" kern="1200" cap="none" spc="0" normalizeH="0" baseline="0" noProof="0">
                <a:uLnTx/>
                <a:uFillTx/>
              </a:rPr>
              <a:t>Fjerde nivå</a:t>
            </a:r>
          </a:p>
          <a:p>
            <a:pPr lvl="4"/>
            <a:r>
              <a:rPr kumimoji="0" lang="nb-NO" altLang="en-US" sz="1800" b="0" i="0" u="none" strike="noStrike" kern="1200" cap="none" spc="0" normalizeH="0" baseline="0" noProof="0">
                <a:uLnTx/>
                <a:uFillTx/>
              </a:rPr>
              <a:t>Femte nivå</a:t>
            </a:r>
          </a:p>
        </p:txBody>
      </p:sp>
      <p:sp>
        <p:nvSpPr>
          <p:cNvPr id="4" name="Plassholder for innhold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0" lang="nb-NO" altLang="en-US" sz="2800" b="0" i="0" u="none" strike="noStrike" kern="1200" cap="none" spc="0" normalizeH="0" baseline="0" noProof="0">
                <a:uLnTx/>
                <a:uFillTx/>
              </a:rPr>
              <a:t>Klikk for å redigere tekststiler i malen</a:t>
            </a:r>
          </a:p>
          <a:p>
            <a:pPr lvl="1"/>
            <a:r>
              <a:rPr kumimoji="0" lang="nb-NO" altLang="en-US" sz="2400" b="0" i="0" u="none" strike="noStrike" kern="1200" cap="none" spc="0" normalizeH="0" baseline="0" noProof="0">
                <a:uLnTx/>
                <a:uFillTx/>
              </a:rPr>
              <a:t>Andre nivå</a:t>
            </a:r>
          </a:p>
          <a:p>
            <a:pPr lvl="2"/>
            <a:r>
              <a:rPr kumimoji="0" lang="nb-NO" altLang="en-US" sz="2000" b="0" i="0" u="none" strike="noStrike" kern="1200" cap="none" spc="0" normalizeH="0" baseline="0" noProof="0">
                <a:uLnTx/>
                <a:uFillTx/>
              </a:rPr>
              <a:t>Tredje nivå</a:t>
            </a:r>
          </a:p>
          <a:p>
            <a:pPr lvl="3"/>
            <a:r>
              <a:rPr kumimoji="0" lang="nb-NO" altLang="en-US" sz="1800" b="0" i="0" u="none" strike="noStrike" kern="1200" cap="none" spc="0" normalizeH="0" baseline="0" noProof="0">
                <a:uLnTx/>
                <a:uFillTx/>
              </a:rPr>
              <a:t>Fjerde nivå</a:t>
            </a:r>
          </a:p>
          <a:p>
            <a:pPr lvl="4"/>
            <a:r>
              <a:rPr kumimoji="0" lang="nb-NO" altLang="en-US" sz="1800" b="0" i="0" u="none" strike="noStrike" kern="1200" cap="none" spc="0" normalizeH="0" baseline="0" noProof="0">
                <a:uLnTx/>
                <a:uFillTx/>
              </a:rPr>
              <a:t>Femte nivå</a:t>
            </a:r>
          </a:p>
        </p:txBody>
      </p:sp>
      <p:sp>
        <p:nvSpPr>
          <p:cNvPr id="5122" name="Plassholder for bunntekst 4"/>
          <p:cNvSpPr>
            <a:spLocks noGrp="1"/>
          </p:cNvSpPr>
          <p:nvPr>
            <p:ph type="ftr" sz="quarter" idx="10"/>
          </p:nvPr>
        </p:nvSpPr>
        <p:spPr>
          <a:xfrm>
            <a:off x="3124200" y="6356350"/>
            <a:ext cx="2895600" cy="365125"/>
          </a:xfrm>
          <a:prstGeom prst="rect">
            <a:avLst/>
          </a:prstGeom>
          <a:noFill/>
          <a:ln w="9525" cap="flat" cmpd="sng" algn="ctr">
            <a:noFill/>
            <a:prstDash val="solid"/>
            <a:round/>
            <a:headEnd type="none" w="med" len="med"/>
            <a:tailEnd type="none" w="med" len="med"/>
          </a:ln>
        </p:spPr>
        <p:txBody>
          <a:bodyPr vert="horz" lIns="91440" tIns="45720" rIns="91440" bIns="45720" rtlCol="0" anchor="ctr"/>
          <a:lstStyle>
            <a:lvl1pPr>
              <a:defRPr/>
            </a:lvl1pPr>
          </a:lstStyle>
          <a:p>
            <a:pPr marL="0" marR="0" lvl="0" indent="0" algn="ctr" defTabSz="914400" rtl="0" eaLnBrk="1" fontAlgn="auto" latinLnBrk="0" hangingPunct="1">
              <a:lnSpc>
                <a:spcPct val="100000"/>
              </a:lnSpc>
              <a:spcBef>
                <a:spcPct val="0"/>
              </a:spcBef>
              <a:spcAft>
                <a:spcPct val="0"/>
              </a:spcAft>
              <a:buClrTx/>
              <a:buSzTx/>
              <a:buFontTx/>
              <a:buNone/>
            </a:pPr>
            <a:endParaRPr kumimoji="0" lang="nb-NO" sz="1200" b="0" i="0" u="none" strike="noStrike" kern="1200" cap="none" spc="0" normalizeH="0" baseline="0" noProof="0">
              <a:ln>
                <a:noFill/>
              </a:ln>
              <a:solidFill>
                <a:schemeClr val="tx1">
                  <a:tint val="75000"/>
                </a:schemeClr>
              </a:solidFill>
              <a:uLnTx/>
              <a:uFillTx/>
              <a:latin typeface="+mn-lt"/>
              <a:ea typeface="+mn-ea"/>
              <a:cs typeface="+mn-cs"/>
            </a:endParaRPr>
          </a:p>
        </p:txBody>
      </p:sp>
      <p:sp>
        <p:nvSpPr>
          <p:cNvPr id="5125" name="Plassholder for lysbildenummer 5"/>
          <p:cNvSpPr>
            <a:spLocks noGrp="1"/>
          </p:cNvSpPr>
          <p:nvPr>
            <p:ph type="sldNum" sz="quarter" idx="11"/>
          </p:nvPr>
        </p:nvSpPr>
        <p:spPr>
          <a:xfrm>
            <a:off x="6553200" y="6356350"/>
            <a:ext cx="2133600" cy="365125"/>
          </a:xfrm>
          <a:prstGeom prst="rect">
            <a:avLst/>
          </a:prstGeom>
          <a:noFill/>
          <a:ln w="9525" cap="flat" cmpd="sng" algn="ctr">
            <a:noFill/>
            <a:prstDash val="solid"/>
            <a:round/>
            <a:headEnd type="none" w="med" len="med"/>
            <a:tailEnd type="none" w="med" len="med"/>
          </a:ln>
        </p:spPr>
        <p:txBody>
          <a:bodyPr vert="horz" wrap="square" lIns="91440" tIns="45720" rIns="91440" bIns="45720" numCol="1" anchor="ctr" anchorCtr="0" compatLnSpc="1">
            <a:prstTxWarp prst="textNoShape">
              <a:avLst/>
            </a:prstTxWarp>
          </a:bodyPr>
          <a:lstStyle>
            <a:lvl1pPr>
              <a:defRPr/>
            </a:lvl1pPr>
          </a:lstStyle>
          <a:p>
            <a:pPr marL="0" marR="0" lvl="0" indent="0" algn="r" defTabSz="914400" rtl="0" eaLnBrk="1" fontAlgn="base" latinLnBrk="0" hangingPunct="1">
              <a:lnSpc>
                <a:spcPct val="100000"/>
              </a:lnSpc>
              <a:spcBef>
                <a:spcPct val="0"/>
              </a:spcBef>
              <a:spcAft>
                <a:spcPct val="0"/>
              </a:spcAft>
              <a:buClrTx/>
              <a:buSzTx/>
              <a:buFontTx/>
              <a:buNone/>
            </a:pPr>
            <a:fld id="{FC95D4D0-D5B9-4AD7-A697-6DDE5E1881E8}" type="slidenum">
              <a:rPr kumimoji="0" lang="nb-NO" altLang="nb-NO" sz="1200" b="0" i="0" u="none" strike="noStrike" kern="1200" cap="none" spc="0" normalizeH="0" baseline="0" noProof="0">
                <a:ln>
                  <a:noFill/>
                </a:ln>
                <a:solidFill>
                  <a:srgbClr val="898989"/>
                </a:solidFill>
                <a:uLnTx/>
                <a:uFillTx/>
                <a:latin typeface="Calibri" pitchFamily="34" charset="0"/>
                <a:ea typeface="+mn-ea"/>
                <a:cs typeface="Arial" pitchFamily="34" charset="0"/>
              </a:rPr>
              <a:pPr marL="0" marR="0" lvl="0" indent="0" algn="r" defTabSz="914400" rtl="0" eaLnBrk="1" fontAlgn="base" latinLnBrk="0" hangingPunct="1">
                <a:lnSpc>
                  <a:spcPct val="100000"/>
                </a:lnSpc>
                <a:spcBef>
                  <a:spcPct val="0"/>
                </a:spcBef>
                <a:spcAft>
                  <a:spcPct val="0"/>
                </a:spcAft>
                <a:buClrTx/>
                <a:buSzTx/>
                <a:buFontTx/>
                <a:buNone/>
              </a:pPr>
              <a:t>*</a:t>
            </a:fld>
            <a:endParaRPr kumimoji="0" lang="nb-NO" altLang="nb-NO" sz="1200" b="0" i="0" u="none" strike="noStrike" kern="1200" cap="none" spc="0" normalizeH="0" baseline="0" noProof="0">
              <a:ln>
                <a:noFill/>
              </a:ln>
              <a:solidFill>
                <a:srgbClr val="898989"/>
              </a:solidFill>
              <a:uLnTx/>
              <a:uFillTx/>
              <a:latin typeface="Calibri" pitchFamily="34" charset="0"/>
              <a:ea typeface="+mn-ea"/>
              <a:cs typeface="Arial" pitchFamily="34" charset="0"/>
            </a:endParaRPr>
          </a:p>
        </p:txBody>
      </p:sp>
      <p:sp>
        <p:nvSpPr>
          <p:cNvPr id="5126" name="Plassholder for dato 3"/>
          <p:cNvSpPr>
            <a:spLocks noGrp="1"/>
          </p:cNvSpPr>
          <p:nvPr>
            <p:ph type="dt" sz="half" idx="12"/>
          </p:nvPr>
        </p:nvSpPr>
        <p:spPr>
          <a:xfrm>
            <a:off x="457200" y="6356350"/>
            <a:ext cx="2133600" cy="365125"/>
          </a:xfrm>
          <a:prstGeom prst="rect">
            <a:avLst/>
          </a:prstGeom>
          <a:noFill/>
          <a:ln w="9525" cap="flat" cmpd="sng" algn="ctr">
            <a:noFill/>
            <a:prstDash val="solid"/>
            <a:round/>
            <a:headEnd type="none" w="med" len="med"/>
            <a:tailEnd type="none" w="med" len="med"/>
          </a:ln>
        </p:spPr>
        <p:txBody>
          <a:bodyPr vert="horz" lIns="91440" tIns="45720" rIns="91440" bIns="45720" rtlCol="0" anchor="ctr"/>
          <a:lstStyle>
            <a:lvl1pPr>
              <a:defRPr/>
            </a:lvl1pPr>
          </a:lstStyle>
          <a:p>
            <a:pPr marL="0" marR="0" lvl="0" indent="0" algn="l" defTabSz="914400" rtl="0" eaLnBrk="1" fontAlgn="auto" latinLnBrk="0" hangingPunct="1">
              <a:lnSpc>
                <a:spcPct val="100000"/>
              </a:lnSpc>
              <a:spcBef>
                <a:spcPct val="0"/>
              </a:spcBef>
              <a:spcAft>
                <a:spcPct val="0"/>
              </a:spcAft>
              <a:buClrTx/>
              <a:buSzTx/>
              <a:buFontTx/>
              <a:buNone/>
            </a:pPr>
            <a:fld id="{D2D57270-1E8C-4825-9B13-5D667E1C942E}" type="hfDateTime">
              <a:rPr kumimoji="0" lang="nb-NO" sz="1200" b="0" i="0" u="none" strike="noStrike" kern="1200" cap="none" spc="0" normalizeH="0" baseline="0" noProof="0">
                <a:ln>
                  <a:noFill/>
                </a:ln>
                <a:solidFill>
                  <a:schemeClr val="tx1">
                    <a:tint val="75000"/>
                  </a:schemeClr>
                </a:solidFill>
                <a:uLnTx/>
                <a:uFillTx/>
                <a:latin typeface="+mn-lt"/>
                <a:ea typeface="+mn-ea"/>
                <a:cs typeface="+mn-cs"/>
              </a:rPr>
              <a:pPr marL="0" marR="0" lvl="0" indent="0" algn="l" defTabSz="914400" rtl="0" eaLnBrk="1" fontAlgn="auto" latinLnBrk="0" hangingPunct="1">
                <a:lnSpc>
                  <a:spcPct val="100000"/>
                </a:lnSpc>
                <a:spcBef>
                  <a:spcPct val="0"/>
                </a:spcBef>
                <a:spcAft>
                  <a:spcPct val="0"/>
                </a:spcAft>
                <a:buClrTx/>
                <a:buSzTx/>
                <a:buFontTx/>
                <a:buNone/>
              </a:pPr>
              <a:t>*</a:t>
            </a:fld>
            <a:endParaRPr kumimoji="0" lang="nb-NO" sz="1200" b="0" i="0" u="none" strike="noStrike" kern="1200" cap="none" spc="0" normalizeH="0" baseline="0" noProof="0">
              <a:ln>
                <a:noFill/>
              </a:ln>
              <a:solidFill>
                <a:schemeClr val="tx1">
                  <a:tint val="75000"/>
                </a:schemeClr>
              </a:solidFill>
              <a:uLnTx/>
              <a:uFillTx/>
              <a:latin typeface="+mn-lt"/>
              <a:ea typeface="+mn-ea"/>
              <a:cs typeface="+mn-cs"/>
            </a:endParaRPr>
          </a:p>
        </p:txBody>
      </p:sp>
    </p:spTree>
  </p:cSld>
  <p:clrMapOvr>
    <a:masterClrMapping/>
  </p:clrMapOvr>
  <p:transition/>
  <p:timing/>
</p:sldLayout>
</file>

<file path=ppt/slideLayouts/slideLayout5.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TxTwoObj">
  <p:cSld name="Sammenligning">
    <p:bg>
      <p:bgPr>
        <a:solidFill>
          <a:schemeClr val="bg1"/>
        </a:solidFill>
      </p:bgPr>
    </p:bg>
    <p:spTree>
      <p:nvGrpSpPr>
        <p:cNvPr id="1" name="" title=""/>
        <p:cNvGrpSpPr/>
        <p:nvPr/>
      </p:nvGrpSpPr>
      <p:grpSpPr/>
      <p:sp>
        <p:nvSpPr>
          <p:cNvPr id="2" name="Tittel 1"/>
          <p:cNvSpPr>
            <a:spLocks noGrp="1"/>
          </p:cNvSpPr>
          <p:nvPr>
            <p:ph type="title"/>
          </p:nvPr>
        </p:nvSpPr>
        <p:spPr>
          <a:xfrm>
            <a:off x="457200" y="274638"/>
            <a:ext cx="8229600" cy="1143000"/>
          </a:xfrm>
        </p:spPr>
        <p:txBody>
          <a:bodyPr/>
          <a:lstStyle>
            <a:lvl1pPr>
              <a:defRPr/>
            </a:lvl1pPr>
          </a:lstStyle>
          <a:p>
            <a:r>
              <a:rPr kumimoji="0" lang="nb-NO" altLang="en-US" sz="4400" b="0" i="0" u="none" strike="noStrike" kern="1200" cap="none" spc="0" normalizeH="0" baseline="0" noProof="0">
                <a:uLnTx/>
                <a:uFillTx/>
              </a:rPr>
              <a:t>Klikk for å redigere tittelstil</a:t>
            </a:r>
          </a:p>
        </p:txBody>
      </p:sp>
      <p:sp>
        <p:nvSpPr>
          <p:cNvPr id="3" name="Plassholder for teks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0" lang="nb-NO" altLang="en-US" sz="2400" b="1" i="0" u="none" strike="noStrike" kern="1200" cap="none" spc="0" normalizeH="0" baseline="0" noProof="0">
                <a:uLnTx/>
                <a:uFillTx/>
              </a:rPr>
              <a:t>Klikk for å redigere tekststiler i malen</a:t>
            </a:r>
          </a:p>
        </p:txBody>
      </p:sp>
      <p:sp>
        <p:nvSpPr>
          <p:cNvPr id="4" name="Plassholder for innhold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0" lang="nb-NO" altLang="en-US" sz="2400" b="0" i="0" u="none" strike="noStrike" kern="1200" cap="none" spc="0" normalizeH="0" baseline="0" noProof="0">
                <a:uLnTx/>
                <a:uFillTx/>
              </a:rPr>
              <a:t>Klikk for å redigere tekststiler i malen</a:t>
            </a:r>
          </a:p>
          <a:p>
            <a:pPr lvl="1"/>
            <a:r>
              <a:rPr kumimoji="0" lang="nb-NO" altLang="en-US" sz="2000" b="0" i="0" u="none" strike="noStrike" kern="1200" cap="none" spc="0" normalizeH="0" baseline="0" noProof="0">
                <a:uLnTx/>
                <a:uFillTx/>
              </a:rPr>
              <a:t>Andre nivå</a:t>
            </a:r>
          </a:p>
          <a:p>
            <a:pPr lvl="2"/>
            <a:r>
              <a:rPr kumimoji="0" lang="nb-NO" altLang="en-US" sz="1800" b="0" i="0" u="none" strike="noStrike" kern="1200" cap="none" spc="0" normalizeH="0" baseline="0" noProof="0">
                <a:uLnTx/>
                <a:uFillTx/>
              </a:rPr>
              <a:t>Tredje nivå</a:t>
            </a:r>
          </a:p>
          <a:p>
            <a:pPr lvl="3"/>
            <a:r>
              <a:rPr kumimoji="0" lang="nb-NO" altLang="en-US" sz="1600" b="0" i="0" u="none" strike="noStrike" kern="1200" cap="none" spc="0" normalizeH="0" baseline="0" noProof="0">
                <a:uLnTx/>
                <a:uFillTx/>
              </a:rPr>
              <a:t>Fjerde nivå</a:t>
            </a:r>
          </a:p>
          <a:p>
            <a:pPr lvl="4"/>
            <a:r>
              <a:rPr kumimoji="0" lang="nb-NO" altLang="en-US" sz="1600" b="0" i="0" u="none" strike="noStrike" kern="1200" cap="none" spc="0" normalizeH="0" baseline="0" noProof="0">
                <a:uLnTx/>
                <a:uFillTx/>
              </a:rPr>
              <a:t>Femte nivå</a:t>
            </a:r>
          </a:p>
        </p:txBody>
      </p:sp>
      <p:sp>
        <p:nvSpPr>
          <p:cNvPr id="5" name="Plassholder for teks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0" lang="nb-NO" altLang="en-US" sz="2400" b="1" i="0" u="none" strike="noStrike" kern="1200" cap="none" spc="0" normalizeH="0" baseline="0" noProof="0">
                <a:uLnTx/>
                <a:uFillTx/>
              </a:rPr>
              <a:t>Klikk for å redigere tekststiler i malen</a:t>
            </a:r>
          </a:p>
        </p:txBody>
      </p:sp>
      <p:sp>
        <p:nvSpPr>
          <p:cNvPr id="6" name="Plassholder for innhold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0" lang="nb-NO" altLang="en-US" sz="2400" b="0" i="0" u="none" strike="noStrike" kern="1200" cap="none" spc="0" normalizeH="0" baseline="0" noProof="0">
                <a:uLnTx/>
                <a:uFillTx/>
              </a:rPr>
              <a:t>Klikk for å redigere tekststiler i malen</a:t>
            </a:r>
          </a:p>
          <a:p>
            <a:pPr lvl="1"/>
            <a:r>
              <a:rPr kumimoji="0" lang="nb-NO" altLang="en-US" sz="2000" b="0" i="0" u="none" strike="noStrike" kern="1200" cap="none" spc="0" normalizeH="0" baseline="0" noProof="0">
                <a:uLnTx/>
                <a:uFillTx/>
              </a:rPr>
              <a:t>Andre nivå</a:t>
            </a:r>
          </a:p>
          <a:p>
            <a:pPr lvl="2"/>
            <a:r>
              <a:rPr kumimoji="0" lang="nb-NO" altLang="en-US" sz="1800" b="0" i="0" u="none" strike="noStrike" kern="1200" cap="none" spc="0" normalizeH="0" baseline="0" noProof="0">
                <a:uLnTx/>
                <a:uFillTx/>
              </a:rPr>
              <a:t>Tredje nivå</a:t>
            </a:r>
          </a:p>
          <a:p>
            <a:pPr lvl="3"/>
            <a:r>
              <a:rPr kumimoji="0" lang="nb-NO" altLang="en-US" sz="1600" b="0" i="0" u="none" strike="noStrike" kern="1200" cap="none" spc="0" normalizeH="0" baseline="0" noProof="0">
                <a:uLnTx/>
                <a:uFillTx/>
              </a:rPr>
              <a:t>Fjerde nivå</a:t>
            </a:r>
          </a:p>
          <a:p>
            <a:pPr lvl="4"/>
            <a:r>
              <a:rPr kumimoji="0" lang="nb-NO" altLang="en-US" sz="1600" b="0" i="0" u="none" strike="noStrike" kern="1200" cap="none" spc="0" normalizeH="0" baseline="0" noProof="0">
                <a:uLnTx/>
                <a:uFillTx/>
              </a:rPr>
              <a:t>Femte nivå</a:t>
            </a:r>
          </a:p>
        </p:txBody>
      </p:sp>
      <p:sp>
        <p:nvSpPr>
          <p:cNvPr id="6146" name="Plassholder for bunntekst 4"/>
          <p:cNvSpPr>
            <a:spLocks noGrp="1"/>
          </p:cNvSpPr>
          <p:nvPr>
            <p:ph type="ftr" sz="quarter" idx="10"/>
          </p:nvPr>
        </p:nvSpPr>
        <p:spPr>
          <a:xfrm>
            <a:off x="3124200" y="6356350"/>
            <a:ext cx="2895600" cy="365125"/>
          </a:xfrm>
          <a:prstGeom prst="rect">
            <a:avLst/>
          </a:prstGeom>
          <a:noFill/>
          <a:ln w="9525" cap="flat" cmpd="sng" algn="ctr">
            <a:noFill/>
            <a:prstDash val="solid"/>
            <a:round/>
            <a:headEnd type="none" w="med" len="med"/>
            <a:tailEnd type="none" w="med" len="med"/>
          </a:ln>
        </p:spPr>
        <p:txBody>
          <a:bodyPr vert="horz" lIns="91440" tIns="45720" rIns="91440" bIns="45720" rtlCol="0" anchor="ctr"/>
          <a:lstStyle>
            <a:lvl1pPr>
              <a:defRPr/>
            </a:lvl1pPr>
          </a:lstStyle>
          <a:p>
            <a:pPr marL="0" marR="0" lvl="0" indent="0" algn="ctr" defTabSz="914400" rtl="0" eaLnBrk="1" fontAlgn="auto" latinLnBrk="0" hangingPunct="1">
              <a:lnSpc>
                <a:spcPct val="100000"/>
              </a:lnSpc>
              <a:spcBef>
                <a:spcPct val="0"/>
              </a:spcBef>
              <a:spcAft>
                <a:spcPct val="0"/>
              </a:spcAft>
              <a:buClrTx/>
              <a:buSzTx/>
              <a:buFontTx/>
              <a:buNone/>
            </a:pPr>
            <a:endParaRPr kumimoji="0" lang="nb-NO" sz="1200" b="0" i="0" u="none" strike="noStrike" kern="1200" cap="none" spc="0" normalizeH="0" baseline="0" noProof="0">
              <a:ln>
                <a:noFill/>
              </a:ln>
              <a:solidFill>
                <a:schemeClr val="tx1">
                  <a:tint val="75000"/>
                </a:schemeClr>
              </a:solidFill>
              <a:uLnTx/>
              <a:uFillTx/>
              <a:latin typeface="+mn-lt"/>
              <a:ea typeface="+mn-ea"/>
              <a:cs typeface="+mn-cs"/>
            </a:endParaRPr>
          </a:p>
        </p:txBody>
      </p:sp>
      <p:sp>
        <p:nvSpPr>
          <p:cNvPr id="6149" name="Plassholder for lysbildenummer 5"/>
          <p:cNvSpPr>
            <a:spLocks noGrp="1"/>
          </p:cNvSpPr>
          <p:nvPr>
            <p:ph type="sldNum" sz="quarter" idx="11"/>
          </p:nvPr>
        </p:nvSpPr>
        <p:spPr>
          <a:xfrm>
            <a:off x="6553200" y="6356350"/>
            <a:ext cx="2133600" cy="365125"/>
          </a:xfrm>
          <a:prstGeom prst="rect">
            <a:avLst/>
          </a:prstGeom>
          <a:noFill/>
          <a:ln w="9525" cap="flat" cmpd="sng" algn="ctr">
            <a:noFill/>
            <a:prstDash val="solid"/>
            <a:round/>
            <a:headEnd type="none" w="med" len="med"/>
            <a:tailEnd type="none" w="med" len="med"/>
          </a:ln>
        </p:spPr>
        <p:txBody>
          <a:bodyPr vert="horz" wrap="square" lIns="91440" tIns="45720" rIns="91440" bIns="45720" numCol="1" anchor="ctr" anchorCtr="0" compatLnSpc="1">
            <a:prstTxWarp prst="textNoShape">
              <a:avLst/>
            </a:prstTxWarp>
          </a:bodyPr>
          <a:lstStyle>
            <a:lvl1pPr>
              <a:defRPr/>
            </a:lvl1pPr>
          </a:lstStyle>
          <a:p>
            <a:pPr marL="0" marR="0" lvl="0" indent="0" algn="r" defTabSz="914400" rtl="0" eaLnBrk="1" fontAlgn="base" latinLnBrk="0" hangingPunct="1">
              <a:lnSpc>
                <a:spcPct val="100000"/>
              </a:lnSpc>
              <a:spcBef>
                <a:spcPct val="0"/>
              </a:spcBef>
              <a:spcAft>
                <a:spcPct val="0"/>
              </a:spcAft>
              <a:buClrTx/>
              <a:buSzTx/>
              <a:buFontTx/>
              <a:buNone/>
            </a:pPr>
            <a:fld id="{4A086FC6-2864-442E-93FA-D4E83BDF769E}" type="slidenum">
              <a:rPr kumimoji="0" lang="nb-NO" altLang="nb-NO" sz="1200" b="0" i="0" u="none" strike="noStrike" kern="1200" cap="none" spc="0" normalizeH="0" baseline="0" noProof="0">
                <a:ln>
                  <a:noFill/>
                </a:ln>
                <a:solidFill>
                  <a:srgbClr val="898989"/>
                </a:solidFill>
                <a:uLnTx/>
                <a:uFillTx/>
                <a:latin typeface="Calibri" pitchFamily="34" charset="0"/>
                <a:ea typeface="+mn-ea"/>
                <a:cs typeface="Arial" pitchFamily="34" charset="0"/>
              </a:rPr>
              <a:pPr marL="0" marR="0" lvl="0" indent="0" algn="r" defTabSz="914400" rtl="0" eaLnBrk="1" fontAlgn="base" latinLnBrk="0" hangingPunct="1">
                <a:lnSpc>
                  <a:spcPct val="100000"/>
                </a:lnSpc>
                <a:spcBef>
                  <a:spcPct val="0"/>
                </a:spcBef>
                <a:spcAft>
                  <a:spcPct val="0"/>
                </a:spcAft>
                <a:buClrTx/>
                <a:buSzTx/>
                <a:buFontTx/>
                <a:buNone/>
              </a:pPr>
              <a:t>*</a:t>
            </a:fld>
            <a:endParaRPr kumimoji="0" lang="nb-NO" altLang="nb-NO" sz="1200" b="0" i="0" u="none" strike="noStrike" kern="1200" cap="none" spc="0" normalizeH="0" baseline="0" noProof="0">
              <a:ln>
                <a:noFill/>
              </a:ln>
              <a:solidFill>
                <a:srgbClr val="898989"/>
              </a:solidFill>
              <a:uLnTx/>
              <a:uFillTx/>
              <a:latin typeface="Calibri" pitchFamily="34" charset="0"/>
              <a:ea typeface="+mn-ea"/>
              <a:cs typeface="Arial" pitchFamily="34" charset="0"/>
            </a:endParaRPr>
          </a:p>
        </p:txBody>
      </p:sp>
      <p:sp>
        <p:nvSpPr>
          <p:cNvPr id="6150" name="Plassholder for dato 3"/>
          <p:cNvSpPr>
            <a:spLocks noGrp="1"/>
          </p:cNvSpPr>
          <p:nvPr>
            <p:ph type="dt" sz="half" idx="12"/>
          </p:nvPr>
        </p:nvSpPr>
        <p:spPr>
          <a:xfrm>
            <a:off x="457200" y="6356350"/>
            <a:ext cx="2133600" cy="365125"/>
          </a:xfrm>
          <a:prstGeom prst="rect">
            <a:avLst/>
          </a:prstGeom>
          <a:noFill/>
          <a:ln w="9525" cap="flat" cmpd="sng" algn="ctr">
            <a:noFill/>
            <a:prstDash val="solid"/>
            <a:round/>
            <a:headEnd type="none" w="med" len="med"/>
            <a:tailEnd type="none" w="med" len="med"/>
          </a:ln>
        </p:spPr>
        <p:txBody>
          <a:bodyPr vert="horz" lIns="91440" tIns="45720" rIns="91440" bIns="45720" rtlCol="0" anchor="ctr"/>
          <a:lstStyle>
            <a:lvl1pPr>
              <a:defRPr/>
            </a:lvl1pPr>
          </a:lstStyle>
          <a:p>
            <a:pPr marL="0" marR="0" lvl="0" indent="0" algn="l" defTabSz="914400" rtl="0" eaLnBrk="1" fontAlgn="auto" latinLnBrk="0" hangingPunct="1">
              <a:lnSpc>
                <a:spcPct val="100000"/>
              </a:lnSpc>
              <a:spcBef>
                <a:spcPct val="0"/>
              </a:spcBef>
              <a:spcAft>
                <a:spcPct val="0"/>
              </a:spcAft>
              <a:buClrTx/>
              <a:buSzTx/>
              <a:buFontTx/>
              <a:buNone/>
            </a:pPr>
            <a:fld id="{4C9959C5-AFAC-48ED-A5C5-C785926564E3}" type="hfDateTime">
              <a:rPr kumimoji="0" lang="nb-NO" sz="1200" b="0" i="0" u="none" strike="noStrike" kern="1200" cap="none" spc="0" normalizeH="0" baseline="0" noProof="0">
                <a:ln>
                  <a:noFill/>
                </a:ln>
                <a:solidFill>
                  <a:schemeClr val="tx1">
                    <a:tint val="75000"/>
                  </a:schemeClr>
                </a:solidFill>
                <a:uLnTx/>
                <a:uFillTx/>
                <a:latin typeface="+mn-lt"/>
                <a:ea typeface="+mn-ea"/>
                <a:cs typeface="+mn-cs"/>
              </a:rPr>
              <a:pPr marL="0" marR="0" lvl="0" indent="0" algn="l" defTabSz="914400" rtl="0" eaLnBrk="1" fontAlgn="auto" latinLnBrk="0" hangingPunct="1">
                <a:lnSpc>
                  <a:spcPct val="100000"/>
                </a:lnSpc>
                <a:spcBef>
                  <a:spcPct val="0"/>
                </a:spcBef>
                <a:spcAft>
                  <a:spcPct val="0"/>
                </a:spcAft>
                <a:buClrTx/>
                <a:buSzTx/>
                <a:buFontTx/>
                <a:buNone/>
              </a:pPr>
              <a:t>*</a:t>
            </a:fld>
            <a:endParaRPr kumimoji="0" lang="nb-NO" sz="1200" b="0" i="0" u="none" strike="noStrike" kern="1200" cap="none" spc="0" normalizeH="0" baseline="0" noProof="0">
              <a:ln>
                <a:noFill/>
              </a:ln>
              <a:solidFill>
                <a:schemeClr val="tx1">
                  <a:tint val="75000"/>
                </a:schemeClr>
              </a:solidFill>
              <a:uLnTx/>
              <a:uFillTx/>
              <a:latin typeface="+mn-lt"/>
              <a:ea typeface="+mn-ea"/>
              <a:cs typeface="+mn-cs"/>
            </a:endParaRPr>
          </a:p>
        </p:txBody>
      </p:sp>
    </p:spTree>
  </p:cSld>
  <p:clrMapOvr>
    <a:masterClrMapping/>
  </p:clrMapOvr>
  <p:transition/>
  <p:timing/>
</p:sldLayout>
</file>

<file path=ppt/slideLayouts/slideLayout6.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Only">
  <p:cSld name="Bare tittel">
    <p:bg>
      <p:bgPr>
        <a:solidFill>
          <a:schemeClr val="bg1"/>
        </a:solidFill>
      </p:bgPr>
    </p:bg>
    <p:spTree>
      <p:nvGrpSpPr>
        <p:cNvPr id="1" name="" title=""/>
        <p:cNvGrpSpPr/>
        <p:nvPr/>
      </p:nvGrpSpPr>
      <p:grpSpPr/>
      <p:sp>
        <p:nvSpPr>
          <p:cNvPr id="2" name="Tittel 1"/>
          <p:cNvSpPr>
            <a:spLocks noGrp="1"/>
          </p:cNvSpPr>
          <p:nvPr>
            <p:ph type="title"/>
          </p:nvPr>
        </p:nvSpPr>
        <p:spPr>
          <a:xfrm>
            <a:off x="457200" y="274638"/>
            <a:ext cx="8229600" cy="1143000"/>
          </a:xfrm>
        </p:spPr>
        <p:txBody>
          <a:bodyPr/>
          <a:lstStyle/>
          <a:p>
            <a:r>
              <a:rPr kumimoji="0" lang="nb-NO" altLang="en-US" sz="4400" b="0" i="0" u="none" strike="noStrike" kern="1200" cap="none" spc="0" normalizeH="0" baseline="0" noProof="0">
                <a:uLnTx/>
                <a:uFillTx/>
              </a:rPr>
              <a:t>Klikk for å redigere tittelstil</a:t>
            </a:r>
          </a:p>
        </p:txBody>
      </p:sp>
      <p:sp>
        <p:nvSpPr>
          <p:cNvPr id="7170" name="Plassholder for bunntekst 4"/>
          <p:cNvSpPr>
            <a:spLocks noGrp="1"/>
          </p:cNvSpPr>
          <p:nvPr>
            <p:ph type="ftr" sz="quarter" idx="10"/>
          </p:nvPr>
        </p:nvSpPr>
        <p:spPr>
          <a:xfrm>
            <a:off x="3124200" y="6356350"/>
            <a:ext cx="2895600" cy="365125"/>
          </a:xfrm>
          <a:prstGeom prst="rect">
            <a:avLst/>
          </a:prstGeom>
          <a:noFill/>
          <a:ln w="9525" cap="flat" cmpd="sng" algn="ctr">
            <a:noFill/>
            <a:prstDash val="solid"/>
            <a:round/>
            <a:headEnd type="none" w="med" len="med"/>
            <a:tailEnd type="none" w="med" len="med"/>
          </a:ln>
        </p:spPr>
        <p:txBody>
          <a:bodyPr vert="horz" lIns="91440" tIns="45720" rIns="91440" bIns="45720" rtlCol="0" anchor="ctr"/>
          <a:lstStyle>
            <a:lvl1pPr>
              <a:defRPr/>
            </a:lvl1pPr>
          </a:lstStyle>
          <a:p>
            <a:pPr marL="0" marR="0" lvl="0" indent="0" algn="ctr" defTabSz="914400" rtl="0" eaLnBrk="1" fontAlgn="auto" latinLnBrk="0" hangingPunct="1">
              <a:lnSpc>
                <a:spcPct val="100000"/>
              </a:lnSpc>
              <a:spcBef>
                <a:spcPct val="0"/>
              </a:spcBef>
              <a:spcAft>
                <a:spcPct val="0"/>
              </a:spcAft>
              <a:buClrTx/>
              <a:buSzTx/>
              <a:buFontTx/>
              <a:buNone/>
            </a:pPr>
            <a:endParaRPr kumimoji="0" lang="nb-NO" sz="1200" b="0" i="0" u="none" strike="noStrike" kern="1200" cap="none" spc="0" normalizeH="0" baseline="0" noProof="0">
              <a:ln>
                <a:noFill/>
              </a:ln>
              <a:solidFill>
                <a:schemeClr val="tx1">
                  <a:tint val="75000"/>
                </a:schemeClr>
              </a:solidFill>
              <a:uLnTx/>
              <a:uFillTx/>
              <a:latin typeface="+mn-lt"/>
              <a:ea typeface="+mn-ea"/>
              <a:cs typeface="+mn-cs"/>
            </a:endParaRPr>
          </a:p>
        </p:txBody>
      </p:sp>
      <p:sp>
        <p:nvSpPr>
          <p:cNvPr id="7173" name="Plassholder for lysbildenummer 5"/>
          <p:cNvSpPr>
            <a:spLocks noGrp="1"/>
          </p:cNvSpPr>
          <p:nvPr>
            <p:ph type="sldNum" sz="quarter" idx="11"/>
          </p:nvPr>
        </p:nvSpPr>
        <p:spPr>
          <a:xfrm>
            <a:off x="6553200" y="6356350"/>
            <a:ext cx="2133600" cy="365125"/>
          </a:xfrm>
          <a:prstGeom prst="rect">
            <a:avLst/>
          </a:prstGeom>
          <a:noFill/>
          <a:ln w="9525" cap="flat" cmpd="sng" algn="ctr">
            <a:noFill/>
            <a:prstDash val="solid"/>
            <a:round/>
            <a:headEnd type="none" w="med" len="med"/>
            <a:tailEnd type="none" w="med" len="med"/>
          </a:ln>
        </p:spPr>
        <p:txBody>
          <a:bodyPr vert="horz" wrap="square" lIns="91440" tIns="45720" rIns="91440" bIns="45720" numCol="1" anchor="ctr" anchorCtr="0" compatLnSpc="1">
            <a:prstTxWarp prst="textNoShape">
              <a:avLst/>
            </a:prstTxWarp>
          </a:bodyPr>
          <a:lstStyle>
            <a:lvl1pPr>
              <a:defRPr/>
            </a:lvl1pPr>
          </a:lstStyle>
          <a:p>
            <a:pPr marL="0" marR="0" lvl="0" indent="0" algn="r" defTabSz="914400" rtl="0" eaLnBrk="1" fontAlgn="base" latinLnBrk="0" hangingPunct="1">
              <a:lnSpc>
                <a:spcPct val="100000"/>
              </a:lnSpc>
              <a:spcBef>
                <a:spcPct val="0"/>
              </a:spcBef>
              <a:spcAft>
                <a:spcPct val="0"/>
              </a:spcAft>
              <a:buClrTx/>
              <a:buSzTx/>
              <a:buFontTx/>
              <a:buNone/>
            </a:pPr>
            <a:fld id="{F1085E43-2153-4AFC-AD23-C0461221AB13}" type="slidenum">
              <a:rPr kumimoji="0" lang="nb-NO" altLang="nb-NO" sz="1200" b="0" i="0" u="none" strike="noStrike" kern="1200" cap="none" spc="0" normalizeH="0" baseline="0" noProof="0">
                <a:ln>
                  <a:noFill/>
                </a:ln>
                <a:solidFill>
                  <a:srgbClr val="898989"/>
                </a:solidFill>
                <a:uLnTx/>
                <a:uFillTx/>
                <a:latin typeface="Calibri" pitchFamily="34" charset="0"/>
                <a:ea typeface="+mn-ea"/>
                <a:cs typeface="Arial" pitchFamily="34" charset="0"/>
              </a:rPr>
              <a:pPr marL="0" marR="0" lvl="0" indent="0" algn="r" defTabSz="914400" rtl="0" eaLnBrk="1" fontAlgn="base" latinLnBrk="0" hangingPunct="1">
                <a:lnSpc>
                  <a:spcPct val="100000"/>
                </a:lnSpc>
                <a:spcBef>
                  <a:spcPct val="0"/>
                </a:spcBef>
                <a:spcAft>
                  <a:spcPct val="0"/>
                </a:spcAft>
                <a:buClrTx/>
                <a:buSzTx/>
                <a:buFontTx/>
                <a:buNone/>
              </a:pPr>
              <a:t>*</a:t>
            </a:fld>
            <a:endParaRPr kumimoji="0" lang="nb-NO" altLang="nb-NO" sz="1200" b="0" i="0" u="none" strike="noStrike" kern="1200" cap="none" spc="0" normalizeH="0" baseline="0" noProof="0">
              <a:ln>
                <a:noFill/>
              </a:ln>
              <a:solidFill>
                <a:srgbClr val="898989"/>
              </a:solidFill>
              <a:uLnTx/>
              <a:uFillTx/>
              <a:latin typeface="Calibri" pitchFamily="34" charset="0"/>
              <a:ea typeface="+mn-ea"/>
              <a:cs typeface="Arial" pitchFamily="34" charset="0"/>
            </a:endParaRPr>
          </a:p>
        </p:txBody>
      </p:sp>
      <p:sp>
        <p:nvSpPr>
          <p:cNvPr id="7174" name="Plassholder for dato 3"/>
          <p:cNvSpPr>
            <a:spLocks noGrp="1"/>
          </p:cNvSpPr>
          <p:nvPr>
            <p:ph type="dt" sz="half" idx="12"/>
          </p:nvPr>
        </p:nvSpPr>
        <p:spPr>
          <a:xfrm>
            <a:off x="457200" y="6356350"/>
            <a:ext cx="2133600" cy="365125"/>
          </a:xfrm>
          <a:prstGeom prst="rect">
            <a:avLst/>
          </a:prstGeom>
          <a:noFill/>
          <a:ln w="9525" cap="flat" cmpd="sng" algn="ctr">
            <a:noFill/>
            <a:prstDash val="solid"/>
            <a:round/>
            <a:headEnd type="none" w="med" len="med"/>
            <a:tailEnd type="none" w="med" len="med"/>
          </a:ln>
        </p:spPr>
        <p:txBody>
          <a:bodyPr vert="horz" lIns="91440" tIns="45720" rIns="91440" bIns="45720" rtlCol="0" anchor="ctr"/>
          <a:lstStyle>
            <a:lvl1pPr>
              <a:defRPr/>
            </a:lvl1pPr>
          </a:lstStyle>
          <a:p>
            <a:pPr marL="0" marR="0" lvl="0" indent="0" algn="l" defTabSz="914400" rtl="0" eaLnBrk="1" fontAlgn="auto" latinLnBrk="0" hangingPunct="1">
              <a:lnSpc>
                <a:spcPct val="100000"/>
              </a:lnSpc>
              <a:spcBef>
                <a:spcPct val="0"/>
              </a:spcBef>
              <a:spcAft>
                <a:spcPct val="0"/>
              </a:spcAft>
              <a:buClrTx/>
              <a:buSzTx/>
              <a:buFontTx/>
              <a:buNone/>
            </a:pPr>
            <a:fld id="{6CFCA3CB-7B4E-4A8D-A49A-C52709A2BC7D}" type="hfDateTime">
              <a:rPr kumimoji="0" lang="nb-NO" sz="1200" b="0" i="0" u="none" strike="noStrike" kern="1200" cap="none" spc="0" normalizeH="0" baseline="0" noProof="0">
                <a:ln>
                  <a:noFill/>
                </a:ln>
                <a:solidFill>
                  <a:schemeClr val="tx1">
                    <a:tint val="75000"/>
                  </a:schemeClr>
                </a:solidFill>
                <a:uLnTx/>
                <a:uFillTx/>
                <a:latin typeface="+mn-lt"/>
                <a:ea typeface="+mn-ea"/>
                <a:cs typeface="+mn-cs"/>
              </a:rPr>
              <a:pPr marL="0" marR="0" lvl="0" indent="0" algn="l" defTabSz="914400" rtl="0" eaLnBrk="1" fontAlgn="auto" latinLnBrk="0" hangingPunct="1">
                <a:lnSpc>
                  <a:spcPct val="100000"/>
                </a:lnSpc>
                <a:spcBef>
                  <a:spcPct val="0"/>
                </a:spcBef>
                <a:spcAft>
                  <a:spcPct val="0"/>
                </a:spcAft>
                <a:buClrTx/>
                <a:buSzTx/>
                <a:buFontTx/>
                <a:buNone/>
              </a:pPr>
              <a:t>*</a:t>
            </a:fld>
            <a:endParaRPr kumimoji="0" lang="nb-NO" sz="1200" b="0" i="0" u="none" strike="noStrike" kern="1200" cap="none" spc="0" normalizeH="0" baseline="0" noProof="0">
              <a:ln>
                <a:noFill/>
              </a:ln>
              <a:solidFill>
                <a:schemeClr val="tx1">
                  <a:tint val="75000"/>
                </a:schemeClr>
              </a:solidFill>
              <a:uLnTx/>
              <a:uFillTx/>
              <a:latin typeface="+mn-lt"/>
              <a:ea typeface="+mn-ea"/>
              <a:cs typeface="+mn-cs"/>
            </a:endParaRPr>
          </a:p>
        </p:txBody>
      </p:sp>
    </p:spTree>
  </p:cSld>
  <p:clrMapOvr>
    <a:masterClrMapping/>
  </p:clrMapOvr>
  <p:transition/>
  <p:timing/>
</p:sldLayout>
</file>

<file path=ppt/slideLayouts/slideLayout7.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blank">
  <p:cSld name="Tomt">
    <p:bg>
      <p:bgPr>
        <a:solidFill>
          <a:schemeClr val="bg1"/>
        </a:solidFill>
      </p:bgPr>
    </p:bg>
    <p:spTree>
      <p:nvGrpSpPr>
        <p:cNvPr id="1" name="" title=""/>
        <p:cNvGrpSpPr/>
        <p:nvPr/>
      </p:nvGrpSpPr>
      <p:grpSpPr/>
      <p:sp>
        <p:nvSpPr>
          <p:cNvPr id="8194" name="Plassholder for bunntekst 4"/>
          <p:cNvSpPr>
            <a:spLocks noGrp="1"/>
          </p:cNvSpPr>
          <p:nvPr>
            <p:ph type="ftr" sz="quarter" idx="10"/>
          </p:nvPr>
        </p:nvSpPr>
        <p:spPr>
          <a:xfrm>
            <a:off x="3124200" y="6356350"/>
            <a:ext cx="2895600" cy="365125"/>
          </a:xfrm>
          <a:prstGeom prst="rect">
            <a:avLst/>
          </a:prstGeom>
          <a:noFill/>
          <a:ln w="9525" cap="flat" cmpd="sng" algn="ctr">
            <a:noFill/>
            <a:prstDash val="solid"/>
            <a:round/>
            <a:headEnd type="none" w="med" len="med"/>
            <a:tailEnd type="none" w="med" len="med"/>
          </a:ln>
        </p:spPr>
        <p:txBody>
          <a:bodyPr vert="horz" lIns="91440" tIns="45720" rIns="91440" bIns="45720" rtlCol="0" anchor="ctr"/>
          <a:lstStyle>
            <a:lvl1pPr>
              <a:defRPr/>
            </a:lvl1pPr>
          </a:lstStyle>
          <a:p>
            <a:pPr marL="0" marR="0" lvl="0" indent="0" algn="ctr" defTabSz="914400" rtl="0" eaLnBrk="1" fontAlgn="auto" latinLnBrk="0" hangingPunct="1">
              <a:lnSpc>
                <a:spcPct val="100000"/>
              </a:lnSpc>
              <a:spcBef>
                <a:spcPct val="0"/>
              </a:spcBef>
              <a:spcAft>
                <a:spcPct val="0"/>
              </a:spcAft>
              <a:buClrTx/>
              <a:buSzTx/>
              <a:buFontTx/>
              <a:buNone/>
            </a:pPr>
            <a:endParaRPr kumimoji="0" lang="nb-NO" sz="1200" b="0" i="0" u="none" strike="noStrike" kern="1200" cap="none" spc="0" normalizeH="0" baseline="0" noProof="0">
              <a:ln>
                <a:noFill/>
              </a:ln>
              <a:solidFill>
                <a:schemeClr val="tx1">
                  <a:tint val="75000"/>
                </a:schemeClr>
              </a:solidFill>
              <a:uLnTx/>
              <a:uFillTx/>
              <a:latin typeface="+mn-lt"/>
              <a:ea typeface="+mn-ea"/>
              <a:cs typeface="+mn-cs"/>
            </a:endParaRPr>
          </a:p>
        </p:txBody>
      </p:sp>
      <p:sp>
        <p:nvSpPr>
          <p:cNvPr id="8197" name="Plassholder for lysbildenummer 5"/>
          <p:cNvSpPr>
            <a:spLocks noGrp="1"/>
          </p:cNvSpPr>
          <p:nvPr>
            <p:ph type="sldNum" sz="quarter" idx="11"/>
          </p:nvPr>
        </p:nvSpPr>
        <p:spPr>
          <a:xfrm>
            <a:off x="6553200" y="6356350"/>
            <a:ext cx="2133600" cy="365125"/>
          </a:xfrm>
          <a:prstGeom prst="rect">
            <a:avLst/>
          </a:prstGeom>
          <a:noFill/>
          <a:ln w="9525" cap="flat" cmpd="sng" algn="ctr">
            <a:noFill/>
            <a:prstDash val="solid"/>
            <a:round/>
            <a:headEnd type="none" w="med" len="med"/>
            <a:tailEnd type="none" w="med" len="med"/>
          </a:ln>
        </p:spPr>
        <p:txBody>
          <a:bodyPr vert="horz" wrap="square" lIns="91440" tIns="45720" rIns="91440" bIns="45720" numCol="1" anchor="ctr" anchorCtr="0" compatLnSpc="1">
            <a:prstTxWarp prst="textNoShape">
              <a:avLst/>
            </a:prstTxWarp>
          </a:bodyPr>
          <a:lstStyle>
            <a:lvl1pPr>
              <a:defRPr/>
            </a:lvl1pPr>
          </a:lstStyle>
          <a:p>
            <a:pPr marL="0" marR="0" lvl="0" indent="0" algn="r" defTabSz="914400" rtl="0" eaLnBrk="1" fontAlgn="base" latinLnBrk="0" hangingPunct="1">
              <a:lnSpc>
                <a:spcPct val="100000"/>
              </a:lnSpc>
              <a:spcBef>
                <a:spcPct val="0"/>
              </a:spcBef>
              <a:spcAft>
                <a:spcPct val="0"/>
              </a:spcAft>
              <a:buClrTx/>
              <a:buSzTx/>
              <a:buFontTx/>
              <a:buNone/>
            </a:pPr>
            <a:fld id="{128FE061-3CBF-4532-8F60-022A02CFF2DC}" type="slidenum">
              <a:rPr kumimoji="0" lang="nb-NO" altLang="nb-NO" sz="1200" b="0" i="0" u="none" strike="noStrike" kern="1200" cap="none" spc="0" normalizeH="0" baseline="0" noProof="0">
                <a:ln>
                  <a:noFill/>
                </a:ln>
                <a:solidFill>
                  <a:srgbClr val="898989"/>
                </a:solidFill>
                <a:uLnTx/>
                <a:uFillTx/>
                <a:latin typeface="Calibri" pitchFamily="34" charset="0"/>
                <a:ea typeface="+mn-ea"/>
                <a:cs typeface="Arial" pitchFamily="34" charset="0"/>
              </a:rPr>
              <a:pPr marL="0" marR="0" lvl="0" indent="0" algn="r" defTabSz="914400" rtl="0" eaLnBrk="1" fontAlgn="base" latinLnBrk="0" hangingPunct="1">
                <a:lnSpc>
                  <a:spcPct val="100000"/>
                </a:lnSpc>
                <a:spcBef>
                  <a:spcPct val="0"/>
                </a:spcBef>
                <a:spcAft>
                  <a:spcPct val="0"/>
                </a:spcAft>
                <a:buClrTx/>
                <a:buSzTx/>
                <a:buFontTx/>
                <a:buNone/>
              </a:pPr>
              <a:t>*</a:t>
            </a:fld>
            <a:endParaRPr kumimoji="0" lang="nb-NO" altLang="nb-NO" sz="1200" b="0" i="0" u="none" strike="noStrike" kern="1200" cap="none" spc="0" normalizeH="0" baseline="0" noProof="0">
              <a:ln>
                <a:noFill/>
              </a:ln>
              <a:solidFill>
                <a:srgbClr val="898989"/>
              </a:solidFill>
              <a:uLnTx/>
              <a:uFillTx/>
              <a:latin typeface="Calibri" pitchFamily="34" charset="0"/>
              <a:ea typeface="+mn-ea"/>
              <a:cs typeface="Arial" pitchFamily="34" charset="0"/>
            </a:endParaRPr>
          </a:p>
        </p:txBody>
      </p:sp>
      <p:sp>
        <p:nvSpPr>
          <p:cNvPr id="8198" name="Plassholder for dato 3"/>
          <p:cNvSpPr>
            <a:spLocks noGrp="1"/>
          </p:cNvSpPr>
          <p:nvPr>
            <p:ph type="dt" sz="half" idx="12"/>
          </p:nvPr>
        </p:nvSpPr>
        <p:spPr>
          <a:xfrm>
            <a:off x="457200" y="6356350"/>
            <a:ext cx="2133600" cy="365125"/>
          </a:xfrm>
          <a:prstGeom prst="rect">
            <a:avLst/>
          </a:prstGeom>
          <a:noFill/>
          <a:ln w="9525" cap="flat" cmpd="sng" algn="ctr">
            <a:noFill/>
            <a:prstDash val="solid"/>
            <a:round/>
            <a:headEnd type="none" w="med" len="med"/>
            <a:tailEnd type="none" w="med" len="med"/>
          </a:ln>
        </p:spPr>
        <p:txBody>
          <a:bodyPr vert="horz" lIns="91440" tIns="45720" rIns="91440" bIns="45720" rtlCol="0" anchor="ctr"/>
          <a:lstStyle>
            <a:lvl1pPr>
              <a:defRPr/>
            </a:lvl1pPr>
          </a:lstStyle>
          <a:p>
            <a:pPr marL="0" marR="0" lvl="0" indent="0" algn="l" defTabSz="914400" rtl="0" eaLnBrk="1" fontAlgn="auto" latinLnBrk="0" hangingPunct="1">
              <a:lnSpc>
                <a:spcPct val="100000"/>
              </a:lnSpc>
              <a:spcBef>
                <a:spcPct val="0"/>
              </a:spcBef>
              <a:spcAft>
                <a:spcPct val="0"/>
              </a:spcAft>
              <a:buClrTx/>
              <a:buSzTx/>
              <a:buFontTx/>
              <a:buNone/>
            </a:pPr>
            <a:fld id="{A5160C53-0911-49C7-87D2-1F194CADE36B}" type="hfDateTime">
              <a:rPr kumimoji="0" lang="nb-NO" sz="1200" b="0" i="0" u="none" strike="noStrike" kern="1200" cap="none" spc="0" normalizeH="0" baseline="0" noProof="0">
                <a:ln>
                  <a:noFill/>
                </a:ln>
                <a:solidFill>
                  <a:schemeClr val="tx1">
                    <a:tint val="75000"/>
                  </a:schemeClr>
                </a:solidFill>
                <a:uLnTx/>
                <a:uFillTx/>
                <a:latin typeface="+mn-lt"/>
                <a:ea typeface="+mn-ea"/>
                <a:cs typeface="+mn-cs"/>
              </a:rPr>
              <a:pPr marL="0" marR="0" lvl="0" indent="0" algn="l" defTabSz="914400" rtl="0" eaLnBrk="1" fontAlgn="auto" latinLnBrk="0" hangingPunct="1">
                <a:lnSpc>
                  <a:spcPct val="100000"/>
                </a:lnSpc>
                <a:spcBef>
                  <a:spcPct val="0"/>
                </a:spcBef>
                <a:spcAft>
                  <a:spcPct val="0"/>
                </a:spcAft>
                <a:buClrTx/>
                <a:buSzTx/>
                <a:buFontTx/>
                <a:buNone/>
              </a:pPr>
              <a:t>*</a:t>
            </a:fld>
            <a:endParaRPr kumimoji="0" lang="nb-NO" sz="1200" b="0" i="0" u="none" strike="noStrike" kern="1200" cap="none" spc="0" normalizeH="0" baseline="0" noProof="0">
              <a:ln>
                <a:noFill/>
              </a:ln>
              <a:solidFill>
                <a:schemeClr val="tx1">
                  <a:tint val="75000"/>
                </a:schemeClr>
              </a:solidFill>
              <a:uLnTx/>
              <a:uFillTx/>
              <a:latin typeface="+mn-lt"/>
              <a:ea typeface="+mn-ea"/>
              <a:cs typeface="+mn-cs"/>
            </a:endParaRPr>
          </a:p>
        </p:txBody>
      </p:sp>
    </p:spTree>
  </p:cSld>
  <p:clrMapOvr>
    <a:masterClrMapping/>
  </p:clrMapOvr>
  <p:transition/>
  <p:timing/>
</p:sldLayout>
</file>

<file path=ppt/slideLayouts/slideLayout8.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Tx">
  <p:cSld name="Innhold med tekst">
    <p:bg>
      <p:bgPr>
        <a:solidFill>
          <a:schemeClr val="bg1"/>
        </a:solidFill>
      </p:bgPr>
    </p:bg>
    <p:spTree>
      <p:nvGrpSpPr>
        <p:cNvPr id="1" name="" title=""/>
        <p:cNvGrpSpPr/>
        <p:nvPr/>
      </p:nvGrpSpPr>
      <p:grpSpPr/>
      <p:sp>
        <p:nvSpPr>
          <p:cNvPr id="2" name="Tittel 1"/>
          <p:cNvSpPr>
            <a:spLocks noGrp="1"/>
          </p:cNvSpPr>
          <p:nvPr>
            <p:ph type="title"/>
          </p:nvPr>
        </p:nvSpPr>
        <p:spPr>
          <a:xfrm>
            <a:off x="457200" y="273050"/>
            <a:ext cx="3008313" cy="1162050"/>
          </a:xfrm>
        </p:spPr>
        <p:txBody>
          <a:bodyPr anchor="b"/>
          <a:lstStyle>
            <a:lvl1pPr algn="l">
              <a:defRPr sz="2000" b="1"/>
            </a:lvl1pPr>
          </a:lstStyle>
          <a:p>
            <a:r>
              <a:rPr kumimoji="0" lang="nb-NO" altLang="en-US" sz="2000" b="1" i="0" u="none" strike="noStrike" kern="1200" cap="none" spc="0" normalizeH="0" baseline="0" noProof="0">
                <a:uLnTx/>
                <a:uFillTx/>
              </a:rPr>
              <a:t>Klikk for å redigere tittelstil</a:t>
            </a:r>
          </a:p>
        </p:txBody>
      </p:sp>
      <p:sp>
        <p:nvSpPr>
          <p:cNvPr id="3" name="Plassholder for innhold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0" lang="nb-NO" altLang="en-US" sz="3200" b="0" i="0" u="none" strike="noStrike" kern="1200" cap="none" spc="0" normalizeH="0" baseline="0" noProof="0">
                <a:uLnTx/>
                <a:uFillTx/>
              </a:rPr>
              <a:t>Klikk for å redigere tekststiler i malen</a:t>
            </a:r>
          </a:p>
          <a:p>
            <a:pPr lvl="1"/>
            <a:r>
              <a:rPr kumimoji="0" lang="nb-NO" altLang="en-US" sz="2800" b="0" i="0" u="none" strike="noStrike" kern="1200" cap="none" spc="0" normalizeH="0" baseline="0" noProof="0">
                <a:uLnTx/>
                <a:uFillTx/>
              </a:rPr>
              <a:t>Andre nivå</a:t>
            </a:r>
          </a:p>
          <a:p>
            <a:pPr lvl="2"/>
            <a:r>
              <a:rPr kumimoji="0" lang="nb-NO" altLang="en-US" sz="2400" b="0" i="0" u="none" strike="noStrike" kern="1200" cap="none" spc="0" normalizeH="0" baseline="0" noProof="0">
                <a:uLnTx/>
                <a:uFillTx/>
              </a:rPr>
              <a:t>Tredje nivå</a:t>
            </a:r>
          </a:p>
          <a:p>
            <a:pPr lvl="3"/>
            <a:r>
              <a:rPr kumimoji="0" lang="nb-NO" altLang="en-US" sz="2000" b="0" i="0" u="none" strike="noStrike" kern="1200" cap="none" spc="0" normalizeH="0" baseline="0" noProof="0">
                <a:uLnTx/>
                <a:uFillTx/>
              </a:rPr>
              <a:t>Fjerde nivå</a:t>
            </a:r>
          </a:p>
          <a:p>
            <a:pPr lvl="4"/>
            <a:r>
              <a:rPr kumimoji="0" lang="nb-NO" altLang="en-US" sz="2000" b="0" i="0" u="none" strike="noStrike" kern="1200" cap="none" spc="0" normalizeH="0" baseline="0" noProof="0">
                <a:uLnTx/>
                <a:uFillTx/>
              </a:rPr>
              <a:t>Femte nivå</a:t>
            </a:r>
          </a:p>
        </p:txBody>
      </p:sp>
      <p:sp>
        <p:nvSpPr>
          <p:cNvPr id="4" name="Plassholder for teks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0" lang="nb-NO" altLang="en-US" sz="1400" b="0" i="0" u="none" strike="noStrike" kern="1200" cap="none" spc="0" normalizeH="0" baseline="0" noProof="0">
                <a:uLnTx/>
                <a:uFillTx/>
              </a:rPr>
              <a:t>Klikk for å redigere tekststiler i malen</a:t>
            </a:r>
          </a:p>
        </p:txBody>
      </p:sp>
      <p:sp>
        <p:nvSpPr>
          <p:cNvPr id="9218" name="Plassholder for bunntekst 4"/>
          <p:cNvSpPr>
            <a:spLocks noGrp="1"/>
          </p:cNvSpPr>
          <p:nvPr>
            <p:ph type="ftr" sz="quarter" idx="10"/>
          </p:nvPr>
        </p:nvSpPr>
        <p:spPr>
          <a:xfrm>
            <a:off x="3124200" y="6356350"/>
            <a:ext cx="2895600" cy="365125"/>
          </a:xfrm>
          <a:prstGeom prst="rect">
            <a:avLst/>
          </a:prstGeom>
          <a:noFill/>
          <a:ln w="9525" cap="flat" cmpd="sng" algn="ctr">
            <a:noFill/>
            <a:prstDash val="solid"/>
            <a:round/>
            <a:headEnd type="none" w="med" len="med"/>
            <a:tailEnd type="none" w="med" len="med"/>
          </a:ln>
        </p:spPr>
        <p:txBody>
          <a:bodyPr vert="horz" lIns="91440" tIns="45720" rIns="91440" bIns="45720" rtlCol="0" anchor="ctr"/>
          <a:lstStyle>
            <a:lvl1pPr>
              <a:defRPr/>
            </a:lvl1pPr>
          </a:lstStyle>
          <a:p>
            <a:pPr marL="0" marR="0" lvl="0" indent="0" algn="ctr" defTabSz="914400" rtl="0" eaLnBrk="1" fontAlgn="auto" latinLnBrk="0" hangingPunct="1">
              <a:lnSpc>
                <a:spcPct val="100000"/>
              </a:lnSpc>
              <a:spcBef>
                <a:spcPct val="0"/>
              </a:spcBef>
              <a:spcAft>
                <a:spcPct val="0"/>
              </a:spcAft>
              <a:buClrTx/>
              <a:buSzTx/>
              <a:buFontTx/>
              <a:buNone/>
            </a:pPr>
            <a:endParaRPr kumimoji="0" lang="nb-NO" sz="1200" b="0" i="0" u="none" strike="noStrike" kern="1200" cap="none" spc="0" normalizeH="0" baseline="0" noProof="0">
              <a:ln>
                <a:noFill/>
              </a:ln>
              <a:solidFill>
                <a:schemeClr val="tx1">
                  <a:tint val="75000"/>
                </a:schemeClr>
              </a:solidFill>
              <a:uLnTx/>
              <a:uFillTx/>
              <a:latin typeface="+mn-lt"/>
              <a:ea typeface="+mn-ea"/>
              <a:cs typeface="+mn-cs"/>
            </a:endParaRPr>
          </a:p>
        </p:txBody>
      </p:sp>
      <p:sp>
        <p:nvSpPr>
          <p:cNvPr id="9221" name="Plassholder for lysbildenummer 5"/>
          <p:cNvSpPr>
            <a:spLocks noGrp="1"/>
          </p:cNvSpPr>
          <p:nvPr>
            <p:ph type="sldNum" sz="quarter" idx="11"/>
          </p:nvPr>
        </p:nvSpPr>
        <p:spPr>
          <a:xfrm>
            <a:off x="6553200" y="6356350"/>
            <a:ext cx="2133600" cy="365125"/>
          </a:xfrm>
          <a:prstGeom prst="rect">
            <a:avLst/>
          </a:prstGeom>
          <a:noFill/>
          <a:ln w="9525" cap="flat" cmpd="sng" algn="ctr">
            <a:noFill/>
            <a:prstDash val="solid"/>
            <a:round/>
            <a:headEnd type="none" w="med" len="med"/>
            <a:tailEnd type="none" w="med" len="med"/>
          </a:ln>
        </p:spPr>
        <p:txBody>
          <a:bodyPr vert="horz" wrap="square" lIns="91440" tIns="45720" rIns="91440" bIns="45720" numCol="1" anchor="ctr" anchorCtr="0" compatLnSpc="1">
            <a:prstTxWarp prst="textNoShape">
              <a:avLst/>
            </a:prstTxWarp>
          </a:bodyPr>
          <a:lstStyle>
            <a:lvl1pPr>
              <a:defRPr/>
            </a:lvl1pPr>
          </a:lstStyle>
          <a:p>
            <a:pPr marL="0" marR="0" lvl="0" indent="0" algn="r" defTabSz="914400" rtl="0" eaLnBrk="1" fontAlgn="base" latinLnBrk="0" hangingPunct="1">
              <a:lnSpc>
                <a:spcPct val="100000"/>
              </a:lnSpc>
              <a:spcBef>
                <a:spcPct val="0"/>
              </a:spcBef>
              <a:spcAft>
                <a:spcPct val="0"/>
              </a:spcAft>
              <a:buClrTx/>
              <a:buSzTx/>
              <a:buFontTx/>
              <a:buNone/>
            </a:pPr>
            <a:fld id="{755858DE-4553-4E5D-9CC2-45AA14524E3F}" type="slidenum">
              <a:rPr kumimoji="0" lang="nb-NO" altLang="nb-NO" sz="1200" b="0" i="0" u="none" strike="noStrike" kern="1200" cap="none" spc="0" normalizeH="0" baseline="0" noProof="0">
                <a:ln>
                  <a:noFill/>
                </a:ln>
                <a:solidFill>
                  <a:srgbClr val="898989"/>
                </a:solidFill>
                <a:uLnTx/>
                <a:uFillTx/>
                <a:latin typeface="Calibri" pitchFamily="34" charset="0"/>
                <a:ea typeface="+mn-ea"/>
                <a:cs typeface="Arial" pitchFamily="34" charset="0"/>
              </a:rPr>
              <a:pPr marL="0" marR="0" lvl="0" indent="0" algn="r" defTabSz="914400" rtl="0" eaLnBrk="1" fontAlgn="base" latinLnBrk="0" hangingPunct="1">
                <a:lnSpc>
                  <a:spcPct val="100000"/>
                </a:lnSpc>
                <a:spcBef>
                  <a:spcPct val="0"/>
                </a:spcBef>
                <a:spcAft>
                  <a:spcPct val="0"/>
                </a:spcAft>
                <a:buClrTx/>
                <a:buSzTx/>
                <a:buFontTx/>
                <a:buNone/>
              </a:pPr>
              <a:t>*</a:t>
            </a:fld>
            <a:endParaRPr kumimoji="0" lang="nb-NO" altLang="nb-NO" sz="1200" b="0" i="0" u="none" strike="noStrike" kern="1200" cap="none" spc="0" normalizeH="0" baseline="0" noProof="0">
              <a:ln>
                <a:noFill/>
              </a:ln>
              <a:solidFill>
                <a:srgbClr val="898989"/>
              </a:solidFill>
              <a:uLnTx/>
              <a:uFillTx/>
              <a:latin typeface="Calibri" pitchFamily="34" charset="0"/>
              <a:ea typeface="+mn-ea"/>
              <a:cs typeface="Arial" pitchFamily="34" charset="0"/>
            </a:endParaRPr>
          </a:p>
        </p:txBody>
      </p:sp>
      <p:sp>
        <p:nvSpPr>
          <p:cNvPr id="9222" name="Plassholder for dato 3"/>
          <p:cNvSpPr>
            <a:spLocks noGrp="1"/>
          </p:cNvSpPr>
          <p:nvPr>
            <p:ph type="dt" sz="half" idx="12"/>
          </p:nvPr>
        </p:nvSpPr>
        <p:spPr>
          <a:xfrm>
            <a:off x="457200" y="6356350"/>
            <a:ext cx="2133600" cy="365125"/>
          </a:xfrm>
          <a:prstGeom prst="rect">
            <a:avLst/>
          </a:prstGeom>
          <a:noFill/>
          <a:ln w="9525" cap="flat" cmpd="sng" algn="ctr">
            <a:noFill/>
            <a:prstDash val="solid"/>
            <a:round/>
            <a:headEnd type="none" w="med" len="med"/>
            <a:tailEnd type="none" w="med" len="med"/>
          </a:ln>
        </p:spPr>
        <p:txBody>
          <a:bodyPr vert="horz" lIns="91440" tIns="45720" rIns="91440" bIns="45720" rtlCol="0" anchor="ctr"/>
          <a:lstStyle>
            <a:lvl1pPr>
              <a:defRPr/>
            </a:lvl1pPr>
          </a:lstStyle>
          <a:p>
            <a:pPr marL="0" marR="0" lvl="0" indent="0" algn="l" defTabSz="914400" rtl="0" eaLnBrk="1" fontAlgn="auto" latinLnBrk="0" hangingPunct="1">
              <a:lnSpc>
                <a:spcPct val="100000"/>
              </a:lnSpc>
              <a:spcBef>
                <a:spcPct val="0"/>
              </a:spcBef>
              <a:spcAft>
                <a:spcPct val="0"/>
              </a:spcAft>
              <a:buClrTx/>
              <a:buSzTx/>
              <a:buFontTx/>
              <a:buNone/>
            </a:pPr>
            <a:fld id="{8F7963F3-50C9-44D4-B9A6-BA54E015110B}" type="hfDateTime">
              <a:rPr kumimoji="0" lang="nb-NO" sz="1200" b="0" i="0" u="none" strike="noStrike" kern="1200" cap="none" spc="0" normalizeH="0" baseline="0" noProof="0">
                <a:ln>
                  <a:noFill/>
                </a:ln>
                <a:solidFill>
                  <a:schemeClr val="tx1">
                    <a:tint val="75000"/>
                  </a:schemeClr>
                </a:solidFill>
                <a:uLnTx/>
                <a:uFillTx/>
                <a:latin typeface="+mn-lt"/>
                <a:ea typeface="+mn-ea"/>
                <a:cs typeface="+mn-cs"/>
              </a:rPr>
              <a:pPr marL="0" marR="0" lvl="0" indent="0" algn="l" defTabSz="914400" rtl="0" eaLnBrk="1" fontAlgn="auto" latinLnBrk="0" hangingPunct="1">
                <a:lnSpc>
                  <a:spcPct val="100000"/>
                </a:lnSpc>
                <a:spcBef>
                  <a:spcPct val="0"/>
                </a:spcBef>
                <a:spcAft>
                  <a:spcPct val="0"/>
                </a:spcAft>
                <a:buClrTx/>
                <a:buSzTx/>
                <a:buFontTx/>
                <a:buNone/>
              </a:pPr>
              <a:t>*</a:t>
            </a:fld>
            <a:endParaRPr kumimoji="0" lang="nb-NO" sz="1200" b="0" i="0" u="none" strike="noStrike" kern="1200" cap="none" spc="0" normalizeH="0" baseline="0" noProof="0">
              <a:ln>
                <a:noFill/>
              </a:ln>
              <a:solidFill>
                <a:schemeClr val="tx1">
                  <a:tint val="75000"/>
                </a:schemeClr>
              </a:solidFill>
              <a:uLnTx/>
              <a:uFillTx/>
              <a:latin typeface="+mn-lt"/>
              <a:ea typeface="+mn-ea"/>
              <a:cs typeface="+mn-cs"/>
            </a:endParaRPr>
          </a:p>
        </p:txBody>
      </p:sp>
    </p:spTree>
  </p:cSld>
  <p:clrMapOvr>
    <a:masterClrMapping/>
  </p:clrMapOvr>
  <p:transition/>
  <p:timing/>
</p:sldLayout>
</file>

<file path=ppt/slideLayouts/slideLayout9.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picTx">
  <p:cSld name="Bilde med tekst">
    <p:bg>
      <p:bgPr>
        <a:solidFill>
          <a:schemeClr val="bg1"/>
        </a:solidFill>
      </p:bgPr>
    </p:bg>
    <p:spTree>
      <p:nvGrpSpPr>
        <p:cNvPr id="1" name="" title=""/>
        <p:cNvGrpSpPr/>
        <p:nvPr/>
      </p:nvGrpSpPr>
      <p:grpSpPr/>
      <p:sp>
        <p:nvSpPr>
          <p:cNvPr id="2" name="Tittel 1"/>
          <p:cNvSpPr>
            <a:spLocks noGrp="1"/>
          </p:cNvSpPr>
          <p:nvPr>
            <p:ph type="title"/>
          </p:nvPr>
        </p:nvSpPr>
        <p:spPr>
          <a:xfrm>
            <a:off x="1792288" y="4800600"/>
            <a:ext cx="5486400" cy="566738"/>
          </a:xfrm>
        </p:spPr>
        <p:txBody>
          <a:bodyPr anchor="b"/>
          <a:lstStyle>
            <a:lvl1pPr algn="l">
              <a:defRPr sz="2000" b="1"/>
            </a:lvl1pPr>
          </a:lstStyle>
          <a:p>
            <a:r>
              <a:rPr kumimoji="0" lang="nb-NO" altLang="en-US" sz="2000" b="1" i="0" u="none" strike="noStrike" kern="1200" cap="none" spc="0" normalizeH="0" baseline="0" noProof="0">
                <a:uLnTx/>
                <a:uFillTx/>
              </a:rPr>
              <a:t>Klikk for å redigere tittelstil</a:t>
            </a:r>
          </a:p>
        </p:txBody>
      </p:sp>
      <p:sp>
        <p:nvSpPr>
          <p:cNvPr id="3" name="Plassholder for bilde 2"/>
          <p:cNvSpPr>
            <a:spLocks noGrp="1"/>
          </p:cNvSpPr>
          <p:nvPr>
            <p:ph type="pic" idx="1"/>
          </p:nvPr>
        </p:nvSpPr>
        <p:spPr>
          <a:xfrm>
            <a:off x="1792288" y="612775"/>
            <a:ext cx="5486400" cy="4114800"/>
          </a:xfrm>
        </p:spPr>
        <p:txBody>
          <a:bodyPr vert="horz" wrap="square" lIns="91440" tIns="45720" rIns="91440" bIns="45720" numCol="1" rtlCol="0" anchor="t" anchorCtr="0" compatLnSpc="1">
            <a:prstTxWarp prst="textNoShape">
              <a:avLst/>
            </a:prstTxWarp>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l" defTabSz="914400" rtl="0" eaLnBrk="0" fontAlgn="base" latinLnBrk="0" hangingPunct="0">
              <a:lnSpc>
                <a:spcPct val="100000"/>
              </a:lnSpc>
              <a:spcBef>
                <a:spcPct val="20000"/>
              </a:spcBef>
              <a:spcAft>
                <a:spcPct val="0"/>
              </a:spcAft>
              <a:buClrTx/>
              <a:buSzTx/>
              <a:buFont typeface="Arial" pitchFamily="34" charset="0"/>
              <a:buNone/>
              <a:defRPr/>
            </a:pPr>
            <a:endParaRPr kumimoji="0" lang="nb-NO" altLang="en-US" sz="3200" b="0" i="0" u="none" strike="noStrike" kern="1200" cap="none" spc="0" normalizeH="0" baseline="0" noProof="0">
              <a:ln>
                <a:noFill/>
              </a:ln>
              <a:solidFill>
                <a:srgbClr val="000000"/>
              </a:solidFill>
              <a:uLnTx/>
              <a:uFillTx/>
              <a:latin typeface="+mn-lt"/>
              <a:ea typeface="+mn-ea"/>
              <a:cs typeface="Calibri" panose="020f0502020204030204" pitchFamily="34" charset="0"/>
            </a:endParaRPr>
          </a:p>
        </p:txBody>
      </p:sp>
      <p:sp>
        <p:nvSpPr>
          <p:cNvPr id="4" name="Plassholder for teks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0" lang="nb-NO" altLang="en-US" sz="1400" b="0" i="0" u="none" strike="noStrike" kern="1200" cap="none" spc="0" normalizeH="0" baseline="0" noProof="0">
                <a:uLnTx/>
                <a:uFillTx/>
              </a:rPr>
              <a:t>Klikk for å redigere tekststiler i malen</a:t>
            </a:r>
          </a:p>
        </p:txBody>
      </p:sp>
      <p:sp>
        <p:nvSpPr>
          <p:cNvPr id="10242" name="Plassholder for bunntekst 4"/>
          <p:cNvSpPr>
            <a:spLocks noGrp="1"/>
          </p:cNvSpPr>
          <p:nvPr>
            <p:ph type="ftr" sz="quarter" idx="10"/>
          </p:nvPr>
        </p:nvSpPr>
        <p:spPr>
          <a:xfrm>
            <a:off x="3124200" y="6356350"/>
            <a:ext cx="2895600" cy="365125"/>
          </a:xfrm>
          <a:prstGeom prst="rect">
            <a:avLst/>
          </a:prstGeom>
          <a:noFill/>
          <a:ln w="9525" cap="flat" cmpd="sng" algn="ctr">
            <a:noFill/>
            <a:prstDash val="solid"/>
            <a:round/>
            <a:headEnd type="none" w="med" len="med"/>
            <a:tailEnd type="none" w="med" len="med"/>
          </a:ln>
        </p:spPr>
        <p:txBody>
          <a:bodyPr vert="horz" lIns="91440" tIns="45720" rIns="91440" bIns="45720" rtlCol="0" anchor="ctr"/>
          <a:lstStyle>
            <a:lvl1pPr>
              <a:defRPr/>
            </a:lvl1pPr>
          </a:lstStyle>
          <a:p>
            <a:pPr marL="0" marR="0" lvl="0" indent="0" algn="ctr" defTabSz="914400" rtl="0" eaLnBrk="1" fontAlgn="auto" latinLnBrk="0" hangingPunct="1">
              <a:lnSpc>
                <a:spcPct val="100000"/>
              </a:lnSpc>
              <a:spcBef>
                <a:spcPct val="0"/>
              </a:spcBef>
              <a:spcAft>
                <a:spcPct val="0"/>
              </a:spcAft>
              <a:buClrTx/>
              <a:buSzTx/>
              <a:buFontTx/>
              <a:buNone/>
            </a:pPr>
            <a:endParaRPr kumimoji="0" lang="nb-NO" sz="1200" b="0" i="0" u="none" strike="noStrike" kern="1200" cap="none" spc="0" normalizeH="0" baseline="0" noProof="0">
              <a:ln>
                <a:noFill/>
              </a:ln>
              <a:solidFill>
                <a:schemeClr val="tx1">
                  <a:tint val="75000"/>
                </a:schemeClr>
              </a:solidFill>
              <a:uLnTx/>
              <a:uFillTx/>
              <a:latin typeface="+mn-lt"/>
              <a:ea typeface="+mn-ea"/>
              <a:cs typeface="+mn-cs"/>
            </a:endParaRPr>
          </a:p>
        </p:txBody>
      </p:sp>
      <p:sp>
        <p:nvSpPr>
          <p:cNvPr id="10245" name="Plassholder for lysbildenummer 5"/>
          <p:cNvSpPr>
            <a:spLocks noGrp="1"/>
          </p:cNvSpPr>
          <p:nvPr>
            <p:ph type="sldNum" sz="quarter" idx="11"/>
          </p:nvPr>
        </p:nvSpPr>
        <p:spPr>
          <a:xfrm>
            <a:off x="6553200" y="6356350"/>
            <a:ext cx="2133600" cy="365125"/>
          </a:xfrm>
          <a:prstGeom prst="rect">
            <a:avLst/>
          </a:prstGeom>
          <a:noFill/>
          <a:ln w="9525" cap="flat" cmpd="sng" algn="ctr">
            <a:noFill/>
            <a:prstDash val="solid"/>
            <a:round/>
            <a:headEnd type="none" w="med" len="med"/>
            <a:tailEnd type="none" w="med" len="med"/>
          </a:ln>
        </p:spPr>
        <p:txBody>
          <a:bodyPr vert="horz" wrap="square" lIns="91440" tIns="45720" rIns="91440" bIns="45720" numCol="1" anchor="ctr" anchorCtr="0" compatLnSpc="1">
            <a:prstTxWarp prst="textNoShape">
              <a:avLst/>
            </a:prstTxWarp>
          </a:bodyPr>
          <a:lstStyle>
            <a:lvl1pPr>
              <a:defRPr/>
            </a:lvl1pPr>
          </a:lstStyle>
          <a:p>
            <a:pPr marL="0" marR="0" lvl="0" indent="0" algn="r" defTabSz="914400" rtl="0" eaLnBrk="1" fontAlgn="base" latinLnBrk="0" hangingPunct="1">
              <a:lnSpc>
                <a:spcPct val="100000"/>
              </a:lnSpc>
              <a:spcBef>
                <a:spcPct val="0"/>
              </a:spcBef>
              <a:spcAft>
                <a:spcPct val="0"/>
              </a:spcAft>
              <a:buClrTx/>
              <a:buSzTx/>
              <a:buFontTx/>
              <a:buNone/>
            </a:pPr>
            <a:fld id="{F86D5D2F-A3A0-45D9-81BC-240FB7F4842C}" type="slidenum">
              <a:rPr kumimoji="0" lang="nb-NO" altLang="nb-NO" sz="1200" b="0" i="0" u="none" strike="noStrike" kern="1200" cap="none" spc="0" normalizeH="0" baseline="0" noProof="0">
                <a:ln>
                  <a:noFill/>
                </a:ln>
                <a:solidFill>
                  <a:srgbClr val="898989"/>
                </a:solidFill>
                <a:uLnTx/>
                <a:uFillTx/>
                <a:latin typeface="Calibri" pitchFamily="34" charset="0"/>
                <a:ea typeface="+mn-ea"/>
                <a:cs typeface="Arial" pitchFamily="34" charset="0"/>
              </a:rPr>
              <a:pPr marL="0" marR="0" lvl="0" indent="0" algn="r" defTabSz="914400" rtl="0" eaLnBrk="1" fontAlgn="base" latinLnBrk="0" hangingPunct="1">
                <a:lnSpc>
                  <a:spcPct val="100000"/>
                </a:lnSpc>
                <a:spcBef>
                  <a:spcPct val="0"/>
                </a:spcBef>
                <a:spcAft>
                  <a:spcPct val="0"/>
                </a:spcAft>
                <a:buClrTx/>
                <a:buSzTx/>
                <a:buFontTx/>
                <a:buNone/>
              </a:pPr>
              <a:t>*</a:t>
            </a:fld>
            <a:endParaRPr kumimoji="0" lang="nb-NO" altLang="nb-NO" sz="1200" b="0" i="0" u="none" strike="noStrike" kern="1200" cap="none" spc="0" normalizeH="0" baseline="0" noProof="0">
              <a:ln>
                <a:noFill/>
              </a:ln>
              <a:solidFill>
                <a:srgbClr val="898989"/>
              </a:solidFill>
              <a:uLnTx/>
              <a:uFillTx/>
              <a:latin typeface="Calibri" pitchFamily="34" charset="0"/>
              <a:ea typeface="+mn-ea"/>
              <a:cs typeface="Arial" pitchFamily="34" charset="0"/>
            </a:endParaRPr>
          </a:p>
        </p:txBody>
      </p:sp>
      <p:sp>
        <p:nvSpPr>
          <p:cNvPr id="10246" name="Plassholder for dato 3"/>
          <p:cNvSpPr>
            <a:spLocks noGrp="1"/>
          </p:cNvSpPr>
          <p:nvPr>
            <p:ph type="dt" sz="half" idx="12"/>
          </p:nvPr>
        </p:nvSpPr>
        <p:spPr>
          <a:xfrm>
            <a:off x="457200" y="6356350"/>
            <a:ext cx="2133600" cy="365125"/>
          </a:xfrm>
          <a:prstGeom prst="rect">
            <a:avLst/>
          </a:prstGeom>
          <a:noFill/>
          <a:ln w="9525" cap="flat" cmpd="sng" algn="ctr">
            <a:noFill/>
            <a:prstDash val="solid"/>
            <a:round/>
            <a:headEnd type="none" w="med" len="med"/>
            <a:tailEnd type="none" w="med" len="med"/>
          </a:ln>
        </p:spPr>
        <p:txBody>
          <a:bodyPr vert="horz" lIns="91440" tIns="45720" rIns="91440" bIns="45720" rtlCol="0" anchor="ctr"/>
          <a:lstStyle>
            <a:lvl1pPr>
              <a:defRPr/>
            </a:lvl1pPr>
          </a:lstStyle>
          <a:p>
            <a:pPr marL="0" marR="0" lvl="0" indent="0" algn="l" defTabSz="914400" rtl="0" eaLnBrk="1" fontAlgn="auto" latinLnBrk="0" hangingPunct="1">
              <a:lnSpc>
                <a:spcPct val="100000"/>
              </a:lnSpc>
              <a:spcBef>
                <a:spcPct val="0"/>
              </a:spcBef>
              <a:spcAft>
                <a:spcPct val="0"/>
              </a:spcAft>
              <a:buClrTx/>
              <a:buSzTx/>
              <a:buFontTx/>
              <a:buNone/>
            </a:pPr>
            <a:fld id="{DF9F3814-5B2C-4CD6-AEAB-C2D7FA20E99B}" type="hfDateTime">
              <a:rPr kumimoji="0" lang="nb-NO" sz="1200" b="0" i="0" u="none" strike="noStrike" kern="1200" cap="none" spc="0" normalizeH="0" baseline="0" noProof="0">
                <a:ln>
                  <a:noFill/>
                </a:ln>
                <a:solidFill>
                  <a:schemeClr val="tx1">
                    <a:tint val="75000"/>
                  </a:schemeClr>
                </a:solidFill>
                <a:uLnTx/>
                <a:uFillTx/>
                <a:latin typeface="+mn-lt"/>
                <a:ea typeface="+mn-ea"/>
                <a:cs typeface="+mn-cs"/>
              </a:rPr>
              <a:pPr marL="0" marR="0" lvl="0" indent="0" algn="l" defTabSz="914400" rtl="0" eaLnBrk="1" fontAlgn="auto" latinLnBrk="0" hangingPunct="1">
                <a:lnSpc>
                  <a:spcPct val="100000"/>
                </a:lnSpc>
                <a:spcBef>
                  <a:spcPct val="0"/>
                </a:spcBef>
                <a:spcAft>
                  <a:spcPct val="0"/>
                </a:spcAft>
                <a:buClrTx/>
                <a:buSzTx/>
                <a:buFontTx/>
                <a:buNone/>
              </a:pPr>
              <a:t>*</a:t>
            </a:fld>
            <a:endParaRPr kumimoji="0" lang="nb-NO" sz="1200" b="0" i="0" u="none" strike="noStrike" kern="1200" cap="none" spc="0" normalizeH="0" baseline="0" noProof="0">
              <a:ln>
                <a:noFill/>
              </a:ln>
              <a:solidFill>
                <a:schemeClr val="tx1">
                  <a:tint val="75000"/>
                </a:schemeClr>
              </a:solidFill>
              <a:uLnTx/>
              <a:uFillTx/>
              <a:latin typeface="+mn-lt"/>
              <a:ea typeface="+mn-ea"/>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10" Type="http://schemas.openxmlformats.org/officeDocument/2006/relationships/slideLayout" Target="../slideLayouts/slideLayout10.xml" /><Relationship Id="rId11" Type="http://schemas.openxmlformats.org/officeDocument/2006/relationships/slideLayout" Target="../slideLayouts/slideLayout11.xml" /><Relationship Id="rId12" Type="http://schemas.openxmlformats.org/officeDocument/2006/relationships/theme" Target="../theme/theme1.xml" /><Relationship Id="rId2" Type="http://schemas.openxmlformats.org/officeDocument/2006/relationships/slideLayout" Target="../slideLayouts/slideLayout2.xml" /><Relationship Id="rId3" Type="http://schemas.openxmlformats.org/officeDocument/2006/relationships/slideLayout" Target="../slideLayouts/slideLayout3.xml" /><Relationship Id="rId4" Type="http://schemas.openxmlformats.org/officeDocument/2006/relationships/slideLayout" Target="../slideLayouts/slideLayout4.xml" /><Relationship Id="rId5" Type="http://schemas.openxmlformats.org/officeDocument/2006/relationships/slideLayout" Target="../slideLayouts/slideLayout5.xml" /><Relationship Id="rId6" Type="http://schemas.openxmlformats.org/officeDocument/2006/relationships/slideLayout" Target="../slideLayouts/slideLayout6.xml" /><Relationship Id="rId7" Type="http://schemas.openxmlformats.org/officeDocument/2006/relationships/slideLayout" Target="../slideLayouts/slideLayout7.xml" /><Relationship Id="rId8" Type="http://schemas.openxmlformats.org/officeDocument/2006/relationships/slideLayout" Target="../slideLayouts/slideLayout8.xml" /><Relationship Id="rId9" Type="http://schemas.openxmlformats.org/officeDocument/2006/relationships/slideLayout" Target="../slideLayouts/slideLayout9.xml" /></Relationships>
</file>

<file path=ppt/slideMasters/slideMaster1.xml><?xml version="1.0" encoding="utf-8"?>
<p:sld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bg>
      <p:bgPr>
        <a:solidFill>
          <a:schemeClr val="bg1"/>
        </a:solidFill>
      </p:bgPr>
    </p:bg>
    <p:spTree>
      <p:nvGrpSpPr>
        <p:cNvPr id="1" name="" title=""/>
        <p:cNvGrpSpPr/>
        <p:nvPr/>
      </p:nvGrpSpPr>
      <p:grpSpPr/>
      <p:sp>
        <p:nvSpPr>
          <p:cNvPr id="1026" name="Plassholder for tittel 1" title=""/>
          <p:cNvSpPr>
            <a:spLocks noGrp="1"/>
          </p:cNvSpPr>
          <p:nvPr>
            <p:ph type="title"/>
          </p:nvPr>
        </p:nvSpPr>
        <p:spPr>
          <a:xfrm>
            <a:off x="457200" y="274638"/>
            <a:ext cx="8229600" cy="1143000"/>
          </a:xfrm>
          <a:prstGeom prst="rect">
            <a:avLst/>
          </a:prstGeom>
          <a:noFill/>
          <a:ln>
            <a:noFill/>
            <a:miter lim="800000"/>
          </a:ln>
        </p:spPr>
        <p:txBody>
          <a:bodyPr anchor="ctr" anchorCtr="0">
            <a:noAutofit/>
          </a:bodyPr>
          <a:lstStyle>
            <a:lvl1pPr marL="0" indent="0" algn="ctr" defTabSz="914400" rtl="0" eaLnBrk="0" fontAlgn="base" hangingPunct="0">
              <a:lnSpc>
                <a:spcPct val="100000"/>
              </a:lnSpc>
              <a:spcBef>
                <a:spcPct val="0"/>
              </a:spcBef>
              <a:spcAft>
                <a:spcPct val="0"/>
              </a:spcAft>
              <a:buClrTx/>
              <a:buSzTx/>
              <a:buFontTx/>
              <a:buNone/>
              <a:defRPr kumimoji="0" lang="nb-NO" altLang="en-US" sz="4400" b="0" i="0" u="none" kern="1200" baseline="0">
                <a:solidFill>
                  <a:srgbClr val="000000"/>
                </a:solidFill>
                <a:latin typeface="Calibri" pitchFamily="34" charset="0"/>
                <a:ea typeface="Calibri" pitchFamily="34" charset="0"/>
                <a:cs typeface="Calibri" panose="020f0502020204030204" pitchFamily="34" charset="0"/>
              </a:defRPr>
            </a:lvl1pPr>
          </a:lstStyle>
          <a:p>
            <a:pPr marL="0" marR="0" lvl="0" indent="0" algn="ctr" defTabSz="914400" rtl="0" eaLnBrk="0" fontAlgn="base" latinLnBrk="0" hangingPunct="0">
              <a:lnSpc>
                <a:spcPct val="100000"/>
              </a:lnSpc>
              <a:spcBef>
                <a:spcPct val="0"/>
              </a:spcBef>
              <a:spcAft>
                <a:spcPct val="0"/>
              </a:spcAft>
              <a:buClrTx/>
              <a:buSzTx/>
              <a:buFontTx/>
              <a:buNone/>
            </a:pPr>
            <a:r>
              <a:rPr kumimoji="0" lang="nb-NO" altLang="en-US" sz="44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pitchFamily="34" charset="0"/>
                <a:ea typeface="Calibri" pitchFamily="34" charset="0"/>
                <a:cs typeface="Calibri" panose="020f0502020204030204" pitchFamily="34" charset="0"/>
                <a:sym typeface="Wingdings" charset="2"/>
              </a:rPr>
              <a:t>Klikk for å redigere tittelstil</a:t>
            </a:r>
            <a:endParaRPr kumimoji="0" lang="nb-NO" altLang="en-US" sz="44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pitchFamily="34" charset="0"/>
              <a:ea typeface="Calibri" pitchFamily="34" charset="0"/>
              <a:cs typeface="Calibri" panose="020f0502020204030204" pitchFamily="34" charset="0"/>
              <a:sym typeface="Wingdings" charset="2"/>
            </a:endParaRPr>
          </a:p>
        </p:txBody>
      </p:sp>
      <p:sp>
        <p:nvSpPr>
          <p:cNvPr id="1027" name="Plassholder for tekst 2" title=""/>
          <p:cNvSpPr>
            <a:spLocks noGrp="1"/>
          </p:cNvSpPr>
          <p:nvPr>
            <p:ph type="body" idx="1"/>
          </p:nvPr>
        </p:nvSpPr>
        <p:spPr>
          <a:xfrm>
            <a:off x="457200" y="1600200"/>
            <a:ext cx="8229600" cy="4525963"/>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342900" marR="0" lvl="0" indent="-342900" algn="l" defTabSz="914400" rtl="0" eaLnBrk="0" fontAlgn="base" latinLnBrk="0" hangingPunct="0">
              <a:lnSpc>
                <a:spcPct val="100000"/>
              </a:lnSpc>
              <a:spcBef>
                <a:spcPct val="20000"/>
              </a:spcBef>
              <a:spcAft>
                <a:spcPct val="0"/>
              </a:spcAft>
              <a:buClrTx/>
              <a:buSzTx/>
              <a:buFont typeface="Arial" pitchFamily="34" charset="0"/>
              <a:buChar char="•"/>
            </a:pPr>
            <a:r>
              <a:rPr kumimoji="0" lang="nb-NO" altLang="en-US" sz="3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a:ea typeface="Calibri"/>
                <a:cs typeface="Calibri" panose="020f0502020204030204" pitchFamily="34" charset="0"/>
                <a:sym typeface="Wingdings" charset="2"/>
              </a:rPr>
              <a:t>Klikk for å redigere tekststiler i malen</a:t>
            </a:r>
            <a:endParaRPr kumimoji="0" lang="nb-NO" altLang="en-US" sz="3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a:ea typeface="Calibri"/>
              <a:cs typeface="Calibri" panose="020f0502020204030204" pitchFamily="34" charset="0"/>
              <a:sym typeface="Wingdings" charset="2"/>
            </a:endParaRPr>
          </a:p>
          <a:p>
            <a:pPr marL="742950" marR="0" lvl="1" indent="-285750" algn="l" defTabSz="914400" rtl="0" eaLnBrk="0" fontAlgn="base" latinLnBrk="0" hangingPunct="0">
              <a:lnSpc>
                <a:spcPct val="100000"/>
              </a:lnSpc>
              <a:spcBef>
                <a:spcPct val="20000"/>
              </a:spcBef>
              <a:spcAft>
                <a:spcPct val="0"/>
              </a:spcAft>
              <a:buClrTx/>
              <a:buSzTx/>
              <a:buFont typeface="Arial" pitchFamily="34" charset="0"/>
              <a:buChar char="–"/>
            </a:pPr>
            <a:r>
              <a:rPr kumimoji="0" lang="nb-NO" altLang="en-US" sz="28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a:ea typeface="Calibri"/>
                <a:cs typeface="Calibri" panose="020f0502020204030204" pitchFamily="34" charset="0"/>
                <a:sym typeface="Wingdings" charset="2"/>
              </a:rPr>
              <a:t>Andre nivå</a:t>
            </a:r>
            <a:endParaRPr kumimoji="0" lang="nb-NO" altLang="en-US" sz="28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a:ea typeface="Calibri"/>
              <a:cs typeface="Calibri" panose="020f0502020204030204" pitchFamily="34" charset="0"/>
              <a:sym typeface="Wingdings" charset="2"/>
            </a:endParaRPr>
          </a:p>
          <a:p>
            <a:pPr marL="1143000" marR="0" lvl="2" indent="-228600" algn="l" defTabSz="914400" rtl="0" eaLnBrk="0" fontAlgn="base" latinLnBrk="0" hangingPunct="0">
              <a:lnSpc>
                <a:spcPct val="100000"/>
              </a:lnSpc>
              <a:spcBef>
                <a:spcPct val="20000"/>
              </a:spcBef>
              <a:spcAft>
                <a:spcPct val="0"/>
              </a:spcAft>
              <a:buClrTx/>
              <a:buSzTx/>
              <a:buFont typeface="Arial" pitchFamily="34" charset="0"/>
              <a:buChar char="•"/>
            </a:pPr>
            <a:r>
              <a:rPr kumimoji="0" lang="nb-NO" altLang="en-US" sz="24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a:ea typeface="Calibri"/>
                <a:cs typeface="Calibri" panose="020f0502020204030204" pitchFamily="34" charset="0"/>
                <a:sym typeface="Wingdings" charset="2"/>
              </a:rPr>
              <a:t>Tredje nivå</a:t>
            </a:r>
            <a:endParaRPr kumimoji="0" lang="nb-NO" altLang="en-US" sz="24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a:ea typeface="Calibri"/>
              <a:cs typeface="Calibri" panose="020f0502020204030204" pitchFamily="34" charset="0"/>
              <a:sym typeface="Wingdings" charset="2"/>
            </a:endParaRPr>
          </a:p>
          <a:p>
            <a:pPr marL="1600200" marR="0" lvl="3" indent="-228600" algn="l" defTabSz="914400" rtl="0" eaLnBrk="0" fontAlgn="base" latinLnBrk="0" hangingPunct="0">
              <a:lnSpc>
                <a:spcPct val="100000"/>
              </a:lnSpc>
              <a:spcBef>
                <a:spcPct val="20000"/>
              </a:spcBef>
              <a:spcAft>
                <a:spcPct val="0"/>
              </a:spcAft>
              <a:buClrTx/>
              <a:buSzTx/>
              <a:buFont typeface="Arial" pitchFamily="34" charset="0"/>
              <a:buChar char="–"/>
            </a:pPr>
            <a:r>
              <a:rPr kumimoji="0" lang="nb-NO" altLang="en-US" sz="20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a:ea typeface="Calibri"/>
                <a:cs typeface="Calibri" panose="020f0502020204030204" pitchFamily="34" charset="0"/>
                <a:sym typeface="Wingdings" charset="2"/>
              </a:rPr>
              <a:t>Fjerde nivå</a:t>
            </a:r>
            <a:endParaRPr kumimoji="0" lang="nb-NO" altLang="en-US" sz="20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a:ea typeface="Calibri"/>
              <a:cs typeface="Calibri" panose="020f0502020204030204" pitchFamily="34" charset="0"/>
              <a:sym typeface="Wingdings" charset="2"/>
            </a:endParaRPr>
          </a:p>
          <a:p>
            <a:pPr marL="2057400" marR="0" lvl="4" indent="-228600" algn="l" defTabSz="914400" rtl="0" eaLnBrk="0" fontAlgn="base" latinLnBrk="0" hangingPunct="0">
              <a:lnSpc>
                <a:spcPct val="100000"/>
              </a:lnSpc>
              <a:spcBef>
                <a:spcPct val="20000"/>
              </a:spcBef>
              <a:spcAft>
                <a:spcPct val="0"/>
              </a:spcAft>
              <a:buClrTx/>
              <a:buSzTx/>
              <a:buFont typeface="Arial" pitchFamily="34" charset="0"/>
              <a:buChar char="»"/>
            </a:pPr>
            <a:r>
              <a:rPr kumimoji="0" lang="nb-NO" altLang="en-US" sz="20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a:ea typeface="Calibri"/>
                <a:cs typeface="Calibri" panose="020f0502020204030204" pitchFamily="34" charset="0"/>
                <a:sym typeface="Wingdings" charset="2"/>
              </a:rPr>
              <a:t>Femte nivå</a:t>
            </a:r>
            <a:endParaRPr kumimoji="0" lang="nb-NO" altLang="en-US" sz="20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a:ea typeface="Calibri"/>
              <a:cs typeface="Calibri" panose="020f0502020204030204" pitchFamily="34" charset="0"/>
              <a:sym typeface="Wingdings" charset="2"/>
            </a:endParaRPr>
          </a:p>
        </p:txBody>
      </p:sp>
      <p:sp>
        <p:nvSpPr>
          <p:cNvPr id="1028" name="Plassholder for dato 3"/>
          <p:cNvSpPr>
            <a:spLocks noGrp="1"/>
          </p:cNvSpPr>
          <p:nvPr>
            <p:ph type="dt" sz="half" idx="2"/>
          </p:nvPr>
        </p:nvSpPr>
        <p:spPr>
          <a:xfrm>
            <a:off x="457200" y="6356350"/>
            <a:ext cx="2133600" cy="365125"/>
          </a:xfrm>
          <a:prstGeom prst="rect">
            <a:avLst/>
          </a:prstGeom>
          <a:noFill/>
          <a:ln w="9525" cap="flat" cmpd="sng" algn="ctr">
            <a:noFill/>
            <a:prstDash val="solid"/>
            <a:round/>
            <a:headEnd type="none" w="med" len="med"/>
            <a:tailEnd type="none" w="med" len="med"/>
          </a:ln>
        </p:spPr>
        <p:txBody>
          <a:bodyPr vert="horz" lIns="91440" tIns="45720" rIns="91440" bIns="45720" rtlCol="0" anchor="ctr"/>
          <a:lstStyle>
            <a:lvl1pPr algn="l" eaLnBrk="1" fontAlgn="auto" hangingPunct="1">
              <a:spcBef>
                <a:spcPct val="0"/>
              </a:spcBef>
              <a:spcAft>
                <a:spcPct val="0"/>
              </a:spcAft>
              <a:buSzTx/>
              <a:defRPr sz="1200">
                <a:solidFill>
                  <a:schemeClr val="tx1">
                    <a:tint val="75000"/>
                  </a:schemeClr>
                </a:solidFill>
                <a:latin typeface="+mn-lt"/>
                <a:cs typeface="+mn-cs"/>
              </a:defRPr>
            </a:lvl1pPr>
          </a:lstStyle>
          <a:p>
            <a:pPr marL="0" marR="0" lvl="0" indent="0" algn="l" defTabSz="914400" rtl="0" eaLnBrk="1" fontAlgn="auto" latinLnBrk="0" hangingPunct="1">
              <a:lnSpc>
                <a:spcPct val="100000"/>
              </a:lnSpc>
              <a:spcBef>
                <a:spcPct val="0"/>
              </a:spcBef>
              <a:spcAft>
                <a:spcPct val="0"/>
              </a:spcAft>
              <a:buClrTx/>
              <a:buSzTx/>
              <a:buFontTx/>
              <a:buNone/>
            </a:pPr>
            <a:fld id="{33D5D108-58BB-4AD0-8BA2-55AC90D3168E}" type="hfDateTime">
              <a:rPr kumimoji="0" lang="nb-NO" sz="1200" b="0" i="0" u="none" strike="noStrike" kern="1200" cap="none" spc="0" normalizeH="0" baseline="0" noProof="0">
                <a:ln>
                  <a:noFill/>
                </a:ln>
                <a:solidFill>
                  <a:schemeClr val="tx1">
                    <a:tint val="75000"/>
                  </a:schemeClr>
                </a:solidFill>
                <a:uLnTx/>
                <a:uFillTx/>
                <a:latin typeface="+mn-lt"/>
                <a:ea typeface="+mn-ea"/>
                <a:cs typeface="+mn-cs"/>
              </a:rPr>
              <a:pPr marL="0" marR="0" lvl="0" indent="0" algn="l" defTabSz="914400" rtl="0" eaLnBrk="1" fontAlgn="auto" latinLnBrk="0" hangingPunct="1">
                <a:lnSpc>
                  <a:spcPct val="100000"/>
                </a:lnSpc>
                <a:spcBef>
                  <a:spcPct val="0"/>
                </a:spcBef>
                <a:spcAft>
                  <a:spcPct val="0"/>
                </a:spcAft>
                <a:buClrTx/>
                <a:buSzTx/>
                <a:buFontTx/>
                <a:buNone/>
              </a:pPr>
              <a:t>*</a:t>
            </a:fld>
            <a:endParaRPr kumimoji="0" lang="nb-NO" sz="1200" b="0" i="0" u="none" strike="noStrike" kern="1200" cap="none" spc="0" normalizeH="0" baseline="0" noProof="0">
              <a:ln>
                <a:noFill/>
              </a:ln>
              <a:solidFill>
                <a:schemeClr val="tx1">
                  <a:tint val="75000"/>
                </a:schemeClr>
              </a:solidFill>
              <a:uLnTx/>
              <a:uFillTx/>
              <a:latin typeface="+mn-lt"/>
              <a:ea typeface="+mn-ea"/>
              <a:cs typeface="+mn-cs"/>
            </a:endParaRPr>
          </a:p>
        </p:txBody>
      </p:sp>
      <p:sp>
        <p:nvSpPr>
          <p:cNvPr id="1029" name="Plassholder for bunntekst 4"/>
          <p:cNvSpPr>
            <a:spLocks noGrp="1"/>
          </p:cNvSpPr>
          <p:nvPr>
            <p:ph type="ftr" sz="quarter" idx="3"/>
          </p:nvPr>
        </p:nvSpPr>
        <p:spPr>
          <a:xfrm>
            <a:off x="3124200" y="6356350"/>
            <a:ext cx="2895600" cy="365125"/>
          </a:xfrm>
          <a:prstGeom prst="rect">
            <a:avLst/>
          </a:prstGeom>
          <a:noFill/>
          <a:ln w="9525" cap="flat" cmpd="sng" algn="ctr">
            <a:noFill/>
            <a:prstDash val="solid"/>
            <a:round/>
            <a:headEnd type="none" w="med" len="med"/>
            <a:tailEnd type="none" w="med" len="med"/>
          </a:ln>
        </p:spPr>
        <p:txBody>
          <a:bodyPr vert="horz" lIns="91440" tIns="45720" rIns="91440" bIns="45720" rtlCol="0" anchor="ctr"/>
          <a:lstStyle>
            <a:lvl1pPr algn="ctr" eaLnBrk="1" fontAlgn="auto" hangingPunct="1">
              <a:spcBef>
                <a:spcPct val="0"/>
              </a:spcBef>
              <a:spcAft>
                <a:spcPct val="0"/>
              </a:spcAft>
              <a:buSzTx/>
              <a:defRPr sz="1200">
                <a:solidFill>
                  <a:schemeClr val="tx1">
                    <a:tint val="75000"/>
                  </a:schemeClr>
                </a:solidFill>
                <a:latin typeface="+mn-lt"/>
                <a:cs typeface="+mn-cs"/>
              </a:defRPr>
            </a:lvl1pPr>
          </a:lstStyle>
          <a:p>
            <a:pPr marL="0" marR="0" lvl="0" indent="0" algn="ctr" defTabSz="914400" rtl="0" eaLnBrk="1" fontAlgn="auto" latinLnBrk="0" hangingPunct="1">
              <a:lnSpc>
                <a:spcPct val="100000"/>
              </a:lnSpc>
              <a:spcBef>
                <a:spcPct val="0"/>
              </a:spcBef>
              <a:spcAft>
                <a:spcPct val="0"/>
              </a:spcAft>
              <a:buClrTx/>
              <a:buSzTx/>
              <a:buFontTx/>
              <a:buNone/>
            </a:pPr>
            <a:endParaRPr kumimoji="0" lang="nb-NO" sz="1200" b="0" i="0" u="none" strike="noStrike" kern="1200" cap="none" spc="0" normalizeH="0" baseline="0" noProof="0">
              <a:ln>
                <a:noFill/>
              </a:ln>
              <a:solidFill>
                <a:schemeClr val="tx1">
                  <a:tint val="75000"/>
                </a:schemeClr>
              </a:solidFill>
              <a:uLnTx/>
              <a:uFillTx/>
              <a:latin typeface="+mn-lt"/>
              <a:ea typeface="+mn-ea"/>
              <a:cs typeface="+mn-cs"/>
            </a:endParaRPr>
          </a:p>
        </p:txBody>
      </p:sp>
      <p:sp>
        <p:nvSpPr>
          <p:cNvPr id="1030" name="Plassholder for lysbildenummer 5"/>
          <p:cNvSpPr>
            <a:spLocks noGrp="1"/>
          </p:cNvSpPr>
          <p:nvPr>
            <p:ph type="sldNum" sz="quarter" idx="4"/>
          </p:nvPr>
        </p:nvSpPr>
        <p:spPr>
          <a:xfrm>
            <a:off x="6553200" y="6356350"/>
            <a:ext cx="2133600" cy="365125"/>
          </a:xfrm>
          <a:prstGeom prst="rect">
            <a:avLst/>
          </a:prstGeom>
          <a:noFill/>
          <a:ln w="9525" cap="flat" cmpd="sng" algn="ctr">
            <a:noFill/>
            <a:prstDash val="solid"/>
            <a:round/>
            <a:headEnd type="none" w="med" len="med"/>
            <a:tailEnd type="none" w="med" len="med"/>
          </a:ln>
        </p:spPr>
        <p:txBody>
          <a:bodyPr vert="horz" wrap="square" lIns="91440" tIns="45720" rIns="91440" bIns="45720" numCol="1" anchor="ctr" anchorCtr="0" compatLnSpc="1">
            <a:prstTxWarp prst="textNoShape">
              <a:avLst/>
            </a:prstTxWarp>
          </a:bodyPr>
          <a:lstStyle>
            <a:lvl1pPr algn="r" eaLnBrk="1" hangingPunct="1">
              <a:buSzTx/>
              <a:defRPr sz="1200">
                <a:solidFill>
                  <a:srgbClr val="898989"/>
                </a:solidFill>
                <a:cs typeface="Arial" pitchFamily="34" charset="0"/>
              </a:defRPr>
            </a:lvl1pPr>
          </a:lstStyle>
          <a:p>
            <a:pPr marL="0" marR="0" lvl="0" indent="0" algn="r" defTabSz="914400" rtl="0" eaLnBrk="1" fontAlgn="base" latinLnBrk="0" hangingPunct="1">
              <a:lnSpc>
                <a:spcPct val="100000"/>
              </a:lnSpc>
              <a:spcBef>
                <a:spcPct val="0"/>
              </a:spcBef>
              <a:spcAft>
                <a:spcPct val="0"/>
              </a:spcAft>
              <a:buClrTx/>
              <a:buSzTx/>
              <a:buFontTx/>
              <a:buNone/>
            </a:pPr>
            <a:fld id="{67EE7ABA-07B2-490E-9A6B-46EB1E909816}" type="slidenum">
              <a:rPr kumimoji="0" lang="nb-NO" altLang="nb-NO" sz="1200" b="0" i="0" u="none" strike="noStrike" kern="1200" cap="none" spc="0" normalizeH="0" baseline="0" noProof="0">
                <a:ln>
                  <a:noFill/>
                </a:ln>
                <a:solidFill>
                  <a:srgbClr val="898989"/>
                </a:solidFill>
                <a:uLnTx/>
                <a:uFillTx/>
                <a:latin typeface="Calibri" pitchFamily="34" charset="0"/>
                <a:ea typeface="+mn-ea"/>
                <a:cs typeface="Arial" pitchFamily="34" charset="0"/>
              </a:rPr>
              <a:pPr marL="0" marR="0" lvl="0" indent="0" algn="r" defTabSz="914400" rtl="0" eaLnBrk="1" fontAlgn="base" latinLnBrk="0" hangingPunct="1">
                <a:lnSpc>
                  <a:spcPct val="100000"/>
                </a:lnSpc>
                <a:spcBef>
                  <a:spcPct val="0"/>
                </a:spcBef>
                <a:spcAft>
                  <a:spcPct val="0"/>
                </a:spcAft>
                <a:buClrTx/>
                <a:buSzTx/>
                <a:buFontTx/>
                <a:buNone/>
              </a:pPr>
              <a:t>*</a:t>
            </a:fld>
            <a:endParaRPr kumimoji="0" lang="nb-NO" altLang="nb-NO" sz="1200" b="0" i="0" u="none" strike="noStrike" kern="1200" cap="none" spc="0" normalizeH="0" baseline="0" noProof="0">
              <a:ln>
                <a:noFill/>
              </a:ln>
              <a:solidFill>
                <a:srgbClr val="898989"/>
              </a:solidFill>
              <a:uLnTx/>
              <a:uFillTx/>
              <a:latin typeface="Calibri" pitchFamily="34" charset="0"/>
              <a:ea typeface="+mn-ea"/>
              <a:cs typeface="Arial" pitchFamily="34" charset="0"/>
            </a:endParaRPr>
          </a:p>
        </p:txBody>
      </p:sp>
    </p:spTree>
  </p:cSld>
  <p:clrMap bg1="lt1" tx1="dk1" bg2="lt2" tx2="dk2" accent1="accent1" accent2="accent2" accent3="accent3" accent4="accent4" accent5="accent5" accent6="accent6" hlink="hlink" folHlink="folHlink"/>
  <p:sldLayoutIdLst>
    <p:sldLayoutId id="2147483936" r:id="rId1"/>
    <p:sldLayoutId id="2147483938" r:id="rId2"/>
    <p:sldLayoutId id="2147483940" r:id="rId3"/>
    <p:sldLayoutId id="2147483942" r:id="rId4"/>
    <p:sldLayoutId id="2147483944" r:id="rId5"/>
    <p:sldLayoutId id="2147483946" r:id="rId6"/>
    <p:sldLayoutId id="2147483948" r:id="rId7"/>
    <p:sldLayoutId id="2147483950" r:id="rId8"/>
    <p:sldLayoutId id="2147483952" r:id="rId9"/>
    <p:sldLayoutId id="2147483954" r:id="rId10"/>
    <p:sldLayoutId id="2147483956" r:id="rId11"/>
  </p:sldLayoutIdLst>
  <p:transition/>
  <p:timing/>
  <p:txStyles>
    <p:titleStyle>
      <a:lvl1pPr marL="0" indent="0" algn="ctr" defTabSz="914400" rtl="0" eaLnBrk="0" fontAlgn="base" hangingPunct="0">
        <a:lnSpc>
          <a:spcPct val="100000"/>
        </a:lnSpc>
        <a:spcBef>
          <a:spcPct val="0"/>
        </a:spcBef>
        <a:spcAft>
          <a:spcPct val="0"/>
        </a:spcAft>
        <a:buClrTx/>
        <a:buSzTx/>
        <a:buFontTx/>
        <a:buNone/>
        <a:defRPr kumimoji="0" sz="4400" b="0" i="0" u="none" kern="1200" baseline="0">
          <a:solidFill>
            <a:srgbClr val="000000"/>
          </a:solidFill>
          <a:effectLst/>
          <a:latin typeface="Calibri" pitchFamily="34" charset="0"/>
          <a:ea typeface="Calibri" pitchFamily="34" charset="0"/>
          <a:cs typeface="Calibri" panose="020f0502020204030204" pitchFamily="34" charset="0"/>
        </a:defRPr>
      </a:lvl1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nb-NO"/>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6.xml" /><Relationship Id="rId2" Type="http://schemas.openxmlformats.org/officeDocument/2006/relationships/slide" Target="slide24.xml" TargetMode="Internal" /><Relationship Id="rId3" Type="http://schemas.openxmlformats.org/officeDocument/2006/relationships/slide" Target="slide2.xml" TargetMode="Internal" /><Relationship Id="rId4" Type="http://schemas.openxmlformats.org/officeDocument/2006/relationships/slide" Target="slide8.xml" TargetMode="Internal" /><Relationship Id="rId5" Type="http://schemas.openxmlformats.org/officeDocument/2006/relationships/slide" Target="slide18.xml" TargetMode="Internal" /></Relationships>
</file>

<file path=ppt/slides/_rels/slide10.xml.rels>&#65279;<?xml version="1.0" encoding="utf-8" standalone="yes"?><Relationships xmlns="http://schemas.openxmlformats.org/package/2006/relationships"><Relationship Id="rId1" Type="http://schemas.openxmlformats.org/officeDocument/2006/relationships/slideLayout" Target="../slideLayouts/slideLayout6.xml" /><Relationship Id="rId2" Type="http://schemas.openxmlformats.org/officeDocument/2006/relationships/slide" Target="slide24.xml" TargetMode="Internal" /><Relationship Id="rId3" Type="http://schemas.openxmlformats.org/officeDocument/2006/relationships/slide" Target="slide2.xml" TargetMode="Internal" /><Relationship Id="rId4" Type="http://schemas.openxmlformats.org/officeDocument/2006/relationships/slide" Target="slide8.xml" TargetMode="Internal" /><Relationship Id="rId5" Type="http://schemas.openxmlformats.org/officeDocument/2006/relationships/slide" Target="slide18.xml" TargetMode="Internal" /></Relationships>
</file>

<file path=ppt/slides/_rels/slide11.xml.rels>&#65279;<?xml version="1.0" encoding="utf-8" standalone="yes"?><Relationships xmlns="http://schemas.openxmlformats.org/package/2006/relationships"><Relationship Id="rId1" Type="http://schemas.openxmlformats.org/officeDocument/2006/relationships/slideLayout" Target="../slideLayouts/slideLayout6.xml" /><Relationship Id="rId2" Type="http://schemas.openxmlformats.org/officeDocument/2006/relationships/slide" Target="slide24.xml" TargetMode="Internal" /><Relationship Id="rId3" Type="http://schemas.openxmlformats.org/officeDocument/2006/relationships/slide" Target="slide2.xml" TargetMode="Internal" /><Relationship Id="rId4" Type="http://schemas.openxmlformats.org/officeDocument/2006/relationships/slide" Target="slide8.xml" TargetMode="Internal" /><Relationship Id="rId5" Type="http://schemas.openxmlformats.org/officeDocument/2006/relationships/slide" Target="slide18.xml" TargetMode="Internal" /></Relationships>
</file>

<file path=ppt/slides/_rels/slide12.xml.rels>&#65279;<?xml version="1.0" encoding="utf-8" standalone="yes"?><Relationships xmlns="http://schemas.openxmlformats.org/package/2006/relationships"><Relationship Id="rId1" Type="http://schemas.openxmlformats.org/officeDocument/2006/relationships/slideLayout" Target="../slideLayouts/slideLayout6.xml" /><Relationship Id="rId2" Type="http://schemas.openxmlformats.org/officeDocument/2006/relationships/slide" Target="slide24.xml" TargetMode="Internal" /><Relationship Id="rId3" Type="http://schemas.openxmlformats.org/officeDocument/2006/relationships/slide" Target="slide2.xml" TargetMode="Internal" /><Relationship Id="rId4" Type="http://schemas.openxmlformats.org/officeDocument/2006/relationships/slide" Target="slide8.xml" TargetMode="Internal" /><Relationship Id="rId5" Type="http://schemas.openxmlformats.org/officeDocument/2006/relationships/slide" Target="slide18.xml" TargetMode="Internal" /></Relationships>
</file>

<file path=ppt/slides/_rels/slide13.xml.rels>&#65279;<?xml version="1.0" encoding="utf-8" standalone="yes"?><Relationships xmlns="http://schemas.openxmlformats.org/package/2006/relationships"><Relationship Id="rId1" Type="http://schemas.openxmlformats.org/officeDocument/2006/relationships/slideLayout" Target="../slideLayouts/slideLayout6.xml" /><Relationship Id="rId2" Type="http://schemas.openxmlformats.org/officeDocument/2006/relationships/slide" Target="slide24.xml" TargetMode="Internal" /><Relationship Id="rId3" Type="http://schemas.openxmlformats.org/officeDocument/2006/relationships/slide" Target="slide2.xml" TargetMode="Internal" /><Relationship Id="rId4" Type="http://schemas.openxmlformats.org/officeDocument/2006/relationships/slide" Target="slide8.xml" TargetMode="Internal" /><Relationship Id="rId5" Type="http://schemas.openxmlformats.org/officeDocument/2006/relationships/slide" Target="slide18.xml" TargetMode="Internal" /></Relationships>
</file>

<file path=ppt/slides/_rels/slide14.xml.rels>&#65279;<?xml version="1.0" encoding="utf-8" standalone="yes"?><Relationships xmlns="http://schemas.openxmlformats.org/package/2006/relationships"><Relationship Id="rId1" Type="http://schemas.openxmlformats.org/officeDocument/2006/relationships/slideLayout" Target="../slideLayouts/slideLayout6.xml" /><Relationship Id="rId2" Type="http://schemas.openxmlformats.org/officeDocument/2006/relationships/slide" Target="slide24.xml" TargetMode="Internal" /><Relationship Id="rId3" Type="http://schemas.openxmlformats.org/officeDocument/2006/relationships/slide" Target="slide2.xml" TargetMode="Internal" /><Relationship Id="rId4" Type="http://schemas.openxmlformats.org/officeDocument/2006/relationships/slide" Target="slide8.xml" TargetMode="Internal" /><Relationship Id="rId5" Type="http://schemas.openxmlformats.org/officeDocument/2006/relationships/slide" Target="slide18.xml" TargetMode="Internal" /></Relationships>
</file>

<file path=ppt/slides/_rels/slide15.xml.rels>&#65279;<?xml version="1.0" encoding="utf-8" standalone="yes"?><Relationships xmlns="http://schemas.openxmlformats.org/package/2006/relationships"><Relationship Id="rId1" Type="http://schemas.openxmlformats.org/officeDocument/2006/relationships/slideLayout" Target="../slideLayouts/slideLayout6.xml" /><Relationship Id="rId2" Type="http://schemas.openxmlformats.org/officeDocument/2006/relationships/slide" Target="slide2.xml" TargetMode="Internal" /><Relationship Id="rId3" Type="http://schemas.openxmlformats.org/officeDocument/2006/relationships/slide" Target="slide8.xml" TargetMode="Internal" /><Relationship Id="rId4" Type="http://schemas.openxmlformats.org/officeDocument/2006/relationships/slide" Target="slide18.xml" TargetMode="Internal" /></Relationships>
</file>

<file path=ppt/slides/_rels/slide16.xml.rels>&#65279;<?xml version="1.0" encoding="utf-8" standalone="yes"?><Relationships xmlns="http://schemas.openxmlformats.org/package/2006/relationships"><Relationship Id="rId1" Type="http://schemas.openxmlformats.org/officeDocument/2006/relationships/slideLayout" Target="../slideLayouts/slideLayout6.xml" /><Relationship Id="rId2" Type="http://schemas.openxmlformats.org/officeDocument/2006/relationships/hyperlink" Target="dok40598.ppt	#-1,-1,FIRST#-1,-1,FIRST#-1,-1,FIRST#-1,-1,FIRST#-1,-1,FIRST#-1,-1,FIRST" TargetMode="External" /><Relationship Id="rId3" Type="http://schemas.openxmlformats.org/officeDocument/2006/relationships/hyperlink" Target="dok41188.docx	#297,42,Slide 42#297,42,Slide 42#297,42,Slide 42#297,42,Slide 42#297,42,Slide 42#297,42,Slide 42" TargetMode="External" /><Relationship Id="rId4" Type="http://schemas.openxmlformats.org/officeDocument/2006/relationships/slide" Target="slide24.xml" TargetMode="Internal" /><Relationship Id="rId5" Type="http://schemas.openxmlformats.org/officeDocument/2006/relationships/slide" Target="slide2.xml" TargetMode="Internal" /><Relationship Id="rId6" Type="http://schemas.openxmlformats.org/officeDocument/2006/relationships/slide" Target="slide8.xml" TargetMode="Internal" /><Relationship Id="rId7" Type="http://schemas.openxmlformats.org/officeDocument/2006/relationships/slide" Target="slide18.xml" TargetMode="Internal" /></Relationships>
</file>

<file path=ppt/slides/_rels/slide17.xml.rels>&#65279;<?xml version="1.0" encoding="utf-8" standalone="yes"?><Relationships xmlns="http://schemas.openxmlformats.org/package/2006/relationships"><Relationship Id="rId1" Type="http://schemas.openxmlformats.org/officeDocument/2006/relationships/slideLayout" Target="../slideLayouts/slideLayout6.xml" /><Relationship Id="rId2" Type="http://schemas.openxmlformats.org/officeDocument/2006/relationships/slide" Target="slide24.xml" TargetMode="Internal" /><Relationship Id="rId3" Type="http://schemas.openxmlformats.org/officeDocument/2006/relationships/slide" Target="slide2.xml" TargetMode="Internal" /><Relationship Id="rId4" Type="http://schemas.openxmlformats.org/officeDocument/2006/relationships/slide" Target="slide8.xml" TargetMode="Internal" /><Relationship Id="rId5" Type="http://schemas.openxmlformats.org/officeDocument/2006/relationships/slide" Target="slide18.xml" TargetMode="Internal" /></Relationships>
</file>

<file path=ppt/slides/_rels/slide18.xml.rels>&#65279;<?xml version="1.0" encoding="utf-8" standalone="yes"?><Relationships xmlns="http://schemas.openxmlformats.org/package/2006/relationships"><Relationship Id="rId1" Type="http://schemas.openxmlformats.org/officeDocument/2006/relationships/slideLayout" Target="../slideLayouts/slideLayout6.xml" /><Relationship Id="rId2" Type="http://schemas.openxmlformats.org/officeDocument/2006/relationships/slide" Target="slide2.xml" TargetMode="Internal" /><Relationship Id="rId3" Type="http://schemas.openxmlformats.org/officeDocument/2006/relationships/slide" Target="slide8.xml" TargetMode="Internal" /><Relationship Id="rId4" Type="http://schemas.openxmlformats.org/officeDocument/2006/relationships/slide" Target="slide18.xml" TargetMode="Internal" /></Relationships>
</file>

<file path=ppt/slides/_rels/slide19.xml.rels>&#65279;<?xml version="1.0" encoding="utf-8" standalone="yes"?><Relationships xmlns="http://schemas.openxmlformats.org/package/2006/relationships"><Relationship Id="rId1" Type="http://schemas.openxmlformats.org/officeDocument/2006/relationships/slideLayout" Target="../slideLayouts/slideLayout6.xml" /><Relationship Id="rId10" Type="http://schemas.openxmlformats.org/officeDocument/2006/relationships/hyperlink" Target="dok41968.pdf " TargetMode="External" /><Relationship Id="rId11" Type="http://schemas.openxmlformats.org/officeDocument/2006/relationships/hyperlink" Target="http://www.oslo-universitetssykehus.no/SiteCollectionDocuments/Fagfolk/Forskning og utvikling/RASP/RASP; CHOCI norsk, oppdatert 31.5.12.pdf" TargetMode="External" /><Relationship Id="rId12" Type="http://schemas.openxmlformats.org/officeDocument/2006/relationships/hyperlink" Target="https://ek-sshf.sikt.sykehuspartner.no/docs/pub/DOK42019.pdf" TargetMode="External" /><Relationship Id="rId13" Type="http://schemas.openxmlformats.org/officeDocument/2006/relationships/hyperlink" Target="dok27866.docx #-1,-1,FIRST#-1,-1,FIRST#-1,-1,FIRST#-1,-1,FIRST#-1,-1,FIRST#-1,-1,FIRST" TargetMode="External" /><Relationship Id="rId14" Type="http://schemas.openxmlformats.org/officeDocument/2006/relationships/hyperlink" Target="dok27876.docx #297,42,Slide 42#297,42,Slide 42#297,42,Slide 42#297,42,Slide 42#297,42,Slide 42#297,42,Slide 42" TargetMode="External" /><Relationship Id="rId15" Type="http://schemas.openxmlformats.org/officeDocument/2006/relationships/slide" Target="slide2.xml" TargetMode="Internal" /><Relationship Id="rId16" Type="http://schemas.openxmlformats.org/officeDocument/2006/relationships/slide" Target="slide8.xml" TargetMode="Internal" /><Relationship Id="rId17" Type="http://schemas.openxmlformats.org/officeDocument/2006/relationships/slide" Target="slide18.xml" TargetMode="Internal" /><Relationship Id="rId2" Type="http://schemas.openxmlformats.org/officeDocument/2006/relationships/notesSlide" Target="../notesSlides/notesSlide1.xml" /><Relationship Id="rId3" Type="http://schemas.openxmlformats.org/officeDocument/2006/relationships/hyperlink" Target="dok31127.docx " TargetMode="External" /><Relationship Id="rId4" Type="http://schemas.openxmlformats.org/officeDocument/2006/relationships/hyperlink" Target="dok42036." TargetMode="External" /><Relationship Id="rId5" Type="http://schemas.openxmlformats.org/officeDocument/2006/relationships/hyperlink" Target="dok42010.docx" TargetMode="External" /><Relationship Id="rId6" Type="http://schemas.openxmlformats.org/officeDocument/2006/relationships/hyperlink" Target="dok42012.pdf " TargetMode="External" /><Relationship Id="rId7" Type="http://schemas.openxmlformats.org/officeDocument/2006/relationships/hyperlink" Target="dok41969.pdf " TargetMode="External" /><Relationship Id="rId8" Type="http://schemas.openxmlformats.org/officeDocument/2006/relationships/hyperlink" Target="dok41970.pdf " TargetMode="External" /><Relationship Id="rId9" Type="http://schemas.openxmlformats.org/officeDocument/2006/relationships/hyperlink" Target="dok27896.docx " TargetMode="External" /></Relationships>
</file>

<file path=ppt/slides/_rels/slide2.xml.rels>&#65279;<?xml version="1.0" encoding="utf-8" standalone="yes"?><Relationships xmlns="http://schemas.openxmlformats.org/package/2006/relationships"><Relationship Id="rId1" Type="http://schemas.openxmlformats.org/officeDocument/2006/relationships/slideLayout" Target="../slideLayouts/slideLayout6.xml" /><Relationship Id="rId2" Type="http://schemas.openxmlformats.org/officeDocument/2006/relationships/slide" Target="slide24.xml" TargetMode="Internal" /><Relationship Id="rId3" Type="http://schemas.openxmlformats.org/officeDocument/2006/relationships/slide" Target="slide2.xml" TargetMode="Internal" /><Relationship Id="rId4" Type="http://schemas.openxmlformats.org/officeDocument/2006/relationships/slide" Target="slide8.xml" TargetMode="Internal" /><Relationship Id="rId5" Type="http://schemas.openxmlformats.org/officeDocument/2006/relationships/slide" Target="slide18.xml" TargetMode="Internal" /></Relationships>
</file>

<file path=ppt/slides/_rels/slide20.xml.rels>&#65279;<?xml version="1.0" encoding="utf-8" standalone="yes"?><Relationships xmlns="http://schemas.openxmlformats.org/package/2006/relationships"><Relationship Id="rId1" Type="http://schemas.openxmlformats.org/officeDocument/2006/relationships/slideLayout" Target="../slideLayouts/slideLayout6.xml" /><Relationship Id="rId10" Type="http://schemas.openxmlformats.org/officeDocument/2006/relationships/hyperlink" Target="dok42022.pdf " TargetMode="External" /><Relationship Id="rId11" Type="http://schemas.openxmlformats.org/officeDocument/2006/relationships/hyperlink" Target="dok22467.pdf #-1,-1,FIRST#-1,-1,FIRST#-1,-1,FIRST#-1,-1,FIRST#-1,-1,FIRST#-1,-1,FIRST" TargetMode="External" /><Relationship Id="rId12" Type="http://schemas.openxmlformats.org/officeDocument/2006/relationships/hyperlink" Target="dok27876.docx #297,42,Slide 42#297,42,Slide 42#297,42,Slide 42#297,42,Slide 42#297,42,Slide 42#297,42,Slide 42" TargetMode="External" /><Relationship Id="rId13" Type="http://schemas.openxmlformats.org/officeDocument/2006/relationships/hyperlink" Target="http://nevro.legehandboka.no/skjema/skaringsskjema/aq-autism-spectrum-quotient-47398.html#298,43,Slide 43#298,43,Slide 43#298,43,Slide 43#298,43,Slide 43#298,43,Slide 43#298,43,Slide 43" TargetMode="External" /><Relationship Id="rId14" Type="http://schemas.openxmlformats.org/officeDocument/2006/relationships/slide" Target="slide30.xml" TargetMode="Internal" /><Relationship Id="rId15" Type="http://schemas.openxmlformats.org/officeDocument/2006/relationships/slide" Target="slide24.xml" TargetMode="Internal" /><Relationship Id="rId16" Type="http://schemas.openxmlformats.org/officeDocument/2006/relationships/slide" Target="slide2.xml" TargetMode="Internal" /><Relationship Id="rId17" Type="http://schemas.openxmlformats.org/officeDocument/2006/relationships/slide" Target="slide8.xml" TargetMode="Internal" /><Relationship Id="rId2" Type="http://schemas.openxmlformats.org/officeDocument/2006/relationships/hyperlink" Target="dok31127.docx " TargetMode="External" /><Relationship Id="rId3" Type="http://schemas.openxmlformats.org/officeDocument/2006/relationships/hyperlink" Target="dok42036." TargetMode="External" /><Relationship Id="rId4" Type="http://schemas.openxmlformats.org/officeDocument/2006/relationships/hyperlink" Target="dok42010.docx" TargetMode="External" /><Relationship Id="rId5" Type="http://schemas.openxmlformats.org/officeDocument/2006/relationships/hyperlink" Target="dok42012.pdf " TargetMode="External" /><Relationship Id="rId6" Type="http://schemas.openxmlformats.org/officeDocument/2006/relationships/hyperlink" Target="dok41969.pdf " TargetMode="External" /><Relationship Id="rId7" Type="http://schemas.openxmlformats.org/officeDocument/2006/relationships/hyperlink" Target="http://www.helsebiblioteket.no/psykisk-helse/skaringsverktoy" TargetMode="External" /><Relationship Id="rId8" Type="http://schemas.openxmlformats.org/officeDocument/2006/relationships/hyperlink" Target="dok22467.pdf " TargetMode="External" /><Relationship Id="rId9" Type="http://schemas.openxmlformats.org/officeDocument/2006/relationships/hyperlink" Target="dok41968.pdf " TargetMode="External" /></Relationships>
</file>

<file path=ppt/slides/_rels/slide21.xml.rels>&#65279;<?xml version="1.0" encoding="utf-8" standalone="yes"?><Relationships xmlns="http://schemas.openxmlformats.org/package/2006/relationships"><Relationship Id="rId1" Type="http://schemas.openxmlformats.org/officeDocument/2006/relationships/slideLayout" Target="../slideLayouts/slideLayout6.xml" /><Relationship Id="rId2" Type="http://schemas.openxmlformats.org/officeDocument/2006/relationships/slide" Target="slide2.xml" TargetMode="Internal" /><Relationship Id="rId3" Type="http://schemas.openxmlformats.org/officeDocument/2006/relationships/slide" Target="slide8.xml" TargetMode="Internal" /><Relationship Id="rId4" Type="http://schemas.openxmlformats.org/officeDocument/2006/relationships/slide" Target="slide18.xml" TargetMode="Internal" /></Relationships>
</file>

<file path=ppt/slides/_rels/slide22.xml.rels>&#65279;<?xml version="1.0" encoding="utf-8" standalone="yes"?><Relationships xmlns="http://schemas.openxmlformats.org/package/2006/relationships"><Relationship Id="rId1" Type="http://schemas.openxmlformats.org/officeDocument/2006/relationships/slideLayout" Target="../slideLayouts/slideLayout6.xml" /><Relationship Id="rId2" Type="http://schemas.openxmlformats.org/officeDocument/2006/relationships/notesSlide" Target="../notesSlides/notesSlide2.xml" /><Relationship Id="rId3" Type="http://schemas.openxmlformats.org/officeDocument/2006/relationships/hyperlink" Target="http://www.psykologforeningen.no/medlem/foererkortveileder#297,42,Slide 42#297,42,Slide 42#297,42,Slide 42#297,42,Slide 42#297,42,Slide 42#297,42,Slide 42" TargetMode="External" /><Relationship Id="rId4" Type="http://schemas.openxmlformats.org/officeDocument/2006/relationships/hyperlink" Target="https://ek-sshf.sikt.sykehuspartner.no/docs/pub/dok41750.pdf#298,43,Slide 43#298,43,Slide 43#298,43,Slide 43#298,43,Slide 43#298,43,Slide 43#298,43,Slide 43" TargetMode="External" /><Relationship Id="rId5" Type="http://schemas.openxmlformats.org/officeDocument/2006/relationships/slide" Target="slide2.xml" TargetMode="Internal" /><Relationship Id="rId6" Type="http://schemas.openxmlformats.org/officeDocument/2006/relationships/slide" Target="slide8.xml" TargetMode="Internal" /><Relationship Id="rId7" Type="http://schemas.openxmlformats.org/officeDocument/2006/relationships/slide" Target="slide18.xml" TargetMode="Internal" /></Relationships>
</file>

<file path=ppt/slides/_rels/slide23.xml.rels>&#65279;<?xml version="1.0" encoding="utf-8" standalone="yes"?><Relationships xmlns="http://schemas.openxmlformats.org/package/2006/relationships"><Relationship Id="rId1" Type="http://schemas.openxmlformats.org/officeDocument/2006/relationships/slideLayout" Target="../slideLayouts/slideLayout6.xml" /><Relationship Id="rId2" Type="http://schemas.openxmlformats.org/officeDocument/2006/relationships/hyperlink" Target="http://legeforeningen.no/Fagmed/Norsk-barne--og-ungdomspsykiatrisk-forening/Faglig-veileder-for-barne-og-ungdomsspsykiatri/Del-2/f-95-tics-og-tourettes-syndrom/#275,20,Slide 20#275,20,Slide 20#275,20,Slide 20#275,20,Slide 20#275,20,Slide 20#275,20,Slide 20" TargetMode="External" /><Relationship Id="rId3" Type="http://schemas.openxmlformats.org/officeDocument/2006/relationships/slide" Target="slide30.xml" TargetMode="Internal" /><Relationship Id="rId4" Type="http://schemas.openxmlformats.org/officeDocument/2006/relationships/slide" Target="slide24.xml" TargetMode="Internal" /><Relationship Id="rId5" Type="http://schemas.openxmlformats.org/officeDocument/2006/relationships/slide" Target="slide2.xml" TargetMode="Internal" /><Relationship Id="rId6" Type="http://schemas.openxmlformats.org/officeDocument/2006/relationships/slide" Target="slide8.xml" TargetMode="Internal" /></Relationships>
</file>

<file path=ppt/slides/_rels/slide24.xml.rels>&#65279;<?xml version="1.0" encoding="utf-8" standalone="yes"?><Relationships xmlns="http://schemas.openxmlformats.org/package/2006/relationships"><Relationship Id="rId1" Type="http://schemas.openxmlformats.org/officeDocument/2006/relationships/slideLayout" Target="../slideLayouts/slideLayout6.xml" /><Relationship Id="rId2" Type="http://schemas.openxmlformats.org/officeDocument/2006/relationships/slide" Target="slide30.xml" TargetMode="Internal" /><Relationship Id="rId3" Type="http://schemas.openxmlformats.org/officeDocument/2006/relationships/slide" Target="slide24.xml" TargetMode="Internal" /><Relationship Id="rId4" Type="http://schemas.openxmlformats.org/officeDocument/2006/relationships/slide" Target="slide2.xml" TargetMode="Internal" /><Relationship Id="rId5" Type="http://schemas.openxmlformats.org/officeDocument/2006/relationships/slide" Target="slide8.xml" TargetMode="Internal" /></Relationships>
</file>

<file path=ppt/slides/_rels/slide25.xml.rels>&#65279;<?xml version="1.0" encoding="utf-8" standalone="yes"?><Relationships xmlns="http://schemas.openxmlformats.org/package/2006/relationships"><Relationship Id="rId1" Type="http://schemas.openxmlformats.org/officeDocument/2006/relationships/slideLayout" Target="../slideLayouts/slideLayout6.xml" /><Relationship Id="rId2" Type="http://schemas.openxmlformats.org/officeDocument/2006/relationships/notesSlide" Target="../notesSlides/notesSlide3.xml" /><Relationship Id="rId3" Type="http://schemas.openxmlformats.org/officeDocument/2006/relationships/slide" Target="slide2.xml" TargetMode="Internal" /><Relationship Id="rId4" Type="http://schemas.openxmlformats.org/officeDocument/2006/relationships/slide" Target="slide8.xml" TargetMode="Internal" /><Relationship Id="rId5" Type="http://schemas.openxmlformats.org/officeDocument/2006/relationships/slide" Target="slide18.xml" TargetMode="Internal" /></Relationships>
</file>

<file path=ppt/slides/_rels/slide26.xml.rels>&#65279;<?xml version="1.0" encoding="utf-8" standalone="yes"?><Relationships xmlns="http://schemas.openxmlformats.org/package/2006/relationships"><Relationship Id="rId1" Type="http://schemas.openxmlformats.org/officeDocument/2006/relationships/slideLayout" Target="../slideLayouts/slideLayout6.xml" /><Relationship Id="rId2" Type="http://schemas.openxmlformats.org/officeDocument/2006/relationships/hyperlink" Target="https://vimeo.com/89341744#298,43,Slide 43#298,43,Slide 43#298,43,Slide 43#298,43,Slide 43#298,43,Slide 43#298,43,Slide 43" TargetMode="External" /><Relationship Id="rId3" Type="http://schemas.openxmlformats.org/officeDocument/2006/relationships/hyperlink" Target="https://vimeo.com/89341744#298,43,Slide 43" TargetMode="External" /><Relationship Id="rId4" Type="http://schemas.openxmlformats.org/officeDocument/2006/relationships/slide" Target="slide24.xml" TargetMode="Internal" /><Relationship Id="rId5" Type="http://schemas.openxmlformats.org/officeDocument/2006/relationships/slide" Target="slide18.xml" TargetMode="Internal" /><Relationship Id="rId6" Type="http://schemas.openxmlformats.org/officeDocument/2006/relationships/slide" Target="slide2.xml" TargetMode="Internal" /><Relationship Id="rId7" Type="http://schemas.openxmlformats.org/officeDocument/2006/relationships/slide" Target="slide8.xml" TargetMode="Internal" /></Relationships>
</file>

<file path=ppt/slides/_rels/slide27.xml.rels>&#65279;<?xml version="1.0" encoding="utf-8" standalone="yes"?><Relationships xmlns="http://schemas.openxmlformats.org/package/2006/relationships"><Relationship Id="rId1" Type="http://schemas.openxmlformats.org/officeDocument/2006/relationships/slideLayout" Target="../slideLayouts/slideLayout6.xml" /><Relationship Id="rId2" Type="http://schemas.openxmlformats.org/officeDocument/2006/relationships/slide" Target="slide24.xml" TargetMode="Internal" /><Relationship Id="rId3" Type="http://schemas.openxmlformats.org/officeDocument/2006/relationships/slide" Target="slide18.xml" TargetMode="Internal" /><Relationship Id="rId4" Type="http://schemas.openxmlformats.org/officeDocument/2006/relationships/slide" Target="slide2.xml" TargetMode="Internal" /><Relationship Id="rId5" Type="http://schemas.openxmlformats.org/officeDocument/2006/relationships/slide" Target="slide8.xml" TargetMode="Internal" /><Relationship Id="rId6" Type="http://schemas.openxmlformats.org/officeDocument/2006/relationships/image" Target="../media/image1.png" /><Relationship Id="rId7" Type="http://schemas.openxmlformats.org/officeDocument/2006/relationships/hyperlink" Target="https://ek-sshf.sikt.sykehuspartner.no/docs/dok/dok41901.pdf#298,43,Slide 43#298,43,Slide 43#298,43,Slide 43#298,43,Slide 43#298,43,Slide 43#298,43,Slide 43" TargetMode="External" /></Relationships>
</file>

<file path=ppt/slides/_rels/slide28.xml.rels>&#65279;<?xml version="1.0" encoding="utf-8" standalone="yes"?><Relationships xmlns="http://schemas.openxmlformats.org/package/2006/relationships"><Relationship Id="rId1" Type="http://schemas.openxmlformats.org/officeDocument/2006/relationships/slideLayout" Target="../slideLayouts/slideLayout6.xml" /><Relationship Id="rId2" Type="http://schemas.openxmlformats.org/officeDocument/2006/relationships/hyperlink" Target="https://www.nrk.no/sorlandet/_-jeg-foler-jeg-har-funnet-meg-selv-litt-mer-1.12052949#298,43,Slide 43#298,43,Slide 43#298,43,Slide 43#298,43,Slide 43#298,43,Slide 43#298,43,Slide 43" TargetMode="External" /><Relationship Id="rId3" Type="http://schemas.openxmlformats.org/officeDocument/2006/relationships/hyperlink" Target="https://www.nrk.no/sorlandet/_-jeg-foler-jeg-har-funnet-meg-selv-litt-mer-1.12052949#298,43,Slide 43#298,43,Slide 43" TargetMode="External" /><Relationship Id="rId4" Type="http://schemas.openxmlformats.org/officeDocument/2006/relationships/slide" Target="slide2.xml" TargetMode="Internal" /><Relationship Id="rId5" Type="http://schemas.openxmlformats.org/officeDocument/2006/relationships/slide" Target="slide8.xml" TargetMode="Internal" /><Relationship Id="rId6" Type="http://schemas.openxmlformats.org/officeDocument/2006/relationships/slide" Target="slide18.xml" TargetMode="Internal" /></Relationships>
</file>

<file path=ppt/slides/_rels/slide29.xml.rels>&#65279;<?xml version="1.0" encoding="utf-8" standalone="yes"?><Relationships xmlns="http://schemas.openxmlformats.org/package/2006/relationships"><Relationship Id="rId1" Type="http://schemas.openxmlformats.org/officeDocument/2006/relationships/slideLayout" Target="../slideLayouts/slideLayout6.xml" /><Relationship Id="rId10" Type="http://schemas.openxmlformats.org/officeDocument/2006/relationships/hyperlink" Target="https://www.bufdir.no/barnevern/Tiltak_i_barnevernet/Metoder/Multisystemisk_terapi_MST_Behandlingstilbud_for_familier_med_ungdom_med_alvorlige_atferdsvansker___et_alternativ_til_plassering_utenfor_hjemmet_12_18_ar/" TargetMode="External" /><Relationship Id="rId11" Type="http://schemas.openxmlformats.org/officeDocument/2006/relationships/slide" Target="slide2.xml" TargetMode="Internal" /><Relationship Id="rId12" Type="http://schemas.openxmlformats.org/officeDocument/2006/relationships/slide" Target="slide8.xml" TargetMode="Internal" /><Relationship Id="rId13" Type="http://schemas.openxmlformats.org/officeDocument/2006/relationships/slide" Target="slide18.xml" TargetMode="Internal" /><Relationship Id="rId2" Type="http://schemas.openxmlformats.org/officeDocument/2006/relationships/notesSlide" Target="../notesSlides/notesSlide4.xml" /><Relationship Id="rId3" Type="http://schemas.openxmlformats.org/officeDocument/2006/relationships/hyperlink" Target="http://www.icdp.no/om-icdp" TargetMode="External" /><Relationship Id="rId4" Type="http://schemas.openxmlformats.org/officeDocument/2006/relationships/hyperlink" Target="https://www.bufdir.no/Barnevernsinstitusjoner/Viktoria_familiesenter/COS_avdeling__Circle_of_Security_Intervention_COS_I/" TargetMode="External" /><Relationship Id="rId5" Type="http://schemas.openxmlformats.org/officeDocument/2006/relationships/hyperlink" Target="https://www.bufdir.no/" TargetMode="External" /><Relationship Id="rId6" Type="http://schemas.openxmlformats.org/officeDocument/2006/relationships/hyperlink" Target="https://www.bufdir.no/barnevern/Tiltak_i_barnevernet/Metoder/PMTO_Parent_Management_Training_OregonBehandlingstilbud_til_familier_med_barn_som_viser_tydelige_tegn_pa_atferdsvansker_3_12_ar/#-1,-1,FIRST#-1,-1,FIRST#-1,-1,FIRST#-1,-1,FIRST#-1,-1,FIRST#-1,-1,FIRST" TargetMode="External" /><Relationship Id="rId7" Type="http://schemas.openxmlformats.org/officeDocument/2006/relationships/hyperlink" Target="https://www.bufdir.no/barnevern/Tiltak_i_barnevernet/Metoder/Funksjonell_familieterapi_FFTBehandlingstilbud_for_familier_med_ungdom_som_viser_alvorlige_atferdsvansker_eller_som_er_i_risiko_for_a_utvikle_dette_12_18_ar/#297,42,Slide 42#297,42,Slide 42#297,42,Slide 42#297,42,Slide 42#297,42,Slide 42#297,42,Slide 42" TargetMode="External" /><Relationship Id="rId8" Type="http://schemas.openxmlformats.org/officeDocument/2006/relationships/hyperlink" Target="https://www.bufdir.no/barnevern/Tiltak_i_barnevernet/Metoder/Funksjonell_familieterapi_FFTBehandlingstilbud_for_familier_med_ungdom_som_viser_alvorlige_atferdsvansker_eller_som_er_i_risiko_for_a_utvikle_dette_12_18_ar/" TargetMode="External" /><Relationship Id="rId9" Type="http://schemas.openxmlformats.org/officeDocument/2006/relationships/hyperlink" Target="https://www.bufdir.no/barnevern/Tiltak_i_barnevernet/Metoder/Multisystemisk_terapi_MST_Behandlingstilbud_for_familier_med_ungdom_med_alvorlige_atferdsvansker___et_alternativ_til_plassering_utenfor_hjemmet_12_18_ar/#298,43,Slide 43#298,43,Slide 43#298,43,Slide 43#298,43,Slide 43#298,43,Slide 43#298,43,Slide 43" TargetMode="External" /></Relationships>
</file>

<file path=ppt/slides/_rels/slide3.xml.rels>&#65279;<?xml version="1.0" encoding="utf-8" standalone="yes"?><Relationships xmlns="http://schemas.openxmlformats.org/package/2006/relationships"><Relationship Id="rId1" Type="http://schemas.openxmlformats.org/officeDocument/2006/relationships/slideLayout" Target="../slideLayouts/slideLayout6.xml" /><Relationship Id="rId2" Type="http://schemas.openxmlformats.org/officeDocument/2006/relationships/slide" Target="slide24.xml" TargetMode="Internal" /><Relationship Id="rId3" Type="http://schemas.openxmlformats.org/officeDocument/2006/relationships/slide" Target="slide2.xml" TargetMode="Internal" /><Relationship Id="rId4" Type="http://schemas.openxmlformats.org/officeDocument/2006/relationships/slide" Target="slide8.xml" TargetMode="Internal" /><Relationship Id="rId5" Type="http://schemas.openxmlformats.org/officeDocument/2006/relationships/slide" Target="slide18.xml" TargetMode="Internal" /></Relationships>
</file>

<file path=ppt/slides/_rels/slide30.xml.rels>&#65279;<?xml version="1.0" encoding="utf-8" standalone="yes"?><Relationships xmlns="http://schemas.openxmlformats.org/package/2006/relationships"><Relationship Id="rId1" Type="http://schemas.openxmlformats.org/officeDocument/2006/relationships/slideLayout" Target="../slideLayouts/slideLayout6.xml" /><Relationship Id="rId10" Type="http://schemas.openxmlformats.org/officeDocument/2006/relationships/hyperlink" Target="dok41971.pdf" TargetMode="External" /><Relationship Id="rId11" Type="http://schemas.openxmlformats.org/officeDocument/2006/relationships/hyperlink" Target="dok41970.pdf	" TargetMode="External" /><Relationship Id="rId12" Type="http://schemas.openxmlformats.org/officeDocument/2006/relationships/hyperlink" Target="https://ek-sshf.sikt.sykehuspartner.no/docs/pub/DOK42019.pdf" TargetMode="External" /><Relationship Id="rId13" Type="http://schemas.openxmlformats.org/officeDocument/2006/relationships/hyperlink" Target="dok27896.docx	" TargetMode="External" /><Relationship Id="rId14" Type="http://schemas.openxmlformats.org/officeDocument/2006/relationships/hyperlink" Target="dok22467.pdf	" TargetMode="External" /><Relationship Id="rId15" Type="http://schemas.openxmlformats.org/officeDocument/2006/relationships/hyperlink" Target="dok41970.pdf	#-1,-1,FIRST#-1,-1,FIRST#-1,-1,FIRST#-1,-1,FIRST#-1,-1,FIRST#-1,-1,FIRST" TargetMode="External" /><Relationship Id="rId16" Type="http://schemas.openxmlformats.org/officeDocument/2006/relationships/hyperlink" Target="http://www.helsebiblioteket.no/psykisk-helse/skaringsverktoy#297,42,Slide 42#297,42,Slide 42#297,42,Slide 42#297,42,Slide 42#297,42,Slide 42#297,42,Slide 42" TargetMode="External" /><Relationship Id="rId17" Type="http://schemas.openxmlformats.org/officeDocument/2006/relationships/hyperlink" Target="dok42022.pdf	#286,31,Slide 31#286,31,Slide 31#286,31,Slide 31#286,31,Slide 31#286,31,Slide 31#286,31,Slide 31" TargetMode="External" /><Relationship Id="rId18" Type="http://schemas.openxmlformats.org/officeDocument/2006/relationships/hyperlink" Target="dok27876.docx#275,20,Slide 20#275,20,Slide 20#275,20,Slide 20#275,20,Slide 20#275,20,Slide 20#275,20,Slide 20" TargetMode="External" /><Relationship Id="rId19" Type="http://schemas.openxmlformats.org/officeDocument/2006/relationships/hyperlink" Target="dok27876.docx" TargetMode="External" /><Relationship Id="rId2" Type="http://schemas.openxmlformats.org/officeDocument/2006/relationships/slide" Target="slide7.xml" TargetMode="Internal" /><Relationship Id="rId3" Type="http://schemas.openxmlformats.org/officeDocument/2006/relationships/slide" Target="slide9.xml" TargetMode="Internal" /><Relationship Id="rId4" Type="http://schemas.openxmlformats.org/officeDocument/2006/relationships/slide" Target="slide18.xml" TargetMode="Internal" /><Relationship Id="rId5" Type="http://schemas.openxmlformats.org/officeDocument/2006/relationships/slide" Target="slide21.xml" TargetMode="Internal" /><Relationship Id="rId6" Type="http://schemas.openxmlformats.org/officeDocument/2006/relationships/hyperlink" Target="dok31127.docx	" TargetMode="External" /><Relationship Id="rId7" Type="http://schemas.openxmlformats.org/officeDocument/2006/relationships/hyperlink" Target="dok42010.docx	" TargetMode="External" /><Relationship Id="rId8" Type="http://schemas.openxmlformats.org/officeDocument/2006/relationships/hyperlink" Target="dok42012.pdf	" TargetMode="External" /><Relationship Id="rId9" Type="http://schemas.openxmlformats.org/officeDocument/2006/relationships/hyperlink" Target="dok41968.pdf	" TargetMode="External" /></Relationships>
</file>

<file path=ppt/slides/_rels/slide4.xml.rels>&#65279;<?xml version="1.0" encoding="utf-8" standalone="yes"?><Relationships xmlns="http://schemas.openxmlformats.org/package/2006/relationships"><Relationship Id="rId1" Type="http://schemas.openxmlformats.org/officeDocument/2006/relationships/slideLayout" Target="../slideLayouts/slideLayout6.xml" /><Relationship Id="rId2" Type="http://schemas.openxmlformats.org/officeDocument/2006/relationships/slide" Target="slide24.xml" TargetMode="Internal" /><Relationship Id="rId3" Type="http://schemas.openxmlformats.org/officeDocument/2006/relationships/slide" Target="slide2.xml" TargetMode="Internal" /><Relationship Id="rId4" Type="http://schemas.openxmlformats.org/officeDocument/2006/relationships/slide" Target="slide8.xml" TargetMode="Internal" /><Relationship Id="rId5" Type="http://schemas.openxmlformats.org/officeDocument/2006/relationships/slide" Target="slide18.xml" TargetMode="Internal" /></Relationships>
</file>

<file path=ppt/slides/_rels/slide5.xml.rels>&#65279;<?xml version="1.0" encoding="utf-8" standalone="yes"?><Relationships xmlns="http://schemas.openxmlformats.org/package/2006/relationships"><Relationship Id="rId1" Type="http://schemas.openxmlformats.org/officeDocument/2006/relationships/slideLayout" Target="../slideLayouts/slideLayout6.xml" /><Relationship Id="rId2" Type="http://schemas.openxmlformats.org/officeDocument/2006/relationships/slide" Target="slide2.xml" TargetMode="Internal" /><Relationship Id="rId3" Type="http://schemas.openxmlformats.org/officeDocument/2006/relationships/slide" Target="slide8.xml" TargetMode="Internal" /><Relationship Id="rId4" Type="http://schemas.openxmlformats.org/officeDocument/2006/relationships/slide" Target="slide18.xml" TargetMode="Internal" /></Relationships>
</file>

<file path=ppt/slides/_rels/slide6.xml.rels>&#65279;<?xml version="1.0" encoding="utf-8" standalone="yes"?><Relationships xmlns="http://schemas.openxmlformats.org/package/2006/relationships"><Relationship Id="rId1" Type="http://schemas.openxmlformats.org/officeDocument/2006/relationships/slideLayout" Target="../slideLayouts/slideLayout6.xml" /><Relationship Id="rId10" Type="http://schemas.openxmlformats.org/officeDocument/2006/relationships/hyperlink" Target="https://player.vimeo.com/video/148591448" TargetMode="External" /><Relationship Id="rId11" Type="http://schemas.openxmlformats.org/officeDocument/2006/relationships/hyperlink" Target="https://player.vimeo.com/video/148591447" TargetMode="External" /><Relationship Id="rId12" Type="http://schemas.openxmlformats.org/officeDocument/2006/relationships/hyperlink" Target="https://player.vimeo.com/video/148591449" TargetMode="External" /><Relationship Id="rId13" Type="http://schemas.openxmlformats.org/officeDocument/2006/relationships/hyperlink" Target="https://www.nrk.no/dokumentar/xl/jakten-pa-frisonen-1.11696194#-1,-1,FIRST#-1,-1,FIRST#-1,-1,FIRST#-1,-1,FIRST#-1,-1,FIRST#-1,-1,FIRST" TargetMode="External" /><Relationship Id="rId14" Type="http://schemas.openxmlformats.org/officeDocument/2006/relationships/hyperlink" Target="https://www.nrk.no/dokumentar/xl/jakten-pa-frisonen-1.11696194#-1,-1,FIRST#-1,-1,FIRST" TargetMode="External" /><Relationship Id="rId15" Type="http://schemas.openxmlformats.org/officeDocument/2006/relationships/hyperlink" Target="https://www.nrk.no/sorlandet/_-jeg-foler-jeg-har-funnet-meg-selv-litt-mer-1.12052949#297,42,Slide 42#297,42,Slide 42#297,42,Slide 42#297,42,Slide 42#297,42,Slide 42#297,42,Slide 42" TargetMode="External" /><Relationship Id="rId16" Type="http://schemas.openxmlformats.org/officeDocument/2006/relationships/hyperlink" Target="https://www.nrk.no/sorlandet/_-jeg-foler-jeg-har-funnet-meg-selv-litt-mer-1.12052949#297,42,Slide 42" TargetMode="External" /><Relationship Id="rId17" Type="http://schemas.openxmlformats.org/officeDocument/2006/relationships/slide" Target="slide2.xml" TargetMode="Internal" /><Relationship Id="rId18" Type="http://schemas.openxmlformats.org/officeDocument/2006/relationships/slide" Target="slide8.xml" TargetMode="Internal" /><Relationship Id="rId19" Type="http://schemas.openxmlformats.org/officeDocument/2006/relationships/slide" Target="slide18.xml" TargetMode="Internal" /><Relationship Id="rId2" Type="http://schemas.openxmlformats.org/officeDocument/2006/relationships/hyperlink" Target="http://www.touretteforeningen.no/" TargetMode="External" /><Relationship Id="rId3" Type="http://schemas.openxmlformats.org/officeDocument/2006/relationships/hyperlink" Target="http://www.nevsom.no/" TargetMode="External" /><Relationship Id="rId4" Type="http://schemas.openxmlformats.org/officeDocument/2006/relationships/hyperlink" Target="http://www.ffo.no/no/Rettighetssenteret/" TargetMode="External" /><Relationship Id="rId5" Type="http://schemas.openxmlformats.org/officeDocument/2006/relationships/hyperlink" Target="http://www.abup.no/sa-lysere-pa-sonnens-tics-etter-a-ha-vaert-pa-nesten-helg/" TargetMode="External" /><Relationship Id="rId6" Type="http://schemas.openxmlformats.org/officeDocument/2006/relationships/hyperlink" Target="https://vimeo.com/88976391" TargetMode="External" /><Relationship Id="rId7" Type="http://schemas.openxmlformats.org/officeDocument/2006/relationships/hyperlink" Target="https://vimeo.com/90308643" TargetMode="External" /><Relationship Id="rId8" Type="http://schemas.openxmlformats.org/officeDocument/2006/relationships/hyperlink" Target="https://vimeo.com/89341744" TargetMode="External" /><Relationship Id="rId9" Type="http://schemas.openxmlformats.org/officeDocument/2006/relationships/hyperlink" Target="https://player.vimeo.com/video/148591450" TargetMode="External" /></Relationships>
</file>

<file path=ppt/slides/_rels/slide7.xml.rels>&#65279;<?xml version="1.0" encoding="utf-8" standalone="yes"?><Relationships xmlns="http://schemas.openxmlformats.org/package/2006/relationships"><Relationship Id="rId1" Type="http://schemas.openxmlformats.org/officeDocument/2006/relationships/slideLayout" Target="../slideLayouts/slideLayout6.xml" /><Relationship Id="rId2" Type="http://schemas.openxmlformats.org/officeDocument/2006/relationships/hyperlink" Target="https://helsedirektoratet.no/retningslinjer/henvisningsveileder#297,42,Slide 42#297,42,Slide 42#297,42,Slide 42#297,42,Slide 42#297,42,Slide 42#297,42,Slide 42" TargetMode="External" /><Relationship Id="rId3" Type="http://schemas.openxmlformats.org/officeDocument/2006/relationships/hyperlink" Target="http://www.praksisnytt.no/index.php?handling=lesmal&amp;mal_id=000008#298,43,Slide 43#298,43,Slide 43#298,43,Slide 43#298,43,Slide 43#298,43,Slide 43#298,43,Slide 43" TargetMode="External" /><Relationship Id="rId4" Type="http://schemas.openxmlformats.org/officeDocument/2006/relationships/slide" Target="slide24.xml" TargetMode="Internal" /><Relationship Id="rId5" Type="http://schemas.openxmlformats.org/officeDocument/2006/relationships/slide" Target="slide2.xml" TargetMode="Internal" /><Relationship Id="rId6" Type="http://schemas.openxmlformats.org/officeDocument/2006/relationships/slide" Target="slide8.xml" TargetMode="Internal" /><Relationship Id="rId7" Type="http://schemas.openxmlformats.org/officeDocument/2006/relationships/slide" Target="slide18.xml" TargetMode="Internal" /></Relationships>
</file>

<file path=ppt/slides/_rels/slide8.xml.rels>&#65279;<?xml version="1.0" encoding="utf-8" standalone="yes"?><Relationships xmlns="http://schemas.openxmlformats.org/package/2006/relationships"><Relationship Id="rId1" Type="http://schemas.openxmlformats.org/officeDocument/2006/relationships/slideLayout" Target="../slideLayouts/slideLayout6.xml" /><Relationship Id="rId2" Type="http://schemas.openxmlformats.org/officeDocument/2006/relationships/slide" Target="slide24.xml" TargetMode="Internal" /><Relationship Id="rId3" Type="http://schemas.openxmlformats.org/officeDocument/2006/relationships/slide" Target="slide2.xml" TargetMode="Internal" /><Relationship Id="rId4" Type="http://schemas.openxmlformats.org/officeDocument/2006/relationships/slide" Target="slide8.xml" TargetMode="Internal" /><Relationship Id="rId5" Type="http://schemas.openxmlformats.org/officeDocument/2006/relationships/slide" Target="slide18.xml" TargetMode="Internal" /></Relationships>
</file>

<file path=ppt/slides/_rels/slide9.xml.rels>&#65279;<?xml version="1.0" encoding="utf-8" standalone="yes"?><Relationships xmlns="http://schemas.openxmlformats.org/package/2006/relationships"><Relationship Id="rId1" Type="http://schemas.openxmlformats.org/officeDocument/2006/relationships/slideLayout" Target="../slideLayouts/slideLayout6.xml" /><Relationship Id="rId2" Type="http://schemas.openxmlformats.org/officeDocument/2006/relationships/slide" Target="slide24.xml" TargetMode="Internal" /><Relationship Id="rId3" Type="http://schemas.openxmlformats.org/officeDocument/2006/relationships/slide" Target="slide2.xml" TargetMode="Internal" /><Relationship Id="rId4" Type="http://schemas.openxmlformats.org/officeDocument/2006/relationships/slide" Target="slide8.xml" TargetMode="Internal" /><Relationship Id="rId5" Type="http://schemas.openxmlformats.org/officeDocument/2006/relationships/slide" Target="slide18.xml" TargetMode="Internal" /></Relationships>
</file>

<file path=ppt/slides/slide1.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title=""/>
        <p:cNvGrpSpPr/>
        <p:nvPr/>
      </p:nvGrpSpPr>
      <p:grpSpPr/>
      <p:sp>
        <p:nvSpPr>
          <p:cNvPr id="13314" name="Tittel 3" title=""/>
          <p:cNvSpPr>
            <a:spLocks noGrp="1"/>
          </p:cNvSpPr>
          <p:nvPr>
            <p:ph type="title"/>
          </p:nvPr>
        </p:nvSpPr>
        <p:spPr>
          <a:xfrm>
            <a:off x="457200" y="274638"/>
            <a:ext cx="8229600" cy="1143000"/>
          </a:xfrm>
          <a:prstGeom prst="rect">
            <a:avLst/>
          </a:prstGeom>
          <a:noFill/>
          <a:ln w="9525" cap="flat" cmpd="sng" algn="ctr">
            <a:noFill/>
            <a:prstDash val="solid"/>
            <a:miter lim="800000"/>
            <a:headEnd type="none" w="med" len="med"/>
            <a:tailEnd type="none" w="med" len="med"/>
          </a:ln>
        </p:spPr>
        <p:txBody>
          <a:bodyPr wrap="square" lIns="91440" tIns="45720" rIns="91440" bIns="45720" anchor="ctr" anchorCtr="0">
            <a:noAutofit/>
          </a:bodyPr>
          <a:lstStyle>
            <a:lvl1pPr marL="0" indent="0" algn="ctr" defTabSz="914400" rtl="0" eaLnBrk="0" fontAlgn="base" hangingPunct="0">
              <a:lnSpc>
                <a:spcPct val="100000"/>
              </a:lnSpc>
              <a:spcBef>
                <a:spcPct val="0"/>
              </a:spcBef>
              <a:spcAft>
                <a:spcPct val="0"/>
              </a:spcAft>
              <a:buClrTx/>
              <a:buSzTx/>
              <a:buFontTx/>
              <a:buNone/>
              <a:defRPr kumimoji="0" lang="nb-NO" altLang="en-US" sz="4400" b="0" i="0" u="none" kern="1200" baseline="0">
                <a:solidFill>
                  <a:srgbClr val="000000"/>
                </a:solidFill>
                <a:latin typeface="Calibri" pitchFamily="34" charset="0"/>
                <a:ea typeface="Calibri" pitchFamily="34" charset="0"/>
                <a:cs typeface="Calibri" panose="020f0502020204030204" pitchFamily="34" charset="0"/>
              </a:defRPr>
            </a:lvl1pPr>
          </a:lstStyle>
          <a:p>
            <a:pPr marL="0" marR="0" lvl="0" indent="0" algn="ctr" defTabSz="914400" rtl="0" eaLnBrk="1" fontAlgn="base" latinLnBrk="0" hangingPunct="1">
              <a:lnSpc>
                <a:spcPct val="100000"/>
              </a:lnSpc>
              <a:spcBef>
                <a:spcPct val="0"/>
              </a:spcBef>
              <a:spcAft>
                <a:spcPct val="0"/>
              </a:spcAft>
              <a:buClrTx/>
              <a:buSzTx/>
              <a:buFontTx/>
              <a:buNone/>
            </a:pPr>
            <a:r>
              <a:rPr kumimoji="0" lang="nb-NO" altLang="nb-NO" sz="4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sym typeface="Wingdings" charset="2"/>
              </a:rPr>
              <a:t>Pasientforløp Tourettes Syndrom </a:t>
            </a:r>
            <a:endParaRPr kumimoji="0" lang="nb-NO" altLang="nb-NO" sz="4400" b="0" i="0" u="none" strike="noStrike" kern="1200" cap="none" spc="0" normalizeH="0" baseline="0" noProof="0">
              <a:solidFill>
                <a:schemeClr val="tx1"/>
              </a:solidFill>
              <a:uLnTx/>
              <a:uFillTx/>
              <a:ea typeface="Arial" pitchFamily="34" charset="0"/>
            </a:endParaRPr>
          </a:p>
        </p:txBody>
      </p:sp>
      <p:grpSp>
        <p:nvGrpSpPr>
          <p:cNvPr id="13315" name="Gruppe 6" title=""/>
          <p:cNvGrpSpPr/>
          <p:nvPr/>
        </p:nvGrpSpPr>
        <p:grpSpPr>
          <a:xfrm>
            <a:off x="0" y="3429000"/>
            <a:ext cx="2303463" cy="1127125"/>
            <a:chOff x="1951" y="1992913"/>
            <a:chExt cx="1736735" cy="694694"/>
          </a:xfrm>
        </p:grpSpPr>
        <p:sp>
          <p:nvSpPr>
            <p:cNvPr id="13316" name="Vinkeltegn 6" title="">
              <a:hlinkClick r:id="rId2" action="ppaction://hlinksldjump"/>
            </p:cNvPr>
            <p:cNvSpPr/>
            <p:nvPr/>
          </p:nvSpPr>
          <p:spPr>
            <a:xfrm>
              <a:off x="1951" y="1992913"/>
              <a:ext cx="1736735" cy="694694"/>
            </a:xfrm>
            <a:prstGeom prst="chevron">
              <a:avLst>
                <a:gd name="adj" fmla="val 50000"/>
              </a:avLst>
            </a:prstGeom>
            <a:solidFill>
              <a:srgbClr val="4F81BD"/>
            </a:solidFill>
            <a:ln w="25400">
              <a:solidFill>
                <a:srgbClr val="FFFFFF"/>
              </a:solidFill>
              <a:miter lim="800000"/>
            </a:ln>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solidFill>
                  <a:srgbClr val="FFFFFF"/>
                </a:solidFill>
                <a:ea typeface="Arial" pitchFamily="34" charset="0"/>
              </a:endParaRPr>
            </a:p>
          </p:txBody>
        </p:sp>
        <p:sp>
          <p:nvSpPr>
            <p:cNvPr id="13317" name="Vinkeltegn 4"/>
            <p:cNvSpPr/>
            <p:nvPr/>
          </p:nvSpPr>
          <p:spPr>
            <a:xfrm>
              <a:off x="462767" y="1992913"/>
              <a:ext cx="922827"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400" b="0" i="0" u="none" strike="noStrike" kern="1200" cap="none" spc="0" normalizeH="0" baseline="0" noProof="0">
                  <a:ln>
                    <a:noFill/>
                  </a:ln>
                  <a:solidFill>
                    <a:schemeClr val="lt1"/>
                  </a:solidFill>
                  <a:uLnTx/>
                  <a:uFillTx/>
                  <a:latin typeface="+mn-lt" pitchFamily="34" charset="0"/>
                  <a:ea typeface="+mn-ea" pitchFamily="34" charset="0"/>
                  <a:cs typeface="+mn-cs"/>
                </a:rPr>
                <a:t>Pasient/ pårørende informasjon</a:t>
              </a:r>
            </a:p>
          </p:txBody>
        </p:sp>
      </p:grpSp>
      <p:grpSp>
        <p:nvGrpSpPr>
          <p:cNvPr id="13318" name="Gruppe 11" title=""/>
          <p:cNvGrpSpPr/>
          <p:nvPr/>
        </p:nvGrpSpPr>
        <p:grpSpPr>
          <a:xfrm>
            <a:off x="1763713" y="3429000"/>
            <a:ext cx="2376487" cy="1127125"/>
            <a:chOff x="1565013" y="1992912"/>
            <a:chExt cx="1736735" cy="694694"/>
          </a:xfrm>
        </p:grpSpPr>
        <p:sp>
          <p:nvSpPr>
            <p:cNvPr id="13319" name="Vinkeltegn 9" title="">
              <a:hlinkClick r:id="" action="ppaction://noaction"/>
            </p:cNvPr>
            <p:cNvSpPr/>
            <p:nvPr/>
          </p:nvSpPr>
          <p:spPr>
            <a:xfrm>
              <a:off x="1565013" y="1992912"/>
              <a:ext cx="1736735" cy="694694"/>
            </a:xfrm>
            <a:prstGeom prst="chevron">
              <a:avLst>
                <a:gd name="adj" fmla="val 50000"/>
              </a:avLst>
            </a:prstGeom>
            <a:solidFill>
              <a:srgbClr val="4F81BD"/>
            </a:solidFill>
            <a:ln w="25400">
              <a:solidFill>
                <a:srgbClr val="FFFFFF"/>
              </a:solidFill>
              <a:miter lim="800000"/>
            </a:ln>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solidFill>
                  <a:srgbClr val="FFFFFF"/>
                </a:solidFill>
                <a:ea typeface="Arial" pitchFamily="34" charset="0"/>
              </a:endParaRPr>
            </a:p>
          </p:txBody>
        </p:sp>
        <p:sp>
          <p:nvSpPr>
            <p:cNvPr id="13320" name="Vinkeltegn 4"/>
            <p:cNvSpPr/>
            <p:nvPr/>
          </p:nvSpPr>
          <p:spPr>
            <a:xfrm>
              <a:off x="1922337" y="1992912"/>
              <a:ext cx="1041809"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400" b="0" i="0" u="none" strike="noStrike" kern="1200" cap="none" spc="0" normalizeH="0" baseline="0" noProof="0">
                  <a:ln>
                    <a:noFill/>
                  </a:ln>
                  <a:solidFill>
                    <a:schemeClr val="lt1"/>
                  </a:solidFill>
                  <a:uLnTx/>
                  <a:uFillTx/>
                  <a:latin typeface="+mn-lt" pitchFamily="34" charset="0"/>
                  <a:ea typeface="+mn-ea" pitchFamily="34" charset="0"/>
                  <a:cs typeface="+mn-cs"/>
                </a:rPr>
                <a:t>Inntak og vurdering</a:t>
              </a:r>
            </a:p>
          </p:txBody>
        </p:sp>
      </p:grpSp>
      <p:grpSp>
        <p:nvGrpSpPr>
          <p:cNvPr id="13321" name="Gruppe 14" title=""/>
          <p:cNvGrpSpPr/>
          <p:nvPr/>
        </p:nvGrpSpPr>
        <p:grpSpPr>
          <a:xfrm>
            <a:off x="3492500" y="3429000"/>
            <a:ext cx="2303463" cy="1127125"/>
            <a:chOff x="3128076" y="1992912"/>
            <a:chExt cx="1736735" cy="694694"/>
          </a:xfrm>
        </p:grpSpPr>
        <p:sp>
          <p:nvSpPr>
            <p:cNvPr id="13322" name="Vinkeltegn 12" title="">
              <a:hlinkClick r:id="rId3" action="ppaction://hlinksldjump"/>
            </p:cNvPr>
            <p:cNvSpPr/>
            <p:nvPr/>
          </p:nvSpPr>
          <p:spPr>
            <a:xfrm>
              <a:off x="3128076" y="1992912"/>
              <a:ext cx="1736735" cy="694694"/>
            </a:xfrm>
            <a:prstGeom prst="chevron">
              <a:avLst>
                <a:gd name="adj" fmla="val 50000"/>
              </a:avLst>
            </a:prstGeom>
            <a:solidFill>
              <a:srgbClr val="4F81BD"/>
            </a:solidFill>
            <a:ln w="25400">
              <a:solidFill>
                <a:srgbClr val="FFFFFF"/>
              </a:solidFill>
              <a:miter lim="800000"/>
            </a:ln>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solidFill>
                  <a:srgbClr val="FFFFFF"/>
                </a:solidFill>
                <a:ea typeface="Arial" pitchFamily="34" charset="0"/>
              </a:endParaRPr>
            </a:p>
          </p:txBody>
        </p:sp>
        <p:sp>
          <p:nvSpPr>
            <p:cNvPr id="13323" name="Vinkeltegn 4"/>
            <p:cNvSpPr/>
            <p:nvPr/>
          </p:nvSpPr>
          <p:spPr>
            <a:xfrm>
              <a:off x="3562559" y="1992912"/>
              <a:ext cx="955144"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400" b="0" i="0" u="none" strike="noStrike" kern="1200" cap="none" spc="0" normalizeH="0" baseline="0" noProof="0">
                  <a:ln>
                    <a:noFill/>
                  </a:ln>
                  <a:solidFill>
                    <a:schemeClr val="lt1"/>
                  </a:solidFill>
                  <a:uLnTx/>
                  <a:uFillTx/>
                  <a:latin typeface="+mn-lt" pitchFamily="34" charset="0"/>
                  <a:ea typeface="+mn-ea" pitchFamily="34" charset="0"/>
                  <a:cs typeface="+mn-cs"/>
                </a:rPr>
                <a:t>Utredning og diagnostikk</a:t>
              </a:r>
            </a:p>
          </p:txBody>
        </p:sp>
      </p:grpSp>
      <p:grpSp>
        <p:nvGrpSpPr>
          <p:cNvPr id="13324" name="Gruppe 17" title=""/>
          <p:cNvGrpSpPr/>
          <p:nvPr/>
        </p:nvGrpSpPr>
        <p:grpSpPr>
          <a:xfrm>
            <a:off x="5219700" y="3429000"/>
            <a:ext cx="2376488" cy="1127125"/>
            <a:chOff x="4691138" y="1992912"/>
            <a:chExt cx="1736735" cy="694694"/>
          </a:xfrm>
        </p:grpSpPr>
        <p:sp>
          <p:nvSpPr>
            <p:cNvPr id="13325" name="Vinkeltegn 15" title="">
              <a:hlinkClick r:id="rId4" action="ppaction://hlinksldjump"/>
            </p:cNvPr>
            <p:cNvSpPr/>
            <p:nvPr/>
          </p:nvSpPr>
          <p:spPr>
            <a:xfrm>
              <a:off x="4691138" y="1992912"/>
              <a:ext cx="1736735" cy="694694"/>
            </a:xfrm>
            <a:prstGeom prst="chevron">
              <a:avLst>
                <a:gd name="adj" fmla="val 50000"/>
              </a:avLst>
            </a:prstGeom>
            <a:solidFill>
              <a:srgbClr val="4F81BD"/>
            </a:solidFill>
            <a:ln w="25400">
              <a:solidFill>
                <a:srgbClr val="FFFFFF"/>
              </a:solidFill>
              <a:miter lim="800000"/>
            </a:ln>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solidFill>
                  <a:srgbClr val="FFFFFF"/>
                </a:solidFill>
                <a:ea typeface="Arial" pitchFamily="34" charset="0"/>
              </a:endParaRPr>
            </a:p>
          </p:txBody>
        </p:sp>
        <p:sp>
          <p:nvSpPr>
            <p:cNvPr id="13326" name="Vinkeltegn 4"/>
            <p:cNvSpPr/>
            <p:nvPr/>
          </p:nvSpPr>
          <p:spPr>
            <a:xfrm>
              <a:off x="5038021" y="1992912"/>
              <a:ext cx="102092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400" b="0" i="0" u="none" strike="noStrike" kern="1200" cap="none" spc="0" normalizeH="0" baseline="0" noProof="0">
                  <a:ln>
                    <a:noFill/>
                  </a:ln>
                  <a:solidFill>
                    <a:schemeClr val="lt1"/>
                  </a:solidFill>
                  <a:uLnTx/>
                  <a:uFillTx/>
                  <a:latin typeface="+mn-lt" pitchFamily="34" charset="0"/>
                  <a:ea typeface="+mn-ea" pitchFamily="34" charset="0"/>
                  <a:cs typeface="+mn-cs"/>
                </a:rPr>
                <a:t>Behandling og tiltak</a:t>
              </a:r>
            </a:p>
          </p:txBody>
        </p:sp>
      </p:grpSp>
      <p:grpSp>
        <p:nvGrpSpPr>
          <p:cNvPr id="13327" name="Gruppe 20" title=""/>
          <p:cNvGrpSpPr/>
          <p:nvPr/>
        </p:nvGrpSpPr>
        <p:grpSpPr>
          <a:xfrm>
            <a:off x="6948488" y="3429000"/>
            <a:ext cx="2195512" cy="1127125"/>
            <a:chOff x="6254200" y="1992912"/>
            <a:chExt cx="1736735" cy="694694"/>
          </a:xfrm>
        </p:grpSpPr>
        <p:sp>
          <p:nvSpPr>
            <p:cNvPr id="13328" name="Vinkeltegn 18" title="">
              <a:hlinkClick r:id="rId5" action="ppaction://hlinksldjump"/>
            </p:cNvPr>
            <p:cNvSpPr/>
            <p:nvPr/>
          </p:nvSpPr>
          <p:spPr>
            <a:xfrm>
              <a:off x="6254200" y="1992912"/>
              <a:ext cx="1736735" cy="694694"/>
            </a:xfrm>
            <a:prstGeom prst="chevron">
              <a:avLst>
                <a:gd name="adj" fmla="val 50000"/>
              </a:avLst>
            </a:prstGeom>
            <a:solidFill>
              <a:srgbClr val="4F81BD"/>
            </a:solidFill>
            <a:ln w="25400">
              <a:solidFill>
                <a:srgbClr val="FFFFFF"/>
              </a:solidFill>
              <a:miter lim="800000"/>
            </a:ln>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solidFill>
                  <a:srgbClr val="FFFFFF"/>
                </a:solidFill>
                <a:ea typeface="Arial" pitchFamily="34" charset="0"/>
              </a:endParaRPr>
            </a:p>
          </p:txBody>
        </p:sp>
        <p:sp>
          <p:nvSpPr>
            <p:cNvPr id="13329" name="Vinkeltegn 4"/>
            <p:cNvSpPr/>
            <p:nvPr/>
          </p:nvSpPr>
          <p:spPr>
            <a:xfrm>
              <a:off x="6710046" y="1992912"/>
              <a:ext cx="911692"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400" b="0" i="0" u="none" strike="noStrike" kern="1200" cap="none" spc="0" normalizeH="0" baseline="0" noProof="0">
                  <a:ln>
                    <a:noFill/>
                  </a:ln>
                  <a:solidFill>
                    <a:schemeClr val="lt1"/>
                  </a:solidFill>
                  <a:uLnTx/>
                  <a:uFillTx/>
                  <a:latin typeface="+mn-lt" pitchFamily="34" charset="0"/>
                  <a:ea typeface="+mn-ea" pitchFamily="34" charset="0"/>
                  <a:cs typeface="+mn-cs"/>
                </a:rPr>
                <a:t>Pasientforløp - oversikt</a:t>
              </a:r>
            </a:p>
          </p:txBody>
        </p:sp>
      </p:grpSp>
      <p:sp>
        <p:nvSpPr>
          <p:cNvPr id="13330" name="Tittel 1"/>
          <p:cNvSpPr txBox="1"/>
          <p:nvPr/>
        </p:nvSpPr>
        <p:spPr>
          <a:xfrm>
            <a:off x="611188" y="1628775"/>
            <a:ext cx="8229600" cy="1439863"/>
          </a:xfrm>
          <a:prstGeom prst="rect">
            <a:avLst/>
          </a:prstGeom>
          <a:noFill/>
          <a:ln w="9525" cap="flat" cmpd="sng" algn="ctr">
            <a:noFill/>
            <a:prstDash val="solid"/>
            <a:round/>
            <a:headEnd type="none" w="med" len="med"/>
            <a:tailEnd type="none" w="med" len="med"/>
          </a:ln>
        </p:spPr>
        <p:txBody>
          <a:bodyPr anchor="ctr">
            <a:normAutofit fontScale="67500" lnSpcReduction="20000"/>
          </a:bodyPr>
          <a:lstStyle/>
          <a:p>
            <a:pPr marL="0" marR="0" lvl="0" indent="0" algn="l" defTabSz="914400" rtl="0" eaLnBrk="1" fontAlgn="auto" latinLnBrk="0" hangingPunct="1">
              <a:lnSpc>
                <a:spcPct val="100000"/>
              </a:lnSpc>
              <a:spcBef>
                <a:spcPct val="0"/>
              </a:spcBef>
              <a:spcAft>
                <a:spcPct val="0"/>
              </a:spcAft>
              <a:buClrTx/>
              <a:buSzTx/>
              <a:buFontTx/>
              <a:buNone/>
            </a:pPr>
            <a:r>
              <a:rPr kumimoji="0" lang="nb-NO" sz="2700" b="0" i="0" u="none" strike="noStrike" kern="1200" cap="none" spc="0" normalizeH="0" baseline="0" noProof="0">
                <a:ln>
                  <a:noFill/>
                </a:ln>
                <a:solidFill>
                  <a:schemeClr val="tx1"/>
                </a:solidFill>
                <a:uLnTx/>
                <a:uFillTx/>
                <a:latin typeface="+mj-lt" pitchFamily="34" charset="0"/>
                <a:ea typeface="+mj-ea" pitchFamily="34" charset="0"/>
                <a:cs typeface="+mj-cs"/>
              </a:rPr>
              <a:t>Pasientforløpet beskriver forventet pasientforløp for pasienter med mistanke om og diagnostisert Tourettes syndrom. Pasientforløpet gjelder både for barn og voksne. Formålet med behandlingslinjen er å skape sammenheng i tjenestene, samt oppnå bedre kvalitet og øke mulighet for brukermedvirkning</a:t>
            </a:r>
            <a:br>
              <a:rPr kumimoji="0" lang="nb-NO" sz="4400" b="0" i="0" u="none" strike="noStrike" kern="1200" cap="none" spc="0" normalizeH="0" baseline="0" noProof="0">
                <a:ln>
                  <a:noFill/>
                </a:ln>
                <a:solidFill>
                  <a:schemeClr val="tx1"/>
                </a:solidFill>
                <a:uLnTx/>
                <a:uFillTx/>
                <a:latin typeface="+mj-lt" pitchFamily="34" charset="0"/>
                <a:ea typeface="+mj-ea" pitchFamily="34" charset="0"/>
                <a:cs typeface="+mj-cs"/>
              </a:rPr>
            </a:br>
          </a:p>
        </p:txBody>
      </p:sp>
    </p:spTree>
  </p:cSld>
  <p:clrMapOvr>
    <a:masterClrMapping/>
  </p:clrMapOvr>
  <p:transition/>
  <p:timing/>
</p:sld>
</file>

<file path=ppt/slides/slide10.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title=""/>
        <p:cNvGrpSpPr/>
        <p:nvPr/>
      </p:nvGrpSpPr>
      <p:grpSpPr/>
      <p:sp>
        <p:nvSpPr>
          <p:cNvPr id="22530" name="Avrundet rektangel 19" title=""/>
          <p:cNvSpPr/>
          <p:nvPr/>
        </p:nvSpPr>
        <p:spPr>
          <a:xfrm>
            <a:off x="539750" y="4437063"/>
            <a:ext cx="1584325" cy="504825"/>
          </a:xfrm>
          <a:prstGeom prst="roundRect">
            <a:avLst>
              <a:gd name="adj" fmla="val 16667"/>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0">
              <a:lnSpc>
                <a:spcPct val="100000"/>
              </a:lnSpc>
              <a:spcBef>
                <a:spcPct val="0"/>
              </a:spcBef>
              <a:spcAft>
                <a:spcPct val="0"/>
              </a:spcAft>
              <a:buClrTx/>
              <a:buSzTx/>
              <a:buFontTx/>
              <a:buNone/>
            </a:pPr>
            <a:r>
              <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Vurdering av henvisning</a:t>
            </a:r>
            <a:endParaRPr kumimoji="0" lang="nb-NO" altLang="nb-NO" sz="1400" b="0" i="0" u="none" strike="noStrike" kern="1200" cap="none" spc="0" normalizeH="0" baseline="0" noProof="0">
              <a:uLnTx/>
              <a:uFillTx/>
              <a:ea typeface="Arial" pitchFamily="34" charset="0"/>
            </a:endParaRPr>
          </a:p>
        </p:txBody>
      </p:sp>
      <p:sp>
        <p:nvSpPr>
          <p:cNvPr id="22531" name="Avrundet rektangel 20" title=""/>
          <p:cNvSpPr/>
          <p:nvPr/>
        </p:nvSpPr>
        <p:spPr>
          <a:xfrm>
            <a:off x="2411413" y="5589588"/>
            <a:ext cx="1584325" cy="503237"/>
          </a:xfrm>
          <a:prstGeom prst="roundRect">
            <a:avLst>
              <a:gd name="adj" fmla="val 16667"/>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0">
              <a:lnSpc>
                <a:spcPct val="100000"/>
              </a:lnSpc>
              <a:spcBef>
                <a:spcPct val="0"/>
              </a:spcBef>
              <a:spcAft>
                <a:spcPct val="0"/>
              </a:spcAft>
              <a:buClrTx/>
              <a:buSzTx/>
              <a:buFontTx/>
              <a:buNone/>
            </a:pPr>
            <a:r>
              <a:rPr kumimoji="0" lang="nb-NO" altLang="nb-NO" sz="10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Ikke behov for helsehjelp fra spesialisthelsetjenesten</a:t>
            </a:r>
            <a:endParaRPr kumimoji="0" lang="nb-NO" altLang="nb-NO" sz="1000" b="0" i="0" u="none" strike="noStrike" kern="1200" cap="none" spc="0" normalizeH="0" baseline="0" noProof="0">
              <a:uLnTx/>
              <a:uFillTx/>
              <a:ea typeface="Arial" pitchFamily="34" charset="0"/>
            </a:endParaRPr>
          </a:p>
        </p:txBody>
      </p:sp>
      <p:sp>
        <p:nvSpPr>
          <p:cNvPr id="22532" name="Avrundet rektangel 21" title=""/>
          <p:cNvSpPr/>
          <p:nvPr/>
        </p:nvSpPr>
        <p:spPr>
          <a:xfrm>
            <a:off x="2411413" y="4437063"/>
            <a:ext cx="1584325" cy="504825"/>
          </a:xfrm>
          <a:prstGeom prst="roundRect">
            <a:avLst>
              <a:gd name="adj" fmla="val 16667"/>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0">
              <a:lnSpc>
                <a:spcPct val="100000"/>
              </a:lnSpc>
              <a:spcBef>
                <a:spcPct val="0"/>
              </a:spcBef>
              <a:spcAft>
                <a:spcPct val="0"/>
              </a:spcAft>
              <a:buClrTx/>
              <a:buSzTx/>
              <a:buFontTx/>
              <a:buNone/>
            </a:pPr>
            <a:r>
              <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Rett til utredning</a:t>
            </a:r>
            <a:endParaRPr kumimoji="0" lang="nb-NO" altLang="nb-NO" sz="1400" b="0" i="0" u="none" strike="noStrike" kern="1200" cap="none" spc="0" normalizeH="0" baseline="0" noProof="0">
              <a:uLnTx/>
              <a:uFillTx/>
              <a:ea typeface="Arial" pitchFamily="34" charset="0"/>
            </a:endParaRPr>
          </a:p>
        </p:txBody>
      </p:sp>
      <p:sp>
        <p:nvSpPr>
          <p:cNvPr id="22533" name="Avrundet rektangel 23" title=""/>
          <p:cNvSpPr/>
          <p:nvPr/>
        </p:nvSpPr>
        <p:spPr>
          <a:xfrm>
            <a:off x="2411413" y="3429000"/>
            <a:ext cx="1584325" cy="504825"/>
          </a:xfrm>
          <a:prstGeom prst="roundRect">
            <a:avLst>
              <a:gd name="adj" fmla="val 16667"/>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0">
              <a:lnSpc>
                <a:spcPct val="100000"/>
              </a:lnSpc>
              <a:spcBef>
                <a:spcPct val="0"/>
              </a:spcBef>
              <a:spcAft>
                <a:spcPct val="0"/>
              </a:spcAft>
              <a:buClrTx/>
              <a:buSzTx/>
              <a:buFontTx/>
              <a:buNone/>
            </a:pPr>
            <a:r>
              <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Rett til behandling</a:t>
            </a:r>
            <a:endParaRPr kumimoji="0" lang="nb-NO" altLang="nb-NO" sz="1400" b="0" i="0" u="none" strike="noStrike" kern="1200" cap="none" spc="0" normalizeH="0" baseline="0" noProof="0">
              <a:uLnTx/>
              <a:uFillTx/>
              <a:ea typeface="Arial" pitchFamily="34" charset="0"/>
            </a:endParaRPr>
          </a:p>
        </p:txBody>
      </p:sp>
      <p:sp>
        <p:nvSpPr>
          <p:cNvPr id="22534" name="Avrundet rektangel 24" title=""/>
          <p:cNvSpPr/>
          <p:nvPr/>
        </p:nvSpPr>
        <p:spPr>
          <a:xfrm>
            <a:off x="6011863" y="2708275"/>
            <a:ext cx="1584325" cy="504825"/>
          </a:xfrm>
          <a:prstGeom prst="roundRect">
            <a:avLst>
              <a:gd name="adj" fmla="val 16667"/>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0">
              <a:lnSpc>
                <a:spcPct val="100000"/>
              </a:lnSpc>
              <a:spcBef>
                <a:spcPct val="0"/>
              </a:spcBef>
              <a:spcAft>
                <a:spcPct val="0"/>
              </a:spcAft>
              <a:buClrTx/>
              <a:buSzTx/>
              <a:buFontTx/>
              <a:buNone/>
            </a:pPr>
            <a:r>
              <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Pasientforløp  annen tilstand</a:t>
            </a:r>
            <a:endParaRPr kumimoji="0" lang="nb-NO" altLang="nb-NO" sz="1400" b="0" i="0" u="none" strike="noStrike" kern="1200" cap="none" spc="0" normalizeH="0" baseline="0" noProof="0">
              <a:uLnTx/>
              <a:uFillTx/>
              <a:ea typeface="Arial" pitchFamily="34" charset="0"/>
            </a:endParaRPr>
          </a:p>
        </p:txBody>
      </p:sp>
      <p:sp>
        <p:nvSpPr>
          <p:cNvPr id="22535" name="Avrundet rektangel 25" title=""/>
          <p:cNvSpPr/>
          <p:nvPr/>
        </p:nvSpPr>
        <p:spPr>
          <a:xfrm>
            <a:off x="7451725" y="3429000"/>
            <a:ext cx="1584325" cy="504825"/>
          </a:xfrm>
          <a:prstGeom prst="roundRect">
            <a:avLst>
              <a:gd name="adj" fmla="val 16667"/>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0">
              <a:lnSpc>
                <a:spcPct val="100000"/>
              </a:lnSpc>
              <a:spcBef>
                <a:spcPct val="0"/>
              </a:spcBef>
              <a:spcAft>
                <a:spcPct val="0"/>
              </a:spcAft>
              <a:buClrTx/>
              <a:buSzTx/>
              <a:buFontTx/>
              <a:buNone/>
            </a:pPr>
            <a:r>
              <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Pasientforløp Ticstilstand og Tourettes syndrom</a:t>
            </a:r>
            <a:endParaRPr kumimoji="0" lang="nb-NO" altLang="nb-NO" sz="1100" b="0" i="0" u="none" strike="noStrike" kern="1200" cap="none" spc="0" normalizeH="0" baseline="0" noProof="0">
              <a:uLnTx/>
              <a:uFillTx/>
              <a:ea typeface="Arial" pitchFamily="34" charset="0"/>
            </a:endParaRPr>
          </a:p>
        </p:txBody>
      </p:sp>
      <p:cxnSp>
        <p:nvCxnSpPr>
          <p:cNvPr id="22536" name="Figur 27" title=""/>
          <p:cNvCxnSpPr>
            <a:stCxn id="22530" idx="2"/>
            <a:endCxn id="22531" idx="1"/>
          </p:cNvCxnSpPr>
          <p:nvPr/>
        </p:nvCxnSpPr>
        <p:spPr>
          <a:xfrm rot="16200000" flipH="1">
            <a:off x="1421607" y="4852194"/>
            <a:ext cx="900112" cy="1079500"/>
          </a:xfrm>
          <a:prstGeom prst="bentConnector2">
            <a:avLst/>
          </a:prstGeom>
          <a:noFill/>
          <a:ln w="25400">
            <a:solidFill>
              <a:schemeClr val="accent1"/>
            </a:solidFill>
            <a:miter lim="800000"/>
            <a:tailEnd type="arrow"/>
          </a:ln>
          <a:effectLst>
            <a:outerShdw blurRad="40000" dist="20000" dir="5400000">
              <a:srgbClr val="000000">
                <a:alpha val="37999"/>
              </a:srgbClr>
            </a:outerShdw>
          </a:effectLst>
        </p:spPr>
      </p:cxnSp>
      <p:cxnSp>
        <p:nvCxnSpPr>
          <p:cNvPr id="22537" name="Figur 29" title=""/>
          <p:cNvCxnSpPr>
            <a:stCxn id="22531" idx="2"/>
          </p:cNvCxnSpPr>
          <p:nvPr/>
        </p:nvCxnSpPr>
        <p:spPr>
          <a:xfrm rot="5400000">
            <a:off x="2232025" y="5553075"/>
            <a:ext cx="431800" cy="1511300"/>
          </a:xfrm>
          <a:prstGeom prst="bentConnector2">
            <a:avLst/>
          </a:prstGeom>
          <a:noFill/>
          <a:ln w="25400">
            <a:solidFill>
              <a:schemeClr val="accent1"/>
            </a:solidFill>
            <a:miter lim="800000"/>
            <a:tailEnd type="arrow"/>
          </a:ln>
          <a:effectLst>
            <a:outerShdw blurRad="40000" dist="20000" dir="5400000">
              <a:srgbClr val="000000">
                <a:alpha val="37999"/>
              </a:srgbClr>
            </a:outerShdw>
          </a:effectLst>
        </p:spPr>
      </p:cxnSp>
      <p:sp>
        <p:nvSpPr>
          <p:cNvPr id="22538" name="TekstSylinder 30" title=""/>
          <p:cNvSpPr/>
          <p:nvPr/>
        </p:nvSpPr>
        <p:spPr>
          <a:xfrm>
            <a:off x="611188" y="6211888"/>
            <a:ext cx="1296987" cy="646112"/>
          </a:xfrm>
          <a:prstGeom prst="rect">
            <a:avLst/>
          </a:prstGeom>
          <a:noFill/>
          <a:ln>
            <a:noFill/>
            <a:miter lim="800000"/>
          </a:ln>
        </p:spPr>
        <p:txBody>
          <a:bodyPr>
            <a:sp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r>
              <a:rPr lang="nb-NO" altLang="nb-NO" sz="1800" b="1">
                <a:ea typeface="Arial" pitchFamily="34" charset="0"/>
              </a:rPr>
              <a:t>Tilbake til henviser</a:t>
            </a:r>
            <a:endParaRPr lang="nb-NO" altLang="nb-NO" sz="1800" b="1">
              <a:ea typeface="Arial" pitchFamily="34" charset="0"/>
            </a:endParaRPr>
          </a:p>
        </p:txBody>
      </p:sp>
      <p:sp>
        <p:nvSpPr>
          <p:cNvPr id="22539" name="Avrundet rektangel 31" title=""/>
          <p:cNvSpPr/>
          <p:nvPr/>
        </p:nvSpPr>
        <p:spPr>
          <a:xfrm>
            <a:off x="4787900" y="4149725"/>
            <a:ext cx="1584325" cy="503238"/>
          </a:xfrm>
          <a:prstGeom prst="roundRect">
            <a:avLst>
              <a:gd name="adj" fmla="val 16667"/>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0">
              <a:lnSpc>
                <a:spcPct val="100000"/>
              </a:lnSpc>
              <a:spcBef>
                <a:spcPct val="0"/>
              </a:spcBef>
              <a:spcAft>
                <a:spcPct val="0"/>
              </a:spcAft>
              <a:buClrTx/>
              <a:buSzTx/>
              <a:buFontTx/>
              <a:buNone/>
            </a:pPr>
            <a:r>
              <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Utredning av uavklart tilstand</a:t>
            </a:r>
            <a:endParaRPr kumimoji="0" lang="nb-NO" altLang="nb-NO" sz="1200" b="0" i="0" u="none" strike="noStrike" kern="1200" cap="none" spc="0" normalizeH="0" baseline="0" noProof="0">
              <a:uLnTx/>
              <a:uFillTx/>
              <a:ea typeface="Arial" pitchFamily="34" charset="0"/>
            </a:endParaRPr>
          </a:p>
        </p:txBody>
      </p:sp>
      <p:sp>
        <p:nvSpPr>
          <p:cNvPr id="22540" name="Avrundet rektangel 32" title=""/>
          <p:cNvSpPr/>
          <p:nvPr/>
        </p:nvSpPr>
        <p:spPr>
          <a:xfrm>
            <a:off x="4787900" y="4868863"/>
            <a:ext cx="1584325" cy="504825"/>
          </a:xfrm>
          <a:prstGeom prst="roundRect">
            <a:avLst>
              <a:gd name="adj" fmla="val 16667"/>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0">
              <a:lnSpc>
                <a:spcPct val="100000"/>
              </a:lnSpc>
              <a:spcBef>
                <a:spcPct val="0"/>
              </a:spcBef>
              <a:spcAft>
                <a:spcPct val="0"/>
              </a:spcAft>
              <a:buClrTx/>
              <a:buSzTx/>
              <a:buFontTx/>
              <a:buNone/>
            </a:pPr>
            <a:r>
              <a:rPr kumimoji="0" lang="nb-NO" altLang="nb-NO" sz="10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Avklare det uavklarte – avklare om det foreligger psykisk lidelse</a:t>
            </a:r>
            <a:endParaRPr kumimoji="0" lang="nb-NO" altLang="nb-NO" sz="1000" b="0" i="0" u="none" strike="noStrike" kern="1200" cap="none" spc="0" normalizeH="0" baseline="0" noProof="0">
              <a:uLnTx/>
              <a:uFillTx/>
              <a:ea typeface="Arial" pitchFamily="34" charset="0"/>
            </a:endParaRPr>
          </a:p>
        </p:txBody>
      </p:sp>
      <p:cxnSp>
        <p:nvCxnSpPr>
          <p:cNvPr id="22541" name="Figur 34" title=""/>
          <p:cNvCxnSpPr>
            <a:stCxn id="22530" idx="0"/>
            <a:endCxn id="22533" idx="1"/>
          </p:cNvCxnSpPr>
          <p:nvPr/>
        </p:nvCxnSpPr>
        <p:spPr>
          <a:xfrm rot="5400000" flipH="1" flipV="1">
            <a:off x="1493838" y="3519488"/>
            <a:ext cx="755650" cy="1079500"/>
          </a:xfrm>
          <a:prstGeom prst="bentConnector2">
            <a:avLst/>
          </a:prstGeom>
          <a:noFill/>
          <a:ln w="25400">
            <a:solidFill>
              <a:schemeClr val="accent1"/>
            </a:solidFill>
            <a:miter lim="800000"/>
            <a:tailEnd type="arrow"/>
          </a:ln>
          <a:effectLst>
            <a:outerShdw blurRad="40000" dist="20000" dir="5400000">
              <a:srgbClr val="000000">
                <a:alpha val="37999"/>
              </a:srgbClr>
            </a:outerShdw>
          </a:effectLst>
        </p:spPr>
      </p:cxnSp>
      <p:cxnSp>
        <p:nvCxnSpPr>
          <p:cNvPr id="22542" name="Rett pil 36" title=""/>
          <p:cNvCxnSpPr>
            <a:stCxn id="22530" idx="3"/>
            <a:endCxn id="22532" idx="1"/>
          </p:cNvCxnSpPr>
          <p:nvPr/>
        </p:nvCxnSpPr>
        <p:spPr>
          <a:xfrm>
            <a:off x="2124075" y="4689475"/>
            <a:ext cx="287338" cy="0"/>
          </a:xfrm>
          <a:prstGeom prst="line">
            <a:avLst/>
          </a:prstGeom>
          <a:noFill/>
          <a:ln w="25400">
            <a:solidFill>
              <a:schemeClr val="accent1"/>
            </a:solidFill>
            <a:miter lim="800000"/>
            <a:tailEnd type="arrow"/>
          </a:ln>
          <a:effectLst>
            <a:outerShdw blurRad="40000" dist="20000" dir="5400000">
              <a:srgbClr val="000000">
                <a:alpha val="37999"/>
              </a:srgbClr>
            </a:outerShdw>
          </a:effectLst>
        </p:spPr>
      </p:cxnSp>
      <p:cxnSp>
        <p:nvCxnSpPr>
          <p:cNvPr id="22543" name="Vinkel 38" title=""/>
          <p:cNvCxnSpPr>
            <a:stCxn id="22532" idx="3"/>
            <a:endCxn id="22540" idx="1"/>
          </p:cNvCxnSpPr>
          <p:nvPr/>
        </p:nvCxnSpPr>
        <p:spPr>
          <a:xfrm>
            <a:off x="3995738" y="4689475"/>
            <a:ext cx="792162" cy="431800"/>
          </a:xfrm>
          <a:prstGeom prst="bentConnector3">
            <a:avLst>
              <a:gd name="adj1" fmla="val 50000"/>
            </a:avLst>
          </a:prstGeom>
          <a:noFill/>
          <a:ln w="25400">
            <a:solidFill>
              <a:schemeClr val="accent1"/>
            </a:solidFill>
            <a:miter lim="800000"/>
            <a:tailEnd type="arrow"/>
          </a:ln>
          <a:effectLst>
            <a:outerShdw blurRad="40000" dist="20000" dir="5400000">
              <a:srgbClr val="000000">
                <a:alpha val="37999"/>
              </a:srgbClr>
            </a:outerShdw>
          </a:effectLst>
        </p:spPr>
      </p:cxnSp>
      <p:cxnSp>
        <p:nvCxnSpPr>
          <p:cNvPr id="22544" name="Vinkel 40" title=""/>
          <p:cNvCxnSpPr>
            <a:stCxn id="22532" idx="3"/>
            <a:endCxn id="22539" idx="1"/>
          </p:cNvCxnSpPr>
          <p:nvPr/>
        </p:nvCxnSpPr>
        <p:spPr>
          <a:xfrm flipV="1">
            <a:off x="3995738" y="4400550"/>
            <a:ext cx="792162" cy="288925"/>
          </a:xfrm>
          <a:prstGeom prst="bentConnector3">
            <a:avLst>
              <a:gd name="adj1" fmla="val 50000"/>
            </a:avLst>
          </a:prstGeom>
          <a:noFill/>
          <a:ln w="25400">
            <a:solidFill>
              <a:schemeClr val="accent1"/>
            </a:solidFill>
            <a:miter lim="800000"/>
            <a:tailEnd type="arrow"/>
          </a:ln>
          <a:effectLst>
            <a:outerShdw blurRad="40000" dist="20000" dir="5400000">
              <a:srgbClr val="000000">
                <a:alpha val="37999"/>
              </a:srgbClr>
            </a:outerShdw>
          </a:effectLst>
        </p:spPr>
      </p:cxnSp>
      <p:cxnSp>
        <p:nvCxnSpPr>
          <p:cNvPr id="22545" name="Vinkel 42" title=""/>
          <p:cNvCxnSpPr>
            <a:stCxn id="22533" idx="3"/>
            <a:endCxn id="22534" idx="1"/>
          </p:cNvCxnSpPr>
          <p:nvPr/>
        </p:nvCxnSpPr>
        <p:spPr>
          <a:xfrm flipV="1">
            <a:off x="3995738" y="2960688"/>
            <a:ext cx="2016125" cy="720725"/>
          </a:xfrm>
          <a:prstGeom prst="bentConnector3">
            <a:avLst>
              <a:gd name="adj1" fmla="val 50000"/>
            </a:avLst>
          </a:prstGeom>
          <a:noFill/>
          <a:ln w="25400">
            <a:solidFill>
              <a:schemeClr val="accent1"/>
            </a:solidFill>
            <a:miter lim="800000"/>
            <a:tailEnd type="arrow"/>
          </a:ln>
          <a:effectLst>
            <a:outerShdw blurRad="40000" dist="20000" dir="5400000">
              <a:srgbClr val="000000">
                <a:alpha val="37999"/>
              </a:srgbClr>
            </a:outerShdw>
          </a:effectLst>
        </p:spPr>
      </p:cxnSp>
      <p:cxnSp>
        <p:nvCxnSpPr>
          <p:cNvPr id="22546" name="Rett pil 48" title=""/>
          <p:cNvCxnSpPr>
            <a:stCxn id="22533" idx="3"/>
            <a:endCxn id="22535" idx="1"/>
          </p:cNvCxnSpPr>
          <p:nvPr/>
        </p:nvCxnSpPr>
        <p:spPr>
          <a:xfrm>
            <a:off x="3995738" y="3681413"/>
            <a:ext cx="3455987" cy="0"/>
          </a:xfrm>
          <a:prstGeom prst="line">
            <a:avLst/>
          </a:prstGeom>
          <a:noFill/>
          <a:ln w="25400">
            <a:solidFill>
              <a:schemeClr val="accent1"/>
            </a:solidFill>
            <a:miter lim="800000"/>
            <a:tailEnd type="arrow"/>
          </a:ln>
          <a:effectLst>
            <a:outerShdw blurRad="40000" dist="20000" dir="5400000">
              <a:srgbClr val="000000">
                <a:alpha val="37999"/>
              </a:srgbClr>
            </a:outerShdw>
          </a:effectLst>
        </p:spPr>
      </p:cxnSp>
      <p:cxnSp>
        <p:nvCxnSpPr>
          <p:cNvPr id="22547" name="Figur 50" title=""/>
          <p:cNvCxnSpPr>
            <a:stCxn id="22539" idx="3"/>
            <a:endCxn id="22535" idx="2"/>
          </p:cNvCxnSpPr>
          <p:nvPr/>
        </p:nvCxnSpPr>
        <p:spPr>
          <a:xfrm flipV="1">
            <a:off x="6372225" y="3933825"/>
            <a:ext cx="1871663" cy="466725"/>
          </a:xfrm>
          <a:prstGeom prst="bentConnector2">
            <a:avLst/>
          </a:prstGeom>
          <a:noFill/>
          <a:ln w="25400">
            <a:solidFill>
              <a:schemeClr val="accent1"/>
            </a:solidFill>
            <a:miter lim="800000"/>
            <a:tailEnd type="arrow"/>
          </a:ln>
          <a:effectLst>
            <a:outerShdw blurRad="40000" dist="20000" dir="5400000">
              <a:srgbClr val="000000">
                <a:alpha val="37999"/>
              </a:srgbClr>
            </a:outerShdw>
          </a:effectLst>
        </p:spPr>
      </p:cxnSp>
      <p:cxnSp>
        <p:nvCxnSpPr>
          <p:cNvPr id="22548" name="Figur 52" title=""/>
          <p:cNvCxnSpPr>
            <a:endCxn id="22534" idx="2"/>
          </p:cNvCxnSpPr>
          <p:nvPr/>
        </p:nvCxnSpPr>
        <p:spPr>
          <a:xfrm rot="5400000" flipH="1" flipV="1">
            <a:off x="6065837" y="3519488"/>
            <a:ext cx="1044575" cy="431800"/>
          </a:xfrm>
          <a:prstGeom prst="bentConnector3">
            <a:avLst>
              <a:gd name="adj1" fmla="val -1935"/>
            </a:avLst>
          </a:prstGeom>
          <a:noFill/>
          <a:ln w="25400">
            <a:solidFill>
              <a:schemeClr val="accent1"/>
            </a:solidFill>
            <a:miter lim="800000"/>
            <a:tailEnd type="arrow"/>
          </a:ln>
          <a:effectLst>
            <a:outerShdw blurRad="40000" dist="20000" dir="5400000">
              <a:srgbClr val="000000">
                <a:alpha val="37999"/>
              </a:srgbClr>
            </a:outerShdw>
          </a:effectLst>
        </p:spPr>
      </p:cxnSp>
      <p:cxnSp>
        <p:nvCxnSpPr>
          <p:cNvPr id="22549" name="Figur 54" title=""/>
          <p:cNvCxnSpPr>
            <a:stCxn id="22534" idx="3"/>
            <a:endCxn id="22535" idx="0"/>
          </p:cNvCxnSpPr>
          <p:nvPr/>
        </p:nvCxnSpPr>
        <p:spPr>
          <a:xfrm>
            <a:off x="7596188" y="2960688"/>
            <a:ext cx="647700" cy="468312"/>
          </a:xfrm>
          <a:prstGeom prst="bentConnector2">
            <a:avLst/>
          </a:prstGeom>
          <a:noFill/>
          <a:ln w="25400">
            <a:solidFill>
              <a:schemeClr val="accent1"/>
            </a:solidFill>
            <a:miter lim="800000"/>
            <a:tailEnd type="arrow"/>
          </a:ln>
          <a:effectLst>
            <a:outerShdw blurRad="40000" dist="20000" dir="5400000">
              <a:srgbClr val="000000">
                <a:alpha val="37999"/>
              </a:srgbClr>
            </a:outerShdw>
          </a:effectLst>
        </p:spPr>
      </p:cxnSp>
      <p:cxnSp>
        <p:nvCxnSpPr>
          <p:cNvPr id="22550" name="Vinkel 56" title=""/>
          <p:cNvCxnSpPr>
            <a:stCxn id="22540" idx="3"/>
            <a:endCxn id="22531" idx="3"/>
          </p:cNvCxnSpPr>
          <p:nvPr/>
        </p:nvCxnSpPr>
        <p:spPr>
          <a:xfrm flipH="1">
            <a:off x="3995738" y="5121275"/>
            <a:ext cx="2376487" cy="720725"/>
          </a:xfrm>
          <a:prstGeom prst="bentConnector3">
            <a:avLst>
              <a:gd name="adj1" fmla="val -9620"/>
            </a:avLst>
          </a:prstGeom>
          <a:noFill/>
          <a:ln w="25400">
            <a:solidFill>
              <a:schemeClr val="accent1"/>
            </a:solidFill>
            <a:miter lim="800000"/>
            <a:tailEnd type="arrow"/>
          </a:ln>
          <a:effectLst>
            <a:outerShdw blurRad="40000" dist="20000" dir="5400000">
              <a:srgbClr val="000000">
                <a:alpha val="37999"/>
              </a:srgbClr>
            </a:outerShdw>
          </a:effectLst>
        </p:spPr>
      </p:cxnSp>
      <p:cxnSp>
        <p:nvCxnSpPr>
          <p:cNvPr id="22551" name="Vinkel 62" title=""/>
          <p:cNvCxnSpPr/>
          <p:nvPr/>
        </p:nvCxnSpPr>
        <p:spPr>
          <a:xfrm rot="10800000" flipV="1">
            <a:off x="3995738" y="4508500"/>
            <a:ext cx="2376487" cy="1512888"/>
          </a:xfrm>
          <a:prstGeom prst="bentConnector3">
            <a:avLst>
              <a:gd name="adj1" fmla="val -23828"/>
            </a:avLst>
          </a:prstGeom>
          <a:noFill/>
          <a:ln w="25400">
            <a:solidFill>
              <a:schemeClr val="accent1"/>
            </a:solidFill>
            <a:miter lim="800000"/>
            <a:tailEnd type="arrow"/>
          </a:ln>
          <a:effectLst>
            <a:outerShdw blurRad="40000" dist="20000" dir="5400000">
              <a:srgbClr val="000000">
                <a:alpha val="37999"/>
              </a:srgbClr>
            </a:outerShdw>
          </a:effectLst>
        </p:spPr>
      </p:cxnSp>
      <p:cxnSp>
        <p:nvCxnSpPr>
          <p:cNvPr id="22552" name="Figur 68" title=""/>
          <p:cNvCxnSpPr>
            <a:stCxn id="22540" idx="3"/>
          </p:cNvCxnSpPr>
          <p:nvPr/>
        </p:nvCxnSpPr>
        <p:spPr>
          <a:xfrm flipV="1">
            <a:off x="6372225" y="3933825"/>
            <a:ext cx="1655763" cy="1187450"/>
          </a:xfrm>
          <a:prstGeom prst="bentConnector3">
            <a:avLst>
              <a:gd name="adj1" fmla="val 100074"/>
            </a:avLst>
          </a:prstGeom>
          <a:noFill/>
          <a:ln w="25400">
            <a:solidFill>
              <a:schemeClr val="accent1"/>
            </a:solidFill>
            <a:miter lim="800000"/>
            <a:tailEnd type="arrow"/>
          </a:ln>
          <a:effectLst>
            <a:outerShdw blurRad="40000" dist="20000" dir="5400000">
              <a:srgbClr val="000000">
                <a:alpha val="37999"/>
              </a:srgbClr>
            </a:outerShdw>
          </a:effectLst>
        </p:spPr>
      </p:cxnSp>
      <p:cxnSp>
        <p:nvCxnSpPr>
          <p:cNvPr id="22553" name="Rett pil 72" title=""/>
          <p:cNvCxnSpPr>
            <a:stCxn id="22540" idx="0"/>
            <a:endCxn id="22539" idx="2"/>
          </p:cNvCxnSpPr>
          <p:nvPr/>
        </p:nvCxnSpPr>
        <p:spPr>
          <a:xfrm flipH="1" flipV="1">
            <a:off x="5580063" y="4652963"/>
            <a:ext cx="0" cy="215900"/>
          </a:xfrm>
          <a:prstGeom prst="line">
            <a:avLst/>
          </a:prstGeom>
          <a:noFill/>
          <a:ln w="25400">
            <a:solidFill>
              <a:schemeClr val="accent1"/>
            </a:solidFill>
            <a:miter lim="800000"/>
            <a:tailEnd type="arrow"/>
          </a:ln>
          <a:effectLst>
            <a:outerShdw blurRad="40000" dist="20000" dir="5400000">
              <a:srgbClr val="000000">
                <a:alpha val="37999"/>
              </a:srgbClr>
            </a:outerShdw>
          </a:effectLst>
        </p:spPr>
      </p:cxnSp>
      <p:sp>
        <p:nvSpPr>
          <p:cNvPr id="22554" name="Hjem 41" title="">
            <a:hlinkClick action="ppaction://hlinkshowjump?jump=firstslide"/>
          </p:cNvPr>
          <p:cNvSpPr/>
          <p:nvPr/>
        </p:nvSpPr>
        <p:spPr>
          <a:xfrm>
            <a:off x="8532813" y="6237288"/>
            <a:ext cx="431800" cy="360362"/>
          </a:xfrm>
          <a:prstGeom prst="actionButtonHome">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0">
              <a:lnSpc>
                <a:spcPct val="100000"/>
              </a:lnSpc>
              <a:spcBef>
                <a:spcPct val="0"/>
              </a:spcBef>
              <a:spcAft>
                <a:spcPct val="0"/>
              </a:spcAft>
              <a:buClrTx/>
              <a:buSzTx/>
              <a:buFontTx/>
              <a:buNone/>
            </a:pPr>
            <a:endParaRPr kumimoji="0" lang="nb-NO" altLang="en-US" sz="18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sym typeface="Wingdings" charset="2"/>
            </a:endParaRPr>
          </a:p>
        </p:txBody>
      </p:sp>
      <p:sp>
        <p:nvSpPr>
          <p:cNvPr id="22555" name="Avrundet rektangel 64"/>
          <p:cNvSpPr/>
          <p:nvPr/>
        </p:nvSpPr>
        <p:spPr>
          <a:xfrm>
            <a:off x="468313" y="1700213"/>
            <a:ext cx="3024187" cy="433387"/>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Inntak og vurdering</a:t>
            </a:r>
          </a:p>
        </p:txBody>
      </p:sp>
      <p:sp>
        <p:nvSpPr>
          <p:cNvPr id="22556" name="Avrundet rektangel 65" title=""/>
          <p:cNvSpPr/>
          <p:nvPr/>
        </p:nvSpPr>
        <p:spPr>
          <a:xfrm>
            <a:off x="468313" y="2276475"/>
            <a:ext cx="3024187" cy="431800"/>
          </a:xfrm>
          <a:prstGeom prst="roundRect">
            <a:avLst>
              <a:gd name="adj" fmla="val 16667"/>
            </a:avLst>
          </a:prstGeom>
          <a:gradFill rotWithShape="1">
            <a:gsLst>
              <a:gs pos="0">
                <a:srgbClr val="BCBCBC"/>
              </a:gs>
              <a:gs pos="35001">
                <a:srgbClr val="D0D0D0"/>
              </a:gs>
              <a:gs pos="100000">
                <a:srgbClr val="EDEDED"/>
              </a:gs>
            </a:gsLst>
            <a:lin ang="16200000" scaled="1"/>
          </a:gradFill>
          <a:ln>
            <a:solidFill>
              <a:prstClr val="black"/>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0">
              <a:lnSpc>
                <a:spcPct val="100000"/>
              </a:lnSpc>
              <a:spcBef>
                <a:spcPct val="0"/>
              </a:spcBef>
              <a:spcAft>
                <a:spcPct val="0"/>
              </a:spcAft>
              <a:buClrTx/>
              <a:buSzTx/>
              <a:buFontTx/>
              <a:buNone/>
            </a:pPr>
            <a:r>
              <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Oversiktbilde – vurderinger og rettigheter</a:t>
            </a:r>
            <a:endParaRPr kumimoji="0" lang="nb-NO" altLang="nb-NO" sz="1400" b="0" i="0" u="none" strike="noStrike" kern="1200" cap="none" spc="0" normalizeH="0" baseline="0" noProof="0">
              <a:uLnTx/>
              <a:uFillTx/>
              <a:ea typeface="Arial" pitchFamily="34" charset="0"/>
            </a:endParaRPr>
          </a:p>
        </p:txBody>
      </p:sp>
      <p:grpSp>
        <p:nvGrpSpPr>
          <p:cNvPr id="22557" name="Gruppe 2" title=""/>
          <p:cNvGrpSpPr/>
          <p:nvPr/>
        </p:nvGrpSpPr>
        <p:grpSpPr>
          <a:xfrm>
            <a:off x="468313" y="549275"/>
            <a:ext cx="1736725" cy="693738"/>
            <a:chOff x="1951" y="480744"/>
            <a:chExt cx="1736735" cy="694694"/>
          </a:xfrm>
        </p:grpSpPr>
        <p:sp>
          <p:nvSpPr>
            <p:cNvPr id="22558" name="Vinkeltegn 67" title="">
              <a:hlinkClick r:id="rId2" action="ppaction://hlinksldjump"/>
            </p:cNvPr>
            <p:cNvSpPr/>
            <p:nvPr/>
          </p:nvSpPr>
          <p:spPr>
            <a:xfrm>
              <a:off x="1951"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0">
                <a:spcBef>
                  <a:spcPct val="0"/>
                </a:spcBef>
                <a:buFontTx/>
                <a:buNone/>
              </a:pPr>
              <a:endParaRPr lang="nb-NO" altLang="nb-NO" sz="1800">
                <a:ea typeface="Arial" pitchFamily="34" charset="0"/>
              </a:endParaRPr>
            </a:p>
          </p:txBody>
        </p:sp>
        <p:sp>
          <p:nvSpPr>
            <p:cNvPr id="22559" name="Vinkeltegn 4"/>
            <p:cNvSpPr/>
            <p:nvPr/>
          </p:nvSpPr>
          <p:spPr>
            <a:xfrm>
              <a:off x="349615"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Pasient/ pårørende informasjon</a:t>
              </a:r>
            </a:p>
          </p:txBody>
        </p:sp>
      </p:grpSp>
      <p:grpSp>
        <p:nvGrpSpPr>
          <p:cNvPr id="22560" name="Gruppe 3" title=""/>
          <p:cNvGrpSpPr/>
          <p:nvPr/>
        </p:nvGrpSpPr>
        <p:grpSpPr>
          <a:xfrm>
            <a:off x="2030413" y="549275"/>
            <a:ext cx="1736725" cy="693738"/>
            <a:chOff x="1565013" y="480744"/>
            <a:chExt cx="1736735" cy="694694"/>
          </a:xfrm>
        </p:grpSpPr>
        <p:sp>
          <p:nvSpPr>
            <p:cNvPr id="22561" name="Vinkeltegn 71" title="">
              <a:hlinkClick r:id="" action="ppaction://noaction"/>
            </p:cNvPr>
            <p:cNvSpPr/>
            <p:nvPr/>
          </p:nvSpPr>
          <p:spPr>
            <a:xfrm>
              <a:off x="1565013" y="480744"/>
              <a:ext cx="1736735" cy="694694"/>
            </a:xfrm>
            <a:prstGeom prst="chevron">
              <a:avLst>
                <a:gd name="adj" fmla="val 50000"/>
              </a:avLst>
            </a:prstGeom>
            <a:gradFill rotWithShape="1">
              <a:gsLst>
                <a:gs pos="0">
                  <a:srgbClr val="BCBCBC"/>
                </a:gs>
                <a:gs pos="35001">
                  <a:srgbClr val="D0D0D0"/>
                </a:gs>
                <a:gs pos="100000">
                  <a:srgbClr val="EDEDED"/>
                </a:gs>
              </a:gsLst>
              <a:lin ang="16200000" scaled="1"/>
            </a:gradFill>
            <a:ln>
              <a:solidFill>
                <a:srgbClr val="000000"/>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0">
                <a:spcBef>
                  <a:spcPct val="0"/>
                </a:spcBef>
                <a:buFontTx/>
                <a:buNone/>
              </a:pPr>
              <a:endParaRPr lang="nb-NO" altLang="nb-NO" sz="1800">
                <a:ea typeface="Arial" pitchFamily="34" charset="0"/>
              </a:endParaRPr>
            </a:p>
          </p:txBody>
        </p:sp>
        <p:sp>
          <p:nvSpPr>
            <p:cNvPr id="22562" name="Vinkeltegn 6"/>
            <p:cNvSpPr/>
            <p:nvPr/>
          </p:nvSpPr>
          <p:spPr>
            <a:xfrm>
              <a:off x="1912677"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Inntak og vurdering</a:t>
              </a:r>
            </a:p>
          </p:txBody>
        </p:sp>
      </p:grpSp>
      <p:grpSp>
        <p:nvGrpSpPr>
          <p:cNvPr id="22563" name="Gruppe 4" title=""/>
          <p:cNvGrpSpPr/>
          <p:nvPr/>
        </p:nvGrpSpPr>
        <p:grpSpPr>
          <a:xfrm>
            <a:off x="3594100" y="549275"/>
            <a:ext cx="1736725" cy="693738"/>
            <a:chOff x="3128076" y="480744"/>
            <a:chExt cx="1736735" cy="694694"/>
          </a:xfrm>
        </p:grpSpPr>
        <p:sp>
          <p:nvSpPr>
            <p:cNvPr id="22564" name="Vinkeltegn 75" title="">
              <a:hlinkClick r:id="rId3" action="ppaction://hlinksldjump"/>
            </p:cNvPr>
            <p:cNvSpPr/>
            <p:nvPr/>
          </p:nvSpPr>
          <p:spPr>
            <a:xfrm>
              <a:off x="3128076"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0">
                <a:spcBef>
                  <a:spcPct val="0"/>
                </a:spcBef>
                <a:buFontTx/>
                <a:buNone/>
              </a:pPr>
              <a:endParaRPr lang="nb-NO" altLang="nb-NO" sz="1800">
                <a:ea typeface="Arial" pitchFamily="34" charset="0"/>
              </a:endParaRPr>
            </a:p>
          </p:txBody>
        </p:sp>
        <p:sp>
          <p:nvSpPr>
            <p:cNvPr id="22565" name="Vinkeltegn 8"/>
            <p:cNvSpPr/>
            <p:nvPr/>
          </p:nvSpPr>
          <p:spPr>
            <a:xfrm>
              <a:off x="3475741"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Utredning og diagnostikk</a:t>
              </a:r>
            </a:p>
          </p:txBody>
        </p:sp>
      </p:grpSp>
      <p:grpSp>
        <p:nvGrpSpPr>
          <p:cNvPr id="22566" name="Gruppe 6" title=""/>
          <p:cNvGrpSpPr/>
          <p:nvPr/>
        </p:nvGrpSpPr>
        <p:grpSpPr>
          <a:xfrm>
            <a:off x="6719888" y="549275"/>
            <a:ext cx="1736725" cy="693738"/>
            <a:chOff x="6254200" y="480744"/>
            <a:chExt cx="1736735" cy="694694"/>
          </a:xfrm>
        </p:grpSpPr>
        <p:sp>
          <p:nvSpPr>
            <p:cNvPr id="22567" name="Vinkeltegn 78" title="">
              <a:hlinkClick r:id="rId4" action="ppaction://hlinksldjump"/>
            </p:cNvPr>
            <p:cNvSpPr/>
            <p:nvPr/>
          </p:nvSpPr>
          <p:spPr>
            <a:xfrm>
              <a:off x="6254200"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0">
                <a:spcBef>
                  <a:spcPct val="0"/>
                </a:spcBef>
                <a:buFontTx/>
                <a:buNone/>
              </a:pPr>
              <a:endParaRPr lang="nb-NO" altLang="nb-NO" sz="1800">
                <a:ea typeface="Arial" pitchFamily="34" charset="0"/>
              </a:endParaRPr>
            </a:p>
          </p:txBody>
        </p:sp>
        <p:sp>
          <p:nvSpPr>
            <p:cNvPr id="22568" name="Vinkeltegn 12"/>
            <p:cNvSpPr/>
            <p:nvPr/>
          </p:nvSpPr>
          <p:spPr>
            <a:xfrm>
              <a:off x="6601864"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Pasientforløp - oversikt</a:t>
              </a:r>
            </a:p>
          </p:txBody>
        </p:sp>
      </p:grpSp>
      <p:grpSp>
        <p:nvGrpSpPr>
          <p:cNvPr id="22569" name="Gruppe 2" title=""/>
          <p:cNvGrpSpPr/>
          <p:nvPr/>
        </p:nvGrpSpPr>
        <p:grpSpPr>
          <a:xfrm>
            <a:off x="5148263" y="549275"/>
            <a:ext cx="1736725" cy="693738"/>
            <a:chOff x="1951" y="480744"/>
            <a:chExt cx="1736735" cy="694694"/>
          </a:xfrm>
        </p:grpSpPr>
        <p:sp>
          <p:nvSpPr>
            <p:cNvPr id="22570" name="Vinkeltegn 81" title="">
              <a:hlinkClick r:id="rId5" action="ppaction://hlinksldjump"/>
            </p:cNvPr>
            <p:cNvSpPr/>
            <p:nvPr/>
          </p:nvSpPr>
          <p:spPr>
            <a:xfrm>
              <a:off x="1951"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0">
                <a:spcBef>
                  <a:spcPct val="0"/>
                </a:spcBef>
                <a:buFontTx/>
                <a:buNone/>
              </a:pPr>
              <a:endParaRPr lang="nb-NO" altLang="nb-NO" sz="1800">
                <a:ea typeface="Arial" pitchFamily="34" charset="0"/>
              </a:endParaRPr>
            </a:p>
          </p:txBody>
        </p:sp>
        <p:sp>
          <p:nvSpPr>
            <p:cNvPr id="22571" name="Vinkeltegn 4"/>
            <p:cNvSpPr/>
            <p:nvPr/>
          </p:nvSpPr>
          <p:spPr>
            <a:xfrm>
              <a:off x="349615"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Behandling og tiltak</a:t>
              </a:r>
            </a:p>
          </p:txBody>
        </p:sp>
      </p:grpSp>
    </p:spTree>
  </p:cSld>
  <p:clrMapOvr>
    <a:masterClrMapping/>
  </p:clrMapOvr>
  <p:transition/>
  <p:timing/>
</p:sld>
</file>

<file path=ppt/slides/slide11.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title=""/>
        <p:cNvGrpSpPr/>
        <p:nvPr/>
      </p:nvGrpSpPr>
      <p:grpSpPr/>
      <p:sp>
        <p:nvSpPr>
          <p:cNvPr id="23554" name="Avrundet rektangel 19" title=""/>
          <p:cNvSpPr/>
          <p:nvPr/>
        </p:nvSpPr>
        <p:spPr>
          <a:xfrm>
            <a:off x="539750" y="4437063"/>
            <a:ext cx="1584325" cy="504825"/>
          </a:xfrm>
          <a:prstGeom prst="roundRect">
            <a:avLst>
              <a:gd name="adj" fmla="val 16667"/>
            </a:avLst>
          </a:prstGeom>
          <a:gradFill rotWithShape="1">
            <a:gsLst>
              <a:gs pos="0">
                <a:srgbClr val="BCBCBC"/>
              </a:gs>
              <a:gs pos="35001">
                <a:srgbClr val="D0D0D0"/>
              </a:gs>
              <a:gs pos="100000">
                <a:srgbClr val="EDEDED"/>
              </a:gs>
            </a:gsLst>
            <a:lin ang="16200000" scaled="1"/>
          </a:gradFill>
          <a:ln>
            <a:solidFill>
              <a:prstClr val="black"/>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0">
              <a:lnSpc>
                <a:spcPct val="100000"/>
              </a:lnSpc>
              <a:spcBef>
                <a:spcPct val="0"/>
              </a:spcBef>
              <a:spcAft>
                <a:spcPct val="0"/>
              </a:spcAft>
              <a:buClrTx/>
              <a:buSzTx/>
              <a:buFontTx/>
              <a:buNone/>
            </a:pPr>
            <a:r>
              <a:rPr kumimoji="0" lang="nb-NO" altLang="en-US"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sym typeface="Wingdings" charset="2"/>
              </a:rPr>
              <a:t>Vurdering av henvisning</a:t>
            </a:r>
            <a:endParaRPr kumimoji="0" lang="nb-NO" altLang="en-US" sz="1400" b="0" i="0" u="none" strike="noStrike" kern="1200" cap="none" spc="0" normalizeH="0" baseline="0" noProof="0">
              <a:uLnTx/>
              <a:uFillTx/>
              <a:ea typeface="Arial" pitchFamily="34" charset="0"/>
            </a:endParaRPr>
          </a:p>
        </p:txBody>
      </p:sp>
      <p:sp>
        <p:nvSpPr>
          <p:cNvPr id="23555" name="Avrundet rektangel 20" title=""/>
          <p:cNvSpPr/>
          <p:nvPr/>
        </p:nvSpPr>
        <p:spPr>
          <a:xfrm>
            <a:off x="2411413" y="5589588"/>
            <a:ext cx="1584325" cy="503237"/>
          </a:xfrm>
          <a:prstGeom prst="roundRect">
            <a:avLst>
              <a:gd name="adj" fmla="val 16667"/>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0">
              <a:lnSpc>
                <a:spcPct val="100000"/>
              </a:lnSpc>
              <a:spcBef>
                <a:spcPct val="0"/>
              </a:spcBef>
              <a:spcAft>
                <a:spcPct val="0"/>
              </a:spcAft>
              <a:buClrTx/>
              <a:buSzTx/>
              <a:buFontTx/>
              <a:buNone/>
            </a:pPr>
            <a:r>
              <a:rPr kumimoji="0" lang="nb-NO" altLang="nb-NO" sz="10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Ikke behov for helsehjelp fra spesialisthelsetjenesten</a:t>
            </a:r>
            <a:endParaRPr kumimoji="0" lang="nb-NO" altLang="nb-NO" sz="1000" b="0" i="0" u="none" strike="noStrike" kern="1200" cap="none" spc="0" normalizeH="0" baseline="0" noProof="0">
              <a:uLnTx/>
              <a:uFillTx/>
              <a:ea typeface="Arial" pitchFamily="34" charset="0"/>
            </a:endParaRPr>
          </a:p>
        </p:txBody>
      </p:sp>
      <p:sp>
        <p:nvSpPr>
          <p:cNvPr id="23556" name="Avrundet rektangel 21" title=""/>
          <p:cNvSpPr/>
          <p:nvPr/>
        </p:nvSpPr>
        <p:spPr>
          <a:xfrm>
            <a:off x="2411413" y="4437063"/>
            <a:ext cx="1584325" cy="504825"/>
          </a:xfrm>
          <a:prstGeom prst="roundRect">
            <a:avLst>
              <a:gd name="adj" fmla="val 16667"/>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0">
              <a:lnSpc>
                <a:spcPct val="100000"/>
              </a:lnSpc>
              <a:spcBef>
                <a:spcPct val="0"/>
              </a:spcBef>
              <a:spcAft>
                <a:spcPct val="0"/>
              </a:spcAft>
              <a:buClrTx/>
              <a:buSzTx/>
              <a:buFontTx/>
              <a:buNone/>
            </a:pPr>
            <a:r>
              <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Rett til utredning</a:t>
            </a:r>
            <a:endParaRPr kumimoji="0" lang="nb-NO" altLang="nb-NO" sz="1400" b="0" i="0" u="none" strike="noStrike" kern="1200" cap="none" spc="0" normalizeH="0" baseline="0" noProof="0">
              <a:uLnTx/>
              <a:uFillTx/>
              <a:ea typeface="Arial" pitchFamily="34" charset="0"/>
            </a:endParaRPr>
          </a:p>
        </p:txBody>
      </p:sp>
      <p:sp>
        <p:nvSpPr>
          <p:cNvPr id="23557" name="Avrundet rektangel 23" title=""/>
          <p:cNvSpPr/>
          <p:nvPr/>
        </p:nvSpPr>
        <p:spPr>
          <a:xfrm>
            <a:off x="2411413" y="3429000"/>
            <a:ext cx="1584325" cy="504825"/>
          </a:xfrm>
          <a:prstGeom prst="roundRect">
            <a:avLst>
              <a:gd name="adj" fmla="val 16667"/>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0">
              <a:lnSpc>
                <a:spcPct val="100000"/>
              </a:lnSpc>
              <a:spcBef>
                <a:spcPct val="0"/>
              </a:spcBef>
              <a:spcAft>
                <a:spcPct val="0"/>
              </a:spcAft>
              <a:buClrTx/>
              <a:buSzTx/>
              <a:buFontTx/>
              <a:buNone/>
            </a:pPr>
            <a:r>
              <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Rett til behandling</a:t>
            </a:r>
            <a:endParaRPr kumimoji="0" lang="nb-NO" altLang="nb-NO" sz="1400" b="0" i="0" u="none" strike="noStrike" kern="1200" cap="none" spc="0" normalizeH="0" baseline="0" noProof="0">
              <a:uLnTx/>
              <a:uFillTx/>
              <a:ea typeface="Arial" pitchFamily="34" charset="0"/>
            </a:endParaRPr>
          </a:p>
        </p:txBody>
      </p:sp>
      <p:sp>
        <p:nvSpPr>
          <p:cNvPr id="23558" name="Avrundet rektangel 24" title=""/>
          <p:cNvSpPr/>
          <p:nvPr/>
        </p:nvSpPr>
        <p:spPr>
          <a:xfrm>
            <a:off x="6011863" y="2708275"/>
            <a:ext cx="1584325" cy="504825"/>
          </a:xfrm>
          <a:prstGeom prst="roundRect">
            <a:avLst>
              <a:gd name="adj" fmla="val 16667"/>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0">
              <a:lnSpc>
                <a:spcPct val="100000"/>
              </a:lnSpc>
              <a:spcBef>
                <a:spcPct val="0"/>
              </a:spcBef>
              <a:spcAft>
                <a:spcPct val="0"/>
              </a:spcAft>
              <a:buClrTx/>
              <a:buSzTx/>
              <a:buFontTx/>
              <a:buNone/>
            </a:pPr>
            <a:r>
              <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Pasientforløp  annen tilstand</a:t>
            </a:r>
            <a:endParaRPr kumimoji="0" lang="nb-NO" altLang="nb-NO" sz="1400" b="0" i="0" u="none" strike="noStrike" kern="1200" cap="none" spc="0" normalizeH="0" baseline="0" noProof="0">
              <a:uLnTx/>
              <a:uFillTx/>
              <a:ea typeface="Arial" pitchFamily="34" charset="0"/>
            </a:endParaRPr>
          </a:p>
        </p:txBody>
      </p:sp>
      <p:sp>
        <p:nvSpPr>
          <p:cNvPr id="23559" name="Avrundet rektangel 25" title=""/>
          <p:cNvSpPr/>
          <p:nvPr/>
        </p:nvSpPr>
        <p:spPr>
          <a:xfrm>
            <a:off x="7451725" y="3429000"/>
            <a:ext cx="1584325" cy="504825"/>
          </a:xfrm>
          <a:prstGeom prst="roundRect">
            <a:avLst>
              <a:gd name="adj" fmla="val 16667"/>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0">
              <a:lnSpc>
                <a:spcPct val="100000"/>
              </a:lnSpc>
              <a:spcBef>
                <a:spcPct val="0"/>
              </a:spcBef>
              <a:spcAft>
                <a:spcPct val="0"/>
              </a:spcAft>
              <a:buClrTx/>
              <a:buSzTx/>
              <a:buFontTx/>
              <a:buNone/>
            </a:pPr>
            <a:r>
              <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Pasientforløp Ticstilstand og Tourettes syndrom</a:t>
            </a:r>
            <a:endParaRPr kumimoji="0" lang="nb-NO" altLang="nb-NO" sz="1100" b="0" i="0" u="none" strike="noStrike" kern="1200" cap="none" spc="0" normalizeH="0" baseline="0" noProof="0">
              <a:uLnTx/>
              <a:uFillTx/>
              <a:ea typeface="Arial" pitchFamily="34" charset="0"/>
            </a:endParaRPr>
          </a:p>
        </p:txBody>
      </p:sp>
      <p:cxnSp>
        <p:nvCxnSpPr>
          <p:cNvPr id="23560" name="Figur 27" title=""/>
          <p:cNvCxnSpPr>
            <a:stCxn id="23554" idx="2"/>
            <a:endCxn id="23555" idx="1"/>
          </p:cNvCxnSpPr>
          <p:nvPr/>
        </p:nvCxnSpPr>
        <p:spPr>
          <a:xfrm rot="16200000" flipH="1">
            <a:off x="1421607" y="4852194"/>
            <a:ext cx="900112" cy="1079500"/>
          </a:xfrm>
          <a:prstGeom prst="bentConnector2">
            <a:avLst/>
          </a:prstGeom>
          <a:noFill/>
          <a:ln w="25400">
            <a:solidFill>
              <a:schemeClr val="accent1"/>
            </a:solidFill>
            <a:miter lim="800000"/>
            <a:tailEnd type="arrow"/>
          </a:ln>
          <a:effectLst>
            <a:outerShdw blurRad="40000" dist="20000" dir="5400000">
              <a:srgbClr val="000000">
                <a:alpha val="37999"/>
              </a:srgbClr>
            </a:outerShdw>
          </a:effectLst>
        </p:spPr>
      </p:cxnSp>
      <p:cxnSp>
        <p:nvCxnSpPr>
          <p:cNvPr id="23561" name="Figur 29" title=""/>
          <p:cNvCxnSpPr>
            <a:stCxn id="23555" idx="2"/>
          </p:cNvCxnSpPr>
          <p:nvPr/>
        </p:nvCxnSpPr>
        <p:spPr>
          <a:xfrm rot="5400000">
            <a:off x="2232025" y="5553075"/>
            <a:ext cx="431800" cy="1511300"/>
          </a:xfrm>
          <a:prstGeom prst="bentConnector2">
            <a:avLst/>
          </a:prstGeom>
          <a:noFill/>
          <a:ln w="25400">
            <a:solidFill>
              <a:schemeClr val="accent1"/>
            </a:solidFill>
            <a:miter lim="800000"/>
            <a:tailEnd type="arrow"/>
          </a:ln>
          <a:effectLst>
            <a:outerShdw blurRad="40000" dist="20000" dir="5400000">
              <a:srgbClr val="000000">
                <a:alpha val="37999"/>
              </a:srgbClr>
            </a:outerShdw>
          </a:effectLst>
        </p:spPr>
      </p:cxnSp>
      <p:sp>
        <p:nvSpPr>
          <p:cNvPr id="23562" name="TekstSylinder 30" title=""/>
          <p:cNvSpPr/>
          <p:nvPr/>
        </p:nvSpPr>
        <p:spPr>
          <a:xfrm>
            <a:off x="611188" y="6211888"/>
            <a:ext cx="1296987" cy="646112"/>
          </a:xfrm>
          <a:prstGeom prst="rect">
            <a:avLst/>
          </a:prstGeom>
          <a:noFill/>
          <a:ln>
            <a:noFill/>
            <a:miter lim="800000"/>
          </a:ln>
        </p:spPr>
        <p:txBody>
          <a:bodyPr>
            <a:sp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r>
              <a:rPr lang="nb-NO" altLang="nb-NO" sz="1800" b="1">
                <a:ea typeface="Arial" pitchFamily="34" charset="0"/>
              </a:rPr>
              <a:t>Tilbake til henviser</a:t>
            </a:r>
            <a:endParaRPr lang="nb-NO" altLang="nb-NO" sz="1800" b="1">
              <a:ea typeface="Arial" pitchFamily="34" charset="0"/>
            </a:endParaRPr>
          </a:p>
        </p:txBody>
      </p:sp>
      <p:sp>
        <p:nvSpPr>
          <p:cNvPr id="23563" name="Avrundet rektangel 31" title=""/>
          <p:cNvSpPr/>
          <p:nvPr/>
        </p:nvSpPr>
        <p:spPr>
          <a:xfrm>
            <a:off x="4787900" y="4149725"/>
            <a:ext cx="1584325" cy="503238"/>
          </a:xfrm>
          <a:prstGeom prst="roundRect">
            <a:avLst>
              <a:gd name="adj" fmla="val 16667"/>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0">
              <a:lnSpc>
                <a:spcPct val="100000"/>
              </a:lnSpc>
              <a:spcBef>
                <a:spcPct val="0"/>
              </a:spcBef>
              <a:spcAft>
                <a:spcPct val="0"/>
              </a:spcAft>
              <a:buClrTx/>
              <a:buSzTx/>
              <a:buFontTx/>
              <a:buNone/>
            </a:pPr>
            <a:r>
              <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Utredning av uavklart tilstand</a:t>
            </a:r>
            <a:endParaRPr kumimoji="0" lang="nb-NO" altLang="nb-NO" sz="1200" b="0" i="0" u="none" strike="noStrike" kern="1200" cap="none" spc="0" normalizeH="0" baseline="0" noProof="0">
              <a:uLnTx/>
              <a:uFillTx/>
              <a:ea typeface="Arial" pitchFamily="34" charset="0"/>
            </a:endParaRPr>
          </a:p>
        </p:txBody>
      </p:sp>
      <p:sp>
        <p:nvSpPr>
          <p:cNvPr id="23564" name="Avrundet rektangel 32" title=""/>
          <p:cNvSpPr/>
          <p:nvPr/>
        </p:nvSpPr>
        <p:spPr>
          <a:xfrm>
            <a:off x="4787900" y="4868863"/>
            <a:ext cx="1584325" cy="504825"/>
          </a:xfrm>
          <a:prstGeom prst="roundRect">
            <a:avLst>
              <a:gd name="adj" fmla="val 16667"/>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0">
              <a:lnSpc>
                <a:spcPct val="100000"/>
              </a:lnSpc>
              <a:spcBef>
                <a:spcPct val="0"/>
              </a:spcBef>
              <a:spcAft>
                <a:spcPct val="0"/>
              </a:spcAft>
              <a:buClrTx/>
              <a:buSzTx/>
              <a:buFontTx/>
              <a:buNone/>
            </a:pPr>
            <a:r>
              <a:rPr kumimoji="0" lang="nb-NO" altLang="nb-NO" sz="10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Avklare det uavklarte – avklare om det foreligger psykisk lidelse</a:t>
            </a:r>
            <a:endParaRPr kumimoji="0" lang="nb-NO" altLang="nb-NO" sz="1000" b="0" i="0" u="none" strike="noStrike" kern="1200" cap="none" spc="0" normalizeH="0" baseline="0" noProof="0">
              <a:uLnTx/>
              <a:uFillTx/>
              <a:ea typeface="Arial" pitchFamily="34" charset="0"/>
            </a:endParaRPr>
          </a:p>
        </p:txBody>
      </p:sp>
      <p:cxnSp>
        <p:nvCxnSpPr>
          <p:cNvPr id="23565" name="Figur 34" title=""/>
          <p:cNvCxnSpPr>
            <a:stCxn id="23554" idx="0"/>
            <a:endCxn id="23557" idx="1"/>
          </p:cNvCxnSpPr>
          <p:nvPr/>
        </p:nvCxnSpPr>
        <p:spPr>
          <a:xfrm rot="5400000" flipH="1" flipV="1">
            <a:off x="1493838" y="3519488"/>
            <a:ext cx="755650" cy="1079500"/>
          </a:xfrm>
          <a:prstGeom prst="bentConnector2">
            <a:avLst/>
          </a:prstGeom>
          <a:noFill/>
          <a:ln w="25400">
            <a:solidFill>
              <a:schemeClr val="accent1"/>
            </a:solidFill>
            <a:miter lim="800000"/>
            <a:tailEnd type="arrow"/>
          </a:ln>
          <a:effectLst>
            <a:outerShdw blurRad="40000" dist="20000" dir="5400000">
              <a:srgbClr val="000000">
                <a:alpha val="37999"/>
              </a:srgbClr>
            </a:outerShdw>
          </a:effectLst>
        </p:spPr>
      </p:cxnSp>
      <p:cxnSp>
        <p:nvCxnSpPr>
          <p:cNvPr id="23566" name="Rett pil 36" title=""/>
          <p:cNvCxnSpPr>
            <a:stCxn id="23554" idx="3"/>
            <a:endCxn id="23556" idx="1"/>
          </p:cNvCxnSpPr>
          <p:nvPr/>
        </p:nvCxnSpPr>
        <p:spPr>
          <a:xfrm>
            <a:off x="2124075" y="4689475"/>
            <a:ext cx="287338" cy="0"/>
          </a:xfrm>
          <a:prstGeom prst="line">
            <a:avLst/>
          </a:prstGeom>
          <a:noFill/>
          <a:ln w="25400">
            <a:solidFill>
              <a:schemeClr val="accent1"/>
            </a:solidFill>
            <a:miter lim="800000"/>
            <a:tailEnd type="arrow"/>
          </a:ln>
          <a:effectLst>
            <a:outerShdw blurRad="40000" dist="20000" dir="5400000">
              <a:srgbClr val="000000">
                <a:alpha val="37999"/>
              </a:srgbClr>
            </a:outerShdw>
          </a:effectLst>
        </p:spPr>
      </p:cxnSp>
      <p:cxnSp>
        <p:nvCxnSpPr>
          <p:cNvPr id="23567" name="Vinkel 38" title=""/>
          <p:cNvCxnSpPr>
            <a:stCxn id="23556" idx="3"/>
            <a:endCxn id="23564" idx="1"/>
          </p:cNvCxnSpPr>
          <p:nvPr/>
        </p:nvCxnSpPr>
        <p:spPr>
          <a:xfrm>
            <a:off x="3995738" y="4689475"/>
            <a:ext cx="792162" cy="431800"/>
          </a:xfrm>
          <a:prstGeom prst="bentConnector3">
            <a:avLst>
              <a:gd name="adj1" fmla="val 50000"/>
            </a:avLst>
          </a:prstGeom>
          <a:noFill/>
          <a:ln w="25400">
            <a:solidFill>
              <a:schemeClr val="accent1"/>
            </a:solidFill>
            <a:miter lim="800000"/>
            <a:tailEnd type="arrow"/>
          </a:ln>
          <a:effectLst>
            <a:outerShdw blurRad="40000" dist="20000" dir="5400000">
              <a:srgbClr val="000000">
                <a:alpha val="37999"/>
              </a:srgbClr>
            </a:outerShdw>
          </a:effectLst>
        </p:spPr>
      </p:cxnSp>
      <p:cxnSp>
        <p:nvCxnSpPr>
          <p:cNvPr id="23568" name="Vinkel 40" title=""/>
          <p:cNvCxnSpPr>
            <a:stCxn id="23556" idx="3"/>
            <a:endCxn id="23563" idx="1"/>
          </p:cNvCxnSpPr>
          <p:nvPr/>
        </p:nvCxnSpPr>
        <p:spPr>
          <a:xfrm flipV="1">
            <a:off x="3995738" y="4400550"/>
            <a:ext cx="792162" cy="288925"/>
          </a:xfrm>
          <a:prstGeom prst="bentConnector3">
            <a:avLst>
              <a:gd name="adj1" fmla="val 50000"/>
            </a:avLst>
          </a:prstGeom>
          <a:noFill/>
          <a:ln w="25400">
            <a:solidFill>
              <a:schemeClr val="accent1"/>
            </a:solidFill>
            <a:miter lim="800000"/>
            <a:tailEnd type="arrow"/>
          </a:ln>
          <a:effectLst>
            <a:outerShdw blurRad="40000" dist="20000" dir="5400000">
              <a:srgbClr val="000000">
                <a:alpha val="37999"/>
              </a:srgbClr>
            </a:outerShdw>
          </a:effectLst>
        </p:spPr>
      </p:cxnSp>
      <p:cxnSp>
        <p:nvCxnSpPr>
          <p:cNvPr id="23569" name="Vinkel 42" title=""/>
          <p:cNvCxnSpPr>
            <a:stCxn id="23557" idx="3"/>
            <a:endCxn id="23558" idx="1"/>
          </p:cNvCxnSpPr>
          <p:nvPr/>
        </p:nvCxnSpPr>
        <p:spPr>
          <a:xfrm flipV="1">
            <a:off x="3995738" y="2960688"/>
            <a:ext cx="2016125" cy="720725"/>
          </a:xfrm>
          <a:prstGeom prst="bentConnector3">
            <a:avLst>
              <a:gd name="adj1" fmla="val 50000"/>
            </a:avLst>
          </a:prstGeom>
          <a:noFill/>
          <a:ln w="25400">
            <a:solidFill>
              <a:schemeClr val="accent1"/>
            </a:solidFill>
            <a:miter lim="800000"/>
            <a:tailEnd type="arrow"/>
          </a:ln>
          <a:effectLst>
            <a:outerShdw blurRad="40000" dist="20000" dir="5400000">
              <a:srgbClr val="000000">
                <a:alpha val="37999"/>
              </a:srgbClr>
            </a:outerShdw>
          </a:effectLst>
        </p:spPr>
      </p:cxnSp>
      <p:cxnSp>
        <p:nvCxnSpPr>
          <p:cNvPr id="23570" name="Rett pil 48" title=""/>
          <p:cNvCxnSpPr>
            <a:stCxn id="23557" idx="3"/>
            <a:endCxn id="23559" idx="1"/>
          </p:cNvCxnSpPr>
          <p:nvPr/>
        </p:nvCxnSpPr>
        <p:spPr>
          <a:xfrm>
            <a:off x="3995738" y="3681413"/>
            <a:ext cx="3455987" cy="0"/>
          </a:xfrm>
          <a:prstGeom prst="line">
            <a:avLst/>
          </a:prstGeom>
          <a:noFill/>
          <a:ln w="25400">
            <a:solidFill>
              <a:schemeClr val="accent1"/>
            </a:solidFill>
            <a:miter lim="800000"/>
            <a:tailEnd type="arrow"/>
          </a:ln>
          <a:effectLst>
            <a:outerShdw blurRad="40000" dist="20000" dir="5400000">
              <a:srgbClr val="000000">
                <a:alpha val="37999"/>
              </a:srgbClr>
            </a:outerShdw>
          </a:effectLst>
        </p:spPr>
      </p:cxnSp>
      <p:cxnSp>
        <p:nvCxnSpPr>
          <p:cNvPr id="23571" name="Figur 50" title=""/>
          <p:cNvCxnSpPr>
            <a:stCxn id="23563" idx="3"/>
            <a:endCxn id="23559" idx="2"/>
          </p:cNvCxnSpPr>
          <p:nvPr/>
        </p:nvCxnSpPr>
        <p:spPr>
          <a:xfrm flipV="1">
            <a:off x="6372225" y="3933825"/>
            <a:ext cx="1871663" cy="466725"/>
          </a:xfrm>
          <a:prstGeom prst="bentConnector2">
            <a:avLst/>
          </a:prstGeom>
          <a:noFill/>
          <a:ln w="25400">
            <a:solidFill>
              <a:schemeClr val="accent1"/>
            </a:solidFill>
            <a:miter lim="800000"/>
            <a:tailEnd type="arrow"/>
          </a:ln>
          <a:effectLst>
            <a:outerShdw blurRad="40000" dist="20000" dir="5400000">
              <a:srgbClr val="000000">
                <a:alpha val="37999"/>
              </a:srgbClr>
            </a:outerShdw>
          </a:effectLst>
        </p:spPr>
      </p:cxnSp>
      <p:cxnSp>
        <p:nvCxnSpPr>
          <p:cNvPr id="23572" name="Figur 52" title=""/>
          <p:cNvCxnSpPr>
            <a:endCxn id="23558" idx="2"/>
          </p:cNvCxnSpPr>
          <p:nvPr/>
        </p:nvCxnSpPr>
        <p:spPr>
          <a:xfrm rot="5400000" flipH="1" flipV="1">
            <a:off x="6065837" y="3519488"/>
            <a:ext cx="1044575" cy="431800"/>
          </a:xfrm>
          <a:prstGeom prst="bentConnector3">
            <a:avLst>
              <a:gd name="adj1" fmla="val -1935"/>
            </a:avLst>
          </a:prstGeom>
          <a:noFill/>
          <a:ln w="25400">
            <a:solidFill>
              <a:schemeClr val="accent1"/>
            </a:solidFill>
            <a:miter lim="800000"/>
            <a:tailEnd type="arrow"/>
          </a:ln>
          <a:effectLst>
            <a:outerShdw blurRad="40000" dist="20000" dir="5400000">
              <a:srgbClr val="000000">
                <a:alpha val="37999"/>
              </a:srgbClr>
            </a:outerShdw>
          </a:effectLst>
        </p:spPr>
      </p:cxnSp>
      <p:cxnSp>
        <p:nvCxnSpPr>
          <p:cNvPr id="23573" name="Figur 54" title=""/>
          <p:cNvCxnSpPr>
            <a:stCxn id="23558" idx="3"/>
            <a:endCxn id="23559" idx="0"/>
          </p:cNvCxnSpPr>
          <p:nvPr/>
        </p:nvCxnSpPr>
        <p:spPr>
          <a:xfrm>
            <a:off x="7596188" y="2960688"/>
            <a:ext cx="647700" cy="468312"/>
          </a:xfrm>
          <a:prstGeom prst="bentConnector2">
            <a:avLst/>
          </a:prstGeom>
          <a:noFill/>
          <a:ln w="25400">
            <a:solidFill>
              <a:schemeClr val="accent1"/>
            </a:solidFill>
            <a:miter lim="800000"/>
            <a:tailEnd type="arrow"/>
          </a:ln>
          <a:effectLst>
            <a:outerShdw blurRad="40000" dist="20000" dir="5400000">
              <a:srgbClr val="000000">
                <a:alpha val="37999"/>
              </a:srgbClr>
            </a:outerShdw>
          </a:effectLst>
        </p:spPr>
      </p:cxnSp>
      <p:cxnSp>
        <p:nvCxnSpPr>
          <p:cNvPr id="23574" name="Vinkel 56" title=""/>
          <p:cNvCxnSpPr>
            <a:stCxn id="23564" idx="3"/>
            <a:endCxn id="23555" idx="3"/>
          </p:cNvCxnSpPr>
          <p:nvPr/>
        </p:nvCxnSpPr>
        <p:spPr>
          <a:xfrm flipH="1">
            <a:off x="3995738" y="5121275"/>
            <a:ext cx="2376487" cy="720725"/>
          </a:xfrm>
          <a:prstGeom prst="bentConnector3">
            <a:avLst>
              <a:gd name="adj1" fmla="val -9620"/>
            </a:avLst>
          </a:prstGeom>
          <a:noFill/>
          <a:ln w="25400">
            <a:solidFill>
              <a:schemeClr val="accent1"/>
            </a:solidFill>
            <a:miter lim="800000"/>
            <a:tailEnd type="arrow"/>
          </a:ln>
          <a:effectLst>
            <a:outerShdw blurRad="40000" dist="20000" dir="5400000">
              <a:srgbClr val="000000">
                <a:alpha val="37999"/>
              </a:srgbClr>
            </a:outerShdw>
          </a:effectLst>
        </p:spPr>
      </p:cxnSp>
      <p:cxnSp>
        <p:nvCxnSpPr>
          <p:cNvPr id="23575" name="Vinkel 62" title=""/>
          <p:cNvCxnSpPr/>
          <p:nvPr/>
        </p:nvCxnSpPr>
        <p:spPr>
          <a:xfrm rot="10800000" flipV="1">
            <a:off x="3995738" y="4508500"/>
            <a:ext cx="2376487" cy="1512888"/>
          </a:xfrm>
          <a:prstGeom prst="bentConnector3">
            <a:avLst>
              <a:gd name="adj1" fmla="val -23828"/>
            </a:avLst>
          </a:prstGeom>
          <a:noFill/>
          <a:ln w="25400">
            <a:solidFill>
              <a:schemeClr val="accent1"/>
            </a:solidFill>
            <a:miter lim="800000"/>
            <a:tailEnd type="arrow"/>
          </a:ln>
          <a:effectLst>
            <a:outerShdw blurRad="40000" dist="20000" dir="5400000">
              <a:srgbClr val="000000">
                <a:alpha val="37999"/>
              </a:srgbClr>
            </a:outerShdw>
          </a:effectLst>
        </p:spPr>
      </p:cxnSp>
      <p:sp>
        <p:nvSpPr>
          <p:cNvPr id="23576" name="Avrundet rektangel 39"/>
          <p:cNvSpPr/>
          <p:nvPr/>
        </p:nvSpPr>
        <p:spPr>
          <a:xfrm>
            <a:off x="539750" y="5084763"/>
            <a:ext cx="1584325" cy="1152525"/>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nchorCtr="0">
            <a:noAutofit/>
          </a:bodyPr>
          <a:lstStyle>
            <a:defPPr>
              <a:defRPr lang="nb-NO"/>
            </a:defPPr>
            <a:lvl1pPr marL="0" indent="0" algn="l" defTabSz="914400" rtl="0" eaLnBrk="0" fontAlgn="base" hangingPunct="0">
              <a:lnSpc>
                <a:spcPct val="100000"/>
              </a:lnSpc>
              <a:spcBef>
                <a:spcPct val="0"/>
              </a:spcBef>
              <a:spcAft>
                <a:spcPct val="0"/>
              </a:spcAft>
              <a:buClrTx/>
              <a:buSzTx/>
              <a:buFontTx/>
              <a:buNone/>
              <a:defRPr kumimoji="0" lang="nb-NO" altLang="en-US" sz="1800" b="0" i="0" u="none" baseline="0">
                <a:solidFill>
                  <a:srgbClr val="000000"/>
                </a:solidFill>
                <a:effectLst/>
                <a:latin typeface="Calibri" pitchFamily="34" charset="0"/>
                <a:ea typeface="Calibri" pitchFamily="34" charset="0"/>
              </a:defRPr>
            </a:lvl1pPr>
            <a:lvl2pPr marL="457200" indent="0" algn="l" defTabSz="914400" rtl="0" eaLnBrk="0" fontAlgn="base" hangingPunct="0">
              <a:lnSpc>
                <a:spcPct val="100000"/>
              </a:lnSpc>
              <a:spcBef>
                <a:spcPct val="0"/>
              </a:spcBef>
              <a:spcAft>
                <a:spcPct val="0"/>
              </a:spcAft>
              <a:buClrTx/>
              <a:buSzTx/>
              <a:buFontTx/>
              <a:buNone/>
              <a:defRPr kumimoji="0" lang="nb-NO" altLang="en-US" sz="1800" b="0" i="0" u="none" baseline="0">
                <a:solidFill>
                  <a:srgbClr val="000000"/>
                </a:solidFill>
                <a:effectLst/>
                <a:latin typeface="Calibri" pitchFamily="34" charset="0"/>
                <a:ea typeface="Calibri" pitchFamily="34" charset="0"/>
              </a:defRPr>
            </a:lvl2pPr>
            <a:lvl3pPr marL="914400" indent="0" algn="l" defTabSz="914400" rtl="0" eaLnBrk="0" fontAlgn="base" hangingPunct="0">
              <a:lnSpc>
                <a:spcPct val="100000"/>
              </a:lnSpc>
              <a:spcBef>
                <a:spcPct val="0"/>
              </a:spcBef>
              <a:spcAft>
                <a:spcPct val="0"/>
              </a:spcAft>
              <a:buClrTx/>
              <a:buSzTx/>
              <a:buFontTx/>
              <a:buNone/>
              <a:defRPr kumimoji="0" lang="nb-NO" altLang="en-US" sz="1800" b="0" i="0" u="none" baseline="0">
                <a:solidFill>
                  <a:srgbClr val="000000"/>
                </a:solidFill>
                <a:effectLst/>
                <a:latin typeface="Calibri" pitchFamily="34" charset="0"/>
                <a:ea typeface="Calibri" pitchFamily="34" charset="0"/>
              </a:defRPr>
            </a:lvl3pPr>
            <a:lvl4pPr marL="1371600" indent="0" algn="l" defTabSz="914400" rtl="0" eaLnBrk="0" fontAlgn="base" hangingPunct="0">
              <a:lnSpc>
                <a:spcPct val="100000"/>
              </a:lnSpc>
              <a:spcBef>
                <a:spcPct val="0"/>
              </a:spcBef>
              <a:spcAft>
                <a:spcPct val="0"/>
              </a:spcAft>
              <a:buClrTx/>
              <a:buSzTx/>
              <a:buFontTx/>
              <a:buNone/>
              <a:defRPr kumimoji="0" lang="nb-NO" altLang="en-US" sz="1800" b="0" i="0" u="none" baseline="0">
                <a:solidFill>
                  <a:srgbClr val="000000"/>
                </a:solidFill>
                <a:effectLst/>
                <a:latin typeface="Calibri" pitchFamily="34" charset="0"/>
                <a:ea typeface="Calibri" pitchFamily="34" charset="0"/>
              </a:defRPr>
            </a:lvl4pPr>
            <a:lvl5pPr marL="1828800" indent="0" algn="l" defTabSz="914400" rtl="0" eaLnBrk="0" fontAlgn="base" hangingPunct="0">
              <a:lnSpc>
                <a:spcPct val="100000"/>
              </a:lnSpc>
              <a:spcBef>
                <a:spcPct val="0"/>
              </a:spcBef>
              <a:spcAft>
                <a:spcPct val="0"/>
              </a:spcAft>
              <a:buClrTx/>
              <a:buSzTx/>
              <a:buFontTx/>
              <a:buNone/>
              <a:defRPr kumimoji="0" lang="nb-NO" altLang="en-US" sz="1800" b="0" i="0" u="none" baseline="0">
                <a:solidFill>
                  <a:srgbClr val="000000"/>
                </a:solidFill>
                <a:effectLst/>
                <a:latin typeface="Calibri" pitchFamily="34" charset="0"/>
                <a:ea typeface="Calibri" pitchFamily="34" charset="0"/>
              </a:defRPr>
            </a:lvl5pPr>
          </a:lstStyle>
          <a:p>
            <a:pPr marL="0" marR="0" lvl="0" indent="0" algn="l" defTabSz="914400" rtl="0" eaLnBrk="1" fontAlgn="base" latinLnBrk="0" hangingPunct="0">
              <a:lnSpc>
                <a:spcPct val="100000"/>
              </a:lnSpc>
              <a:spcBef>
                <a:spcPct val="0"/>
              </a:spcBef>
              <a:spcAft>
                <a:spcPct val="0"/>
              </a:spcAft>
              <a:buClrTx/>
              <a:buSzTx/>
              <a:buFontTx/>
              <a:buNone/>
            </a:pPr>
            <a:r>
              <a:rPr kumimoji="0" lang="nb-NO" altLang="en-US" sz="105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Vurdering gjøres med utgangspunkt i Prioriteringsforskriften § 2 og §2a. Rett tildeles etter Pasient og brukerrettighetsloven § 2.1b</a:t>
            </a:r>
            <a:endParaRPr kumimoji="0" lang="nb-NO" altLang="en-US" sz="1000" b="0" i="0" u="none" strike="noStrike" kern="1200" cap="none" spc="0" normalizeH="0" baseline="0" noProof="0">
              <a:uLnTx/>
              <a:uFillTx/>
              <a:ea typeface="Arial" pitchFamily="34" charset="0"/>
            </a:endParaRPr>
          </a:p>
        </p:txBody>
      </p:sp>
      <p:cxnSp>
        <p:nvCxnSpPr>
          <p:cNvPr id="23577" name="Figur 68" title=""/>
          <p:cNvCxnSpPr/>
          <p:nvPr/>
        </p:nvCxnSpPr>
        <p:spPr>
          <a:xfrm flipV="1">
            <a:off x="6372225" y="3933825"/>
            <a:ext cx="1655763" cy="1187450"/>
          </a:xfrm>
          <a:prstGeom prst="bentConnector3">
            <a:avLst>
              <a:gd name="adj1" fmla="val 100074"/>
            </a:avLst>
          </a:prstGeom>
          <a:noFill/>
          <a:ln w="25400">
            <a:solidFill>
              <a:schemeClr val="accent1"/>
            </a:solidFill>
            <a:miter lim="800000"/>
            <a:tailEnd type="arrow"/>
          </a:ln>
          <a:effectLst>
            <a:outerShdw blurRad="40000" dist="20000" dir="5400000">
              <a:srgbClr val="000000">
                <a:alpha val="37999"/>
              </a:srgbClr>
            </a:outerShdw>
          </a:effectLst>
        </p:spPr>
      </p:cxnSp>
      <p:cxnSp>
        <p:nvCxnSpPr>
          <p:cNvPr id="23578" name="Rett pil 43" title=""/>
          <p:cNvCxnSpPr/>
          <p:nvPr/>
        </p:nvCxnSpPr>
        <p:spPr>
          <a:xfrm flipH="1" flipV="1">
            <a:off x="5580063" y="4652963"/>
            <a:ext cx="0" cy="215900"/>
          </a:xfrm>
          <a:prstGeom prst="line">
            <a:avLst/>
          </a:prstGeom>
          <a:noFill/>
          <a:ln w="25400">
            <a:solidFill>
              <a:schemeClr val="accent1"/>
            </a:solidFill>
            <a:miter lim="800000"/>
            <a:tailEnd type="arrow"/>
          </a:ln>
          <a:effectLst>
            <a:outerShdw blurRad="40000" dist="20000" dir="5400000">
              <a:srgbClr val="000000">
                <a:alpha val="37999"/>
              </a:srgbClr>
            </a:outerShdw>
          </a:effectLst>
        </p:spPr>
      </p:cxnSp>
      <p:sp>
        <p:nvSpPr>
          <p:cNvPr id="23579" name="Hjem 44" title="">
            <a:hlinkClick action="ppaction://hlinkshowjump?jump=firstslide"/>
          </p:cNvPr>
          <p:cNvSpPr/>
          <p:nvPr/>
        </p:nvSpPr>
        <p:spPr>
          <a:xfrm>
            <a:off x="8532813" y="6237288"/>
            <a:ext cx="431800" cy="360362"/>
          </a:xfrm>
          <a:prstGeom prst="actionButtonHome">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0">
              <a:lnSpc>
                <a:spcPct val="100000"/>
              </a:lnSpc>
              <a:spcBef>
                <a:spcPct val="0"/>
              </a:spcBef>
              <a:spcAft>
                <a:spcPct val="0"/>
              </a:spcAft>
              <a:buClrTx/>
              <a:buSzTx/>
              <a:buFontTx/>
              <a:buNone/>
            </a:pPr>
            <a:endParaRPr kumimoji="0" lang="nb-NO" altLang="en-US" sz="18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sym typeface="Wingdings" charset="2"/>
            </a:endParaRPr>
          </a:p>
        </p:txBody>
      </p:sp>
      <p:sp>
        <p:nvSpPr>
          <p:cNvPr id="23580" name="Avrundet rektangel 66"/>
          <p:cNvSpPr/>
          <p:nvPr/>
        </p:nvSpPr>
        <p:spPr>
          <a:xfrm>
            <a:off x="468313" y="1700213"/>
            <a:ext cx="3024187" cy="433387"/>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Inntak og vurdering</a:t>
            </a:r>
          </a:p>
        </p:txBody>
      </p:sp>
      <p:sp>
        <p:nvSpPr>
          <p:cNvPr id="23581" name="Avrundet rektangel 67" title=""/>
          <p:cNvSpPr/>
          <p:nvPr/>
        </p:nvSpPr>
        <p:spPr>
          <a:xfrm>
            <a:off x="468313" y="2276475"/>
            <a:ext cx="3024187" cy="431800"/>
          </a:xfrm>
          <a:prstGeom prst="roundRect">
            <a:avLst>
              <a:gd name="adj" fmla="val 16667"/>
            </a:avLst>
          </a:prstGeom>
          <a:gradFill rotWithShape="1">
            <a:gsLst>
              <a:gs pos="0">
                <a:srgbClr val="BCBCBC"/>
              </a:gs>
              <a:gs pos="35001">
                <a:srgbClr val="D0D0D0"/>
              </a:gs>
              <a:gs pos="100000">
                <a:srgbClr val="EDEDED"/>
              </a:gs>
            </a:gsLst>
            <a:lin ang="16200000" scaled="1"/>
          </a:gradFill>
          <a:ln>
            <a:solidFill>
              <a:prstClr val="black"/>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0">
              <a:lnSpc>
                <a:spcPct val="100000"/>
              </a:lnSpc>
              <a:spcBef>
                <a:spcPct val="0"/>
              </a:spcBef>
              <a:spcAft>
                <a:spcPct val="0"/>
              </a:spcAft>
              <a:buClrTx/>
              <a:buSzTx/>
              <a:buFontTx/>
              <a:buNone/>
            </a:pPr>
            <a:r>
              <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Oversiktbilde – vurderinger og rettigheter</a:t>
            </a:r>
            <a:endParaRPr kumimoji="0" lang="nb-NO" altLang="nb-NO" sz="1400" b="0" i="0" u="none" strike="noStrike" kern="1200" cap="none" spc="0" normalizeH="0" baseline="0" noProof="0">
              <a:uLnTx/>
              <a:uFillTx/>
              <a:ea typeface="Arial" pitchFamily="34" charset="0"/>
            </a:endParaRPr>
          </a:p>
        </p:txBody>
      </p:sp>
      <p:grpSp>
        <p:nvGrpSpPr>
          <p:cNvPr id="23582" name="Gruppe 2" title=""/>
          <p:cNvGrpSpPr/>
          <p:nvPr/>
        </p:nvGrpSpPr>
        <p:grpSpPr>
          <a:xfrm>
            <a:off x="468313" y="549275"/>
            <a:ext cx="1736725" cy="693738"/>
            <a:chOff x="1951" y="480744"/>
            <a:chExt cx="1736735" cy="694694"/>
          </a:xfrm>
        </p:grpSpPr>
        <p:sp>
          <p:nvSpPr>
            <p:cNvPr id="23583" name="Vinkeltegn 69" title="">
              <a:hlinkClick r:id="rId2" action="ppaction://hlinksldjump"/>
            </p:cNvPr>
            <p:cNvSpPr/>
            <p:nvPr/>
          </p:nvSpPr>
          <p:spPr>
            <a:xfrm>
              <a:off x="1951"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0">
                <a:spcBef>
                  <a:spcPct val="0"/>
                </a:spcBef>
                <a:buFontTx/>
                <a:buNone/>
              </a:pPr>
              <a:endParaRPr lang="nb-NO" altLang="nb-NO" sz="1800">
                <a:ea typeface="Arial" pitchFamily="34" charset="0"/>
              </a:endParaRPr>
            </a:p>
          </p:txBody>
        </p:sp>
        <p:sp>
          <p:nvSpPr>
            <p:cNvPr id="23584" name="Vinkeltegn 4"/>
            <p:cNvSpPr/>
            <p:nvPr/>
          </p:nvSpPr>
          <p:spPr>
            <a:xfrm>
              <a:off x="349615"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Pasient/ pårørende informasjon</a:t>
              </a:r>
            </a:p>
          </p:txBody>
        </p:sp>
      </p:grpSp>
      <p:grpSp>
        <p:nvGrpSpPr>
          <p:cNvPr id="23585" name="Gruppe 3" title=""/>
          <p:cNvGrpSpPr/>
          <p:nvPr/>
        </p:nvGrpSpPr>
        <p:grpSpPr>
          <a:xfrm>
            <a:off x="2030413" y="549275"/>
            <a:ext cx="1736725" cy="693738"/>
            <a:chOff x="1565013" y="480744"/>
            <a:chExt cx="1736735" cy="694694"/>
          </a:xfrm>
        </p:grpSpPr>
        <p:sp>
          <p:nvSpPr>
            <p:cNvPr id="23586" name="Vinkeltegn 72" title="">
              <a:hlinkClick r:id="" action="ppaction://noaction"/>
            </p:cNvPr>
            <p:cNvSpPr/>
            <p:nvPr/>
          </p:nvSpPr>
          <p:spPr>
            <a:xfrm>
              <a:off x="1565013" y="480744"/>
              <a:ext cx="1736735" cy="694694"/>
            </a:xfrm>
            <a:prstGeom prst="chevron">
              <a:avLst>
                <a:gd name="adj" fmla="val 50000"/>
              </a:avLst>
            </a:prstGeom>
            <a:gradFill rotWithShape="1">
              <a:gsLst>
                <a:gs pos="0">
                  <a:srgbClr val="BCBCBC"/>
                </a:gs>
                <a:gs pos="35001">
                  <a:srgbClr val="D0D0D0"/>
                </a:gs>
                <a:gs pos="100000">
                  <a:srgbClr val="EDEDED"/>
                </a:gs>
              </a:gsLst>
              <a:lin ang="16200000" scaled="1"/>
            </a:gradFill>
            <a:ln>
              <a:solidFill>
                <a:srgbClr val="000000"/>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0">
                <a:spcBef>
                  <a:spcPct val="0"/>
                </a:spcBef>
                <a:buFontTx/>
                <a:buNone/>
              </a:pPr>
              <a:endParaRPr lang="nb-NO" altLang="nb-NO" sz="1800">
                <a:ea typeface="Arial" pitchFamily="34" charset="0"/>
              </a:endParaRPr>
            </a:p>
          </p:txBody>
        </p:sp>
        <p:sp>
          <p:nvSpPr>
            <p:cNvPr id="23587" name="Vinkeltegn 6"/>
            <p:cNvSpPr/>
            <p:nvPr/>
          </p:nvSpPr>
          <p:spPr>
            <a:xfrm>
              <a:off x="1912677"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Inntak og vurdering</a:t>
              </a:r>
            </a:p>
          </p:txBody>
        </p:sp>
      </p:grpSp>
      <p:grpSp>
        <p:nvGrpSpPr>
          <p:cNvPr id="23588" name="Gruppe 4" title=""/>
          <p:cNvGrpSpPr/>
          <p:nvPr/>
        </p:nvGrpSpPr>
        <p:grpSpPr>
          <a:xfrm>
            <a:off x="3594100" y="549275"/>
            <a:ext cx="1736725" cy="693738"/>
            <a:chOff x="3128076" y="480744"/>
            <a:chExt cx="1736735" cy="694694"/>
          </a:xfrm>
        </p:grpSpPr>
        <p:sp>
          <p:nvSpPr>
            <p:cNvPr id="23589" name="Vinkeltegn 75" title="">
              <a:hlinkClick r:id="rId3" action="ppaction://hlinksldjump"/>
            </p:cNvPr>
            <p:cNvSpPr/>
            <p:nvPr/>
          </p:nvSpPr>
          <p:spPr>
            <a:xfrm>
              <a:off x="3128076"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0">
                <a:spcBef>
                  <a:spcPct val="0"/>
                </a:spcBef>
                <a:buFontTx/>
                <a:buNone/>
              </a:pPr>
              <a:endParaRPr lang="nb-NO" altLang="nb-NO" sz="1800">
                <a:ea typeface="Arial" pitchFamily="34" charset="0"/>
              </a:endParaRPr>
            </a:p>
          </p:txBody>
        </p:sp>
        <p:sp>
          <p:nvSpPr>
            <p:cNvPr id="23590" name="Vinkeltegn 8"/>
            <p:cNvSpPr/>
            <p:nvPr/>
          </p:nvSpPr>
          <p:spPr>
            <a:xfrm>
              <a:off x="3475741"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Utredning og diagnostikk</a:t>
              </a:r>
            </a:p>
          </p:txBody>
        </p:sp>
      </p:grpSp>
      <p:grpSp>
        <p:nvGrpSpPr>
          <p:cNvPr id="23591" name="Gruppe 6" title=""/>
          <p:cNvGrpSpPr/>
          <p:nvPr/>
        </p:nvGrpSpPr>
        <p:grpSpPr>
          <a:xfrm>
            <a:off x="6719888" y="549275"/>
            <a:ext cx="1736725" cy="693738"/>
            <a:chOff x="6254200" y="480744"/>
            <a:chExt cx="1736735" cy="694694"/>
          </a:xfrm>
        </p:grpSpPr>
        <p:sp>
          <p:nvSpPr>
            <p:cNvPr id="23592" name="Vinkeltegn 78" title="">
              <a:hlinkClick r:id="rId4" action="ppaction://hlinksldjump"/>
            </p:cNvPr>
            <p:cNvSpPr/>
            <p:nvPr/>
          </p:nvSpPr>
          <p:spPr>
            <a:xfrm>
              <a:off x="6254200"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0">
                <a:spcBef>
                  <a:spcPct val="0"/>
                </a:spcBef>
                <a:buFontTx/>
                <a:buNone/>
              </a:pPr>
              <a:endParaRPr lang="nb-NO" altLang="nb-NO" sz="1800">
                <a:ea typeface="Arial" pitchFamily="34" charset="0"/>
              </a:endParaRPr>
            </a:p>
          </p:txBody>
        </p:sp>
        <p:sp>
          <p:nvSpPr>
            <p:cNvPr id="23593" name="Vinkeltegn 12"/>
            <p:cNvSpPr/>
            <p:nvPr/>
          </p:nvSpPr>
          <p:spPr>
            <a:xfrm>
              <a:off x="6601864"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Pasientforløp - oversikt</a:t>
              </a:r>
            </a:p>
          </p:txBody>
        </p:sp>
      </p:grpSp>
      <p:grpSp>
        <p:nvGrpSpPr>
          <p:cNvPr id="23594" name="Gruppe 2" title=""/>
          <p:cNvGrpSpPr/>
          <p:nvPr/>
        </p:nvGrpSpPr>
        <p:grpSpPr>
          <a:xfrm>
            <a:off x="5148263" y="549275"/>
            <a:ext cx="1736725" cy="693738"/>
            <a:chOff x="1951" y="480744"/>
            <a:chExt cx="1736735" cy="694694"/>
          </a:xfrm>
        </p:grpSpPr>
        <p:sp>
          <p:nvSpPr>
            <p:cNvPr id="23595" name="Vinkeltegn 81" title="">
              <a:hlinkClick r:id="rId5" action="ppaction://hlinksldjump"/>
            </p:cNvPr>
            <p:cNvSpPr/>
            <p:nvPr/>
          </p:nvSpPr>
          <p:spPr>
            <a:xfrm>
              <a:off x="1951"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0">
                <a:spcBef>
                  <a:spcPct val="0"/>
                </a:spcBef>
                <a:buFontTx/>
                <a:buNone/>
              </a:pPr>
              <a:endParaRPr lang="nb-NO" altLang="nb-NO" sz="1800">
                <a:ea typeface="Arial" pitchFamily="34" charset="0"/>
              </a:endParaRPr>
            </a:p>
          </p:txBody>
        </p:sp>
        <p:sp>
          <p:nvSpPr>
            <p:cNvPr id="23596" name="Vinkeltegn 4"/>
            <p:cNvSpPr/>
            <p:nvPr/>
          </p:nvSpPr>
          <p:spPr>
            <a:xfrm>
              <a:off x="349615"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Behandling og tiltak</a:t>
              </a:r>
            </a:p>
          </p:txBody>
        </p:sp>
      </p:grpSp>
    </p:spTree>
  </p:cSld>
  <p:clrMapOvr>
    <a:masterClrMapping/>
  </p:clrMapOvr>
  <p:transition/>
  <p:timing/>
</p:sld>
</file>

<file path=ppt/slides/slide12.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title=""/>
        <p:cNvGrpSpPr/>
        <p:nvPr/>
      </p:nvGrpSpPr>
      <p:grpSpPr/>
      <p:sp>
        <p:nvSpPr>
          <p:cNvPr id="24578" name="Avrundet rektangel 19" title=""/>
          <p:cNvSpPr/>
          <p:nvPr/>
        </p:nvSpPr>
        <p:spPr>
          <a:xfrm>
            <a:off x="539750" y="4437063"/>
            <a:ext cx="1584325" cy="504825"/>
          </a:xfrm>
          <a:prstGeom prst="roundRect">
            <a:avLst>
              <a:gd name="adj" fmla="val 16667"/>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0">
              <a:lnSpc>
                <a:spcPct val="100000"/>
              </a:lnSpc>
              <a:spcBef>
                <a:spcPct val="0"/>
              </a:spcBef>
              <a:spcAft>
                <a:spcPct val="0"/>
              </a:spcAft>
              <a:buClrTx/>
              <a:buSzTx/>
              <a:buFontTx/>
              <a:buNone/>
            </a:pPr>
            <a:r>
              <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Vurdering av henvisning</a:t>
            </a:r>
            <a:endParaRPr kumimoji="0" lang="nb-NO" altLang="nb-NO" sz="1400" b="0" i="0" u="none" strike="noStrike" kern="1200" cap="none" spc="0" normalizeH="0" baseline="0" noProof="0">
              <a:uLnTx/>
              <a:uFillTx/>
              <a:ea typeface="Arial" pitchFamily="34" charset="0"/>
            </a:endParaRPr>
          </a:p>
        </p:txBody>
      </p:sp>
      <p:sp>
        <p:nvSpPr>
          <p:cNvPr id="24579" name="Avrundet rektangel 20" title=""/>
          <p:cNvSpPr/>
          <p:nvPr/>
        </p:nvSpPr>
        <p:spPr>
          <a:xfrm>
            <a:off x="2411413" y="5589588"/>
            <a:ext cx="1584325" cy="503237"/>
          </a:xfrm>
          <a:prstGeom prst="roundRect">
            <a:avLst>
              <a:gd name="adj" fmla="val 16667"/>
            </a:avLst>
          </a:prstGeom>
          <a:gradFill rotWithShape="1">
            <a:gsLst>
              <a:gs pos="0">
                <a:srgbClr val="BCBCBC"/>
              </a:gs>
              <a:gs pos="35001">
                <a:srgbClr val="D0D0D0"/>
              </a:gs>
              <a:gs pos="100000">
                <a:srgbClr val="EDEDED"/>
              </a:gs>
            </a:gsLst>
            <a:lin ang="16200000" scaled="1"/>
          </a:gradFill>
          <a:ln>
            <a:solidFill>
              <a:prstClr val="black"/>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0">
              <a:lnSpc>
                <a:spcPct val="100000"/>
              </a:lnSpc>
              <a:spcBef>
                <a:spcPct val="0"/>
              </a:spcBef>
              <a:spcAft>
                <a:spcPct val="0"/>
              </a:spcAft>
              <a:buClrTx/>
              <a:buSzTx/>
              <a:buFontTx/>
              <a:buNone/>
            </a:pPr>
            <a:r>
              <a:rPr kumimoji="0" lang="nb-NO" altLang="nb-NO" sz="10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Ikke behov for helsehjelp fra spesialisthelsetjenesten</a:t>
            </a:r>
            <a:endParaRPr kumimoji="0" lang="nb-NO" altLang="nb-NO" sz="1000" b="0" i="0" u="none" strike="noStrike" kern="1200" cap="none" spc="0" normalizeH="0" baseline="0" noProof="0">
              <a:uLnTx/>
              <a:uFillTx/>
              <a:ea typeface="Arial" pitchFamily="34" charset="0"/>
            </a:endParaRPr>
          </a:p>
        </p:txBody>
      </p:sp>
      <p:sp>
        <p:nvSpPr>
          <p:cNvPr id="24580" name="Avrundet rektangel 21" title=""/>
          <p:cNvSpPr/>
          <p:nvPr/>
        </p:nvSpPr>
        <p:spPr>
          <a:xfrm>
            <a:off x="2411413" y="4437063"/>
            <a:ext cx="1584325" cy="504825"/>
          </a:xfrm>
          <a:prstGeom prst="roundRect">
            <a:avLst>
              <a:gd name="adj" fmla="val 16667"/>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0">
              <a:lnSpc>
                <a:spcPct val="100000"/>
              </a:lnSpc>
              <a:spcBef>
                <a:spcPct val="0"/>
              </a:spcBef>
              <a:spcAft>
                <a:spcPct val="0"/>
              </a:spcAft>
              <a:buClrTx/>
              <a:buSzTx/>
              <a:buFontTx/>
              <a:buNone/>
            </a:pPr>
            <a:r>
              <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Rett til utredning</a:t>
            </a:r>
            <a:endParaRPr kumimoji="0" lang="nb-NO" altLang="nb-NO" sz="1400" b="0" i="0" u="none" strike="noStrike" kern="1200" cap="none" spc="0" normalizeH="0" baseline="0" noProof="0">
              <a:uLnTx/>
              <a:uFillTx/>
              <a:ea typeface="Arial" pitchFamily="34" charset="0"/>
            </a:endParaRPr>
          </a:p>
        </p:txBody>
      </p:sp>
      <p:sp>
        <p:nvSpPr>
          <p:cNvPr id="24581" name="Avrundet rektangel 23" title=""/>
          <p:cNvSpPr/>
          <p:nvPr/>
        </p:nvSpPr>
        <p:spPr>
          <a:xfrm>
            <a:off x="2411413" y="3429000"/>
            <a:ext cx="1584325" cy="504825"/>
          </a:xfrm>
          <a:prstGeom prst="roundRect">
            <a:avLst>
              <a:gd name="adj" fmla="val 16667"/>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0">
              <a:lnSpc>
                <a:spcPct val="100000"/>
              </a:lnSpc>
              <a:spcBef>
                <a:spcPct val="0"/>
              </a:spcBef>
              <a:spcAft>
                <a:spcPct val="0"/>
              </a:spcAft>
              <a:buClrTx/>
              <a:buSzTx/>
              <a:buFontTx/>
              <a:buNone/>
            </a:pPr>
            <a:r>
              <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Rett til behandling</a:t>
            </a:r>
            <a:endParaRPr kumimoji="0" lang="nb-NO" altLang="nb-NO" sz="1400" b="0" i="0" u="none" strike="noStrike" kern="1200" cap="none" spc="0" normalizeH="0" baseline="0" noProof="0">
              <a:uLnTx/>
              <a:uFillTx/>
              <a:ea typeface="Arial" pitchFamily="34" charset="0"/>
            </a:endParaRPr>
          </a:p>
        </p:txBody>
      </p:sp>
      <p:sp>
        <p:nvSpPr>
          <p:cNvPr id="24582" name="Avrundet rektangel 24" title=""/>
          <p:cNvSpPr/>
          <p:nvPr/>
        </p:nvSpPr>
        <p:spPr>
          <a:xfrm>
            <a:off x="6011863" y="2708275"/>
            <a:ext cx="1584325" cy="504825"/>
          </a:xfrm>
          <a:prstGeom prst="roundRect">
            <a:avLst>
              <a:gd name="adj" fmla="val 16667"/>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0">
              <a:lnSpc>
                <a:spcPct val="100000"/>
              </a:lnSpc>
              <a:spcBef>
                <a:spcPct val="0"/>
              </a:spcBef>
              <a:spcAft>
                <a:spcPct val="0"/>
              </a:spcAft>
              <a:buClrTx/>
              <a:buSzTx/>
              <a:buFontTx/>
              <a:buNone/>
            </a:pPr>
            <a:r>
              <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Pasientforløp  annen tilstand</a:t>
            </a:r>
            <a:endParaRPr kumimoji="0" lang="nb-NO" altLang="nb-NO" sz="1400" b="0" i="0" u="none" strike="noStrike" kern="1200" cap="none" spc="0" normalizeH="0" baseline="0" noProof="0">
              <a:uLnTx/>
              <a:uFillTx/>
              <a:ea typeface="Arial" pitchFamily="34" charset="0"/>
            </a:endParaRPr>
          </a:p>
        </p:txBody>
      </p:sp>
      <p:sp>
        <p:nvSpPr>
          <p:cNvPr id="24583" name="Avrundet rektangel 25" title=""/>
          <p:cNvSpPr/>
          <p:nvPr/>
        </p:nvSpPr>
        <p:spPr>
          <a:xfrm>
            <a:off x="7451725" y="3429000"/>
            <a:ext cx="1584325" cy="504825"/>
          </a:xfrm>
          <a:prstGeom prst="roundRect">
            <a:avLst>
              <a:gd name="adj" fmla="val 16667"/>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0">
              <a:lnSpc>
                <a:spcPct val="100000"/>
              </a:lnSpc>
              <a:spcBef>
                <a:spcPct val="0"/>
              </a:spcBef>
              <a:spcAft>
                <a:spcPct val="0"/>
              </a:spcAft>
              <a:buClrTx/>
              <a:buSzTx/>
              <a:buFontTx/>
              <a:buNone/>
            </a:pPr>
            <a:r>
              <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Pasientforløp Ticstilstand og Tourettes syndrom</a:t>
            </a:r>
            <a:endParaRPr kumimoji="0" lang="nb-NO" altLang="nb-NO" sz="1100" b="0" i="0" u="none" strike="noStrike" kern="1200" cap="none" spc="0" normalizeH="0" baseline="0" noProof="0">
              <a:uLnTx/>
              <a:uFillTx/>
              <a:ea typeface="Arial" pitchFamily="34" charset="0"/>
            </a:endParaRPr>
          </a:p>
        </p:txBody>
      </p:sp>
      <p:cxnSp>
        <p:nvCxnSpPr>
          <p:cNvPr id="24584" name="Figur 27" title=""/>
          <p:cNvCxnSpPr>
            <a:stCxn id="24578" idx="2"/>
            <a:endCxn id="24579" idx="1"/>
          </p:cNvCxnSpPr>
          <p:nvPr/>
        </p:nvCxnSpPr>
        <p:spPr>
          <a:xfrm rot="16200000" flipH="1">
            <a:off x="1421607" y="4852194"/>
            <a:ext cx="900112" cy="1079500"/>
          </a:xfrm>
          <a:prstGeom prst="bentConnector2">
            <a:avLst/>
          </a:prstGeom>
          <a:noFill/>
          <a:ln w="25400">
            <a:solidFill>
              <a:schemeClr val="accent1"/>
            </a:solidFill>
            <a:miter lim="800000"/>
            <a:tailEnd type="arrow"/>
          </a:ln>
          <a:effectLst>
            <a:outerShdw blurRad="40000" dist="20000" dir="5400000">
              <a:srgbClr val="000000">
                <a:alpha val="37999"/>
              </a:srgbClr>
            </a:outerShdw>
          </a:effectLst>
        </p:spPr>
      </p:cxnSp>
      <p:cxnSp>
        <p:nvCxnSpPr>
          <p:cNvPr id="24585" name="Figur 29" title=""/>
          <p:cNvCxnSpPr>
            <a:stCxn id="24579" idx="2"/>
          </p:cNvCxnSpPr>
          <p:nvPr/>
        </p:nvCxnSpPr>
        <p:spPr>
          <a:xfrm rot="5400000">
            <a:off x="2232025" y="5553075"/>
            <a:ext cx="431800" cy="1511300"/>
          </a:xfrm>
          <a:prstGeom prst="bentConnector2">
            <a:avLst/>
          </a:prstGeom>
          <a:noFill/>
          <a:ln w="25400">
            <a:solidFill>
              <a:schemeClr val="accent1"/>
            </a:solidFill>
            <a:miter lim="800000"/>
            <a:tailEnd type="arrow"/>
          </a:ln>
          <a:effectLst>
            <a:outerShdw blurRad="40000" dist="20000" dir="5400000">
              <a:srgbClr val="000000">
                <a:alpha val="37999"/>
              </a:srgbClr>
            </a:outerShdw>
          </a:effectLst>
        </p:spPr>
      </p:cxnSp>
      <p:sp>
        <p:nvSpPr>
          <p:cNvPr id="24586" name="TekstSylinder 30" title=""/>
          <p:cNvSpPr/>
          <p:nvPr/>
        </p:nvSpPr>
        <p:spPr>
          <a:xfrm>
            <a:off x="611188" y="6211888"/>
            <a:ext cx="1296987" cy="646112"/>
          </a:xfrm>
          <a:prstGeom prst="rect">
            <a:avLst/>
          </a:prstGeom>
          <a:noFill/>
          <a:ln>
            <a:noFill/>
            <a:miter lim="800000"/>
          </a:ln>
        </p:spPr>
        <p:txBody>
          <a:bodyPr>
            <a:sp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r>
              <a:rPr lang="nb-NO" altLang="nb-NO" sz="1800" b="1">
                <a:ea typeface="Arial" pitchFamily="34" charset="0"/>
              </a:rPr>
              <a:t>Tilbake til henviser</a:t>
            </a:r>
            <a:endParaRPr lang="nb-NO" altLang="nb-NO" sz="1800" b="1">
              <a:ea typeface="Arial" pitchFamily="34" charset="0"/>
            </a:endParaRPr>
          </a:p>
        </p:txBody>
      </p:sp>
      <p:sp>
        <p:nvSpPr>
          <p:cNvPr id="24587" name="Avrundet rektangel 31" title=""/>
          <p:cNvSpPr/>
          <p:nvPr/>
        </p:nvSpPr>
        <p:spPr>
          <a:xfrm>
            <a:off x="4787900" y="4149725"/>
            <a:ext cx="1584325" cy="503238"/>
          </a:xfrm>
          <a:prstGeom prst="roundRect">
            <a:avLst>
              <a:gd name="adj" fmla="val 16667"/>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0">
              <a:lnSpc>
                <a:spcPct val="100000"/>
              </a:lnSpc>
              <a:spcBef>
                <a:spcPct val="0"/>
              </a:spcBef>
              <a:spcAft>
                <a:spcPct val="0"/>
              </a:spcAft>
              <a:buClrTx/>
              <a:buSzTx/>
              <a:buFontTx/>
              <a:buNone/>
            </a:pPr>
            <a:r>
              <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Utredning av uavklart tilstand</a:t>
            </a:r>
            <a:endParaRPr kumimoji="0" lang="nb-NO" altLang="nb-NO" sz="1200" b="0" i="0" u="none" strike="noStrike" kern="1200" cap="none" spc="0" normalizeH="0" baseline="0" noProof="0">
              <a:uLnTx/>
              <a:uFillTx/>
              <a:ea typeface="Arial" pitchFamily="34" charset="0"/>
            </a:endParaRPr>
          </a:p>
        </p:txBody>
      </p:sp>
      <p:sp>
        <p:nvSpPr>
          <p:cNvPr id="24588" name="Avrundet rektangel 32" title=""/>
          <p:cNvSpPr/>
          <p:nvPr/>
        </p:nvSpPr>
        <p:spPr>
          <a:xfrm>
            <a:off x="4787900" y="4868863"/>
            <a:ext cx="1584325" cy="504825"/>
          </a:xfrm>
          <a:prstGeom prst="roundRect">
            <a:avLst>
              <a:gd name="adj" fmla="val 16667"/>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0">
              <a:lnSpc>
                <a:spcPct val="100000"/>
              </a:lnSpc>
              <a:spcBef>
                <a:spcPct val="0"/>
              </a:spcBef>
              <a:spcAft>
                <a:spcPct val="0"/>
              </a:spcAft>
              <a:buClrTx/>
              <a:buSzTx/>
              <a:buFontTx/>
              <a:buNone/>
            </a:pPr>
            <a:r>
              <a:rPr kumimoji="0" lang="nb-NO" altLang="nb-NO" sz="10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Avklare det uavklarte – avklare om det foreligger psykisk lidelse</a:t>
            </a:r>
            <a:endParaRPr kumimoji="0" lang="nb-NO" altLang="nb-NO" sz="1000" b="0" i="0" u="none" strike="noStrike" kern="1200" cap="none" spc="0" normalizeH="0" baseline="0" noProof="0">
              <a:uLnTx/>
              <a:uFillTx/>
              <a:ea typeface="Arial" pitchFamily="34" charset="0"/>
            </a:endParaRPr>
          </a:p>
        </p:txBody>
      </p:sp>
      <p:cxnSp>
        <p:nvCxnSpPr>
          <p:cNvPr id="24589" name="Figur 34" title=""/>
          <p:cNvCxnSpPr>
            <a:stCxn id="24578" idx="0"/>
            <a:endCxn id="24581" idx="1"/>
          </p:cNvCxnSpPr>
          <p:nvPr/>
        </p:nvCxnSpPr>
        <p:spPr>
          <a:xfrm rot="5400000" flipH="1" flipV="1">
            <a:off x="1493838" y="3519488"/>
            <a:ext cx="755650" cy="1079500"/>
          </a:xfrm>
          <a:prstGeom prst="bentConnector2">
            <a:avLst/>
          </a:prstGeom>
          <a:noFill/>
          <a:ln w="25400">
            <a:solidFill>
              <a:schemeClr val="accent1"/>
            </a:solidFill>
            <a:miter lim="800000"/>
            <a:tailEnd type="arrow"/>
          </a:ln>
          <a:effectLst>
            <a:outerShdw blurRad="40000" dist="20000" dir="5400000">
              <a:srgbClr val="000000">
                <a:alpha val="37999"/>
              </a:srgbClr>
            </a:outerShdw>
          </a:effectLst>
        </p:spPr>
      </p:cxnSp>
      <p:cxnSp>
        <p:nvCxnSpPr>
          <p:cNvPr id="24590" name="Rett pil 36" title=""/>
          <p:cNvCxnSpPr>
            <a:stCxn id="24578" idx="3"/>
            <a:endCxn id="24580" idx="1"/>
          </p:cNvCxnSpPr>
          <p:nvPr/>
        </p:nvCxnSpPr>
        <p:spPr>
          <a:xfrm>
            <a:off x="2124075" y="4689475"/>
            <a:ext cx="287338" cy="0"/>
          </a:xfrm>
          <a:prstGeom prst="line">
            <a:avLst/>
          </a:prstGeom>
          <a:noFill/>
          <a:ln w="25400">
            <a:solidFill>
              <a:schemeClr val="accent1"/>
            </a:solidFill>
            <a:miter lim="800000"/>
            <a:tailEnd type="arrow"/>
          </a:ln>
          <a:effectLst>
            <a:outerShdw blurRad="40000" dist="20000" dir="5400000">
              <a:srgbClr val="000000">
                <a:alpha val="37999"/>
              </a:srgbClr>
            </a:outerShdw>
          </a:effectLst>
        </p:spPr>
      </p:cxnSp>
      <p:cxnSp>
        <p:nvCxnSpPr>
          <p:cNvPr id="24591" name="Vinkel 38" title=""/>
          <p:cNvCxnSpPr>
            <a:stCxn id="24580" idx="3"/>
            <a:endCxn id="24588" idx="1"/>
          </p:cNvCxnSpPr>
          <p:nvPr/>
        </p:nvCxnSpPr>
        <p:spPr>
          <a:xfrm>
            <a:off x="3995738" y="4689475"/>
            <a:ext cx="792162" cy="431800"/>
          </a:xfrm>
          <a:prstGeom prst="bentConnector3">
            <a:avLst>
              <a:gd name="adj1" fmla="val 50000"/>
            </a:avLst>
          </a:prstGeom>
          <a:noFill/>
          <a:ln w="25400">
            <a:solidFill>
              <a:schemeClr val="accent1"/>
            </a:solidFill>
            <a:miter lim="800000"/>
            <a:tailEnd type="arrow"/>
          </a:ln>
          <a:effectLst>
            <a:outerShdw blurRad="40000" dist="20000" dir="5400000">
              <a:srgbClr val="000000">
                <a:alpha val="37999"/>
              </a:srgbClr>
            </a:outerShdw>
          </a:effectLst>
        </p:spPr>
      </p:cxnSp>
      <p:cxnSp>
        <p:nvCxnSpPr>
          <p:cNvPr id="24592" name="Vinkel 40" title=""/>
          <p:cNvCxnSpPr>
            <a:stCxn id="24580" idx="3"/>
            <a:endCxn id="24587" idx="1"/>
          </p:cNvCxnSpPr>
          <p:nvPr/>
        </p:nvCxnSpPr>
        <p:spPr>
          <a:xfrm flipV="1">
            <a:off x="3995738" y="4400550"/>
            <a:ext cx="792162" cy="288925"/>
          </a:xfrm>
          <a:prstGeom prst="bentConnector3">
            <a:avLst>
              <a:gd name="adj1" fmla="val 50000"/>
            </a:avLst>
          </a:prstGeom>
          <a:noFill/>
          <a:ln w="25400">
            <a:solidFill>
              <a:schemeClr val="accent1"/>
            </a:solidFill>
            <a:miter lim="800000"/>
            <a:tailEnd type="arrow"/>
          </a:ln>
          <a:effectLst>
            <a:outerShdw blurRad="40000" dist="20000" dir="5400000">
              <a:srgbClr val="000000">
                <a:alpha val="37999"/>
              </a:srgbClr>
            </a:outerShdw>
          </a:effectLst>
        </p:spPr>
      </p:cxnSp>
      <p:cxnSp>
        <p:nvCxnSpPr>
          <p:cNvPr id="24593" name="Vinkel 42" title=""/>
          <p:cNvCxnSpPr>
            <a:stCxn id="24581" idx="3"/>
            <a:endCxn id="24582" idx="1"/>
          </p:cNvCxnSpPr>
          <p:nvPr/>
        </p:nvCxnSpPr>
        <p:spPr>
          <a:xfrm flipV="1">
            <a:off x="3995738" y="2960688"/>
            <a:ext cx="2016125" cy="720725"/>
          </a:xfrm>
          <a:prstGeom prst="bentConnector3">
            <a:avLst>
              <a:gd name="adj1" fmla="val 50000"/>
            </a:avLst>
          </a:prstGeom>
          <a:noFill/>
          <a:ln w="25400">
            <a:solidFill>
              <a:schemeClr val="accent1"/>
            </a:solidFill>
            <a:miter lim="800000"/>
            <a:tailEnd type="arrow"/>
          </a:ln>
          <a:effectLst>
            <a:outerShdw blurRad="40000" dist="20000" dir="5400000">
              <a:srgbClr val="000000">
                <a:alpha val="37999"/>
              </a:srgbClr>
            </a:outerShdw>
          </a:effectLst>
        </p:spPr>
      </p:cxnSp>
      <p:cxnSp>
        <p:nvCxnSpPr>
          <p:cNvPr id="24594" name="Rett pil 48" title=""/>
          <p:cNvCxnSpPr>
            <a:stCxn id="24581" idx="3"/>
            <a:endCxn id="24583" idx="1"/>
          </p:cNvCxnSpPr>
          <p:nvPr/>
        </p:nvCxnSpPr>
        <p:spPr>
          <a:xfrm>
            <a:off x="3995738" y="3681413"/>
            <a:ext cx="3455987" cy="0"/>
          </a:xfrm>
          <a:prstGeom prst="line">
            <a:avLst/>
          </a:prstGeom>
          <a:noFill/>
          <a:ln w="25400">
            <a:solidFill>
              <a:schemeClr val="accent1"/>
            </a:solidFill>
            <a:miter lim="800000"/>
            <a:tailEnd type="arrow"/>
          </a:ln>
          <a:effectLst>
            <a:outerShdw blurRad="40000" dist="20000" dir="5400000">
              <a:srgbClr val="000000">
                <a:alpha val="37999"/>
              </a:srgbClr>
            </a:outerShdw>
          </a:effectLst>
        </p:spPr>
      </p:cxnSp>
      <p:cxnSp>
        <p:nvCxnSpPr>
          <p:cNvPr id="24595" name="Figur 50" title=""/>
          <p:cNvCxnSpPr>
            <a:stCxn id="24587" idx="3"/>
            <a:endCxn id="24583" idx="2"/>
          </p:cNvCxnSpPr>
          <p:nvPr/>
        </p:nvCxnSpPr>
        <p:spPr>
          <a:xfrm flipV="1">
            <a:off x="6372225" y="3933825"/>
            <a:ext cx="1871663" cy="466725"/>
          </a:xfrm>
          <a:prstGeom prst="bentConnector2">
            <a:avLst/>
          </a:prstGeom>
          <a:noFill/>
          <a:ln w="25400">
            <a:solidFill>
              <a:schemeClr val="accent1"/>
            </a:solidFill>
            <a:miter lim="800000"/>
            <a:tailEnd type="arrow"/>
          </a:ln>
          <a:effectLst>
            <a:outerShdw blurRad="40000" dist="20000" dir="5400000">
              <a:srgbClr val="000000">
                <a:alpha val="37999"/>
              </a:srgbClr>
            </a:outerShdw>
          </a:effectLst>
        </p:spPr>
      </p:cxnSp>
      <p:cxnSp>
        <p:nvCxnSpPr>
          <p:cNvPr id="24596" name="Figur 52" title=""/>
          <p:cNvCxnSpPr>
            <a:endCxn id="24582" idx="2"/>
          </p:cNvCxnSpPr>
          <p:nvPr/>
        </p:nvCxnSpPr>
        <p:spPr>
          <a:xfrm rot="5400000" flipH="1" flipV="1">
            <a:off x="6065837" y="3519488"/>
            <a:ext cx="1044575" cy="431800"/>
          </a:xfrm>
          <a:prstGeom prst="bentConnector3">
            <a:avLst>
              <a:gd name="adj1" fmla="val -1935"/>
            </a:avLst>
          </a:prstGeom>
          <a:noFill/>
          <a:ln w="25400">
            <a:solidFill>
              <a:schemeClr val="accent1"/>
            </a:solidFill>
            <a:miter lim="800000"/>
            <a:tailEnd type="arrow"/>
          </a:ln>
          <a:effectLst>
            <a:outerShdw blurRad="40000" dist="20000" dir="5400000">
              <a:srgbClr val="000000">
                <a:alpha val="37999"/>
              </a:srgbClr>
            </a:outerShdw>
          </a:effectLst>
        </p:spPr>
      </p:cxnSp>
      <p:cxnSp>
        <p:nvCxnSpPr>
          <p:cNvPr id="24597" name="Figur 54" title=""/>
          <p:cNvCxnSpPr>
            <a:stCxn id="24582" idx="3"/>
            <a:endCxn id="24583" idx="0"/>
          </p:cNvCxnSpPr>
          <p:nvPr/>
        </p:nvCxnSpPr>
        <p:spPr>
          <a:xfrm>
            <a:off x="7596188" y="2960688"/>
            <a:ext cx="647700" cy="468312"/>
          </a:xfrm>
          <a:prstGeom prst="bentConnector2">
            <a:avLst/>
          </a:prstGeom>
          <a:noFill/>
          <a:ln w="25400">
            <a:solidFill>
              <a:schemeClr val="accent1"/>
            </a:solidFill>
            <a:miter lim="800000"/>
            <a:tailEnd type="arrow"/>
          </a:ln>
          <a:effectLst>
            <a:outerShdw blurRad="40000" dist="20000" dir="5400000">
              <a:srgbClr val="000000">
                <a:alpha val="37999"/>
              </a:srgbClr>
            </a:outerShdw>
          </a:effectLst>
        </p:spPr>
      </p:cxnSp>
      <p:cxnSp>
        <p:nvCxnSpPr>
          <p:cNvPr id="24598" name="Vinkel 56" title=""/>
          <p:cNvCxnSpPr>
            <a:stCxn id="24588" idx="3"/>
            <a:endCxn id="24579" idx="3"/>
          </p:cNvCxnSpPr>
          <p:nvPr/>
        </p:nvCxnSpPr>
        <p:spPr>
          <a:xfrm flipH="1">
            <a:off x="3995738" y="5121275"/>
            <a:ext cx="2376487" cy="720725"/>
          </a:xfrm>
          <a:prstGeom prst="bentConnector3">
            <a:avLst>
              <a:gd name="adj1" fmla="val -9620"/>
            </a:avLst>
          </a:prstGeom>
          <a:noFill/>
          <a:ln w="25400">
            <a:solidFill>
              <a:schemeClr val="accent1"/>
            </a:solidFill>
            <a:miter lim="800000"/>
            <a:tailEnd type="arrow"/>
          </a:ln>
          <a:effectLst>
            <a:outerShdw blurRad="40000" dist="20000" dir="5400000">
              <a:srgbClr val="000000">
                <a:alpha val="37999"/>
              </a:srgbClr>
            </a:outerShdw>
          </a:effectLst>
        </p:spPr>
      </p:cxnSp>
      <p:cxnSp>
        <p:nvCxnSpPr>
          <p:cNvPr id="24599" name="Vinkel 62" title=""/>
          <p:cNvCxnSpPr/>
          <p:nvPr/>
        </p:nvCxnSpPr>
        <p:spPr>
          <a:xfrm rot="10800000" flipV="1">
            <a:off x="3995738" y="4508500"/>
            <a:ext cx="2376487" cy="1512888"/>
          </a:xfrm>
          <a:prstGeom prst="bentConnector3">
            <a:avLst>
              <a:gd name="adj1" fmla="val -23828"/>
            </a:avLst>
          </a:prstGeom>
          <a:noFill/>
          <a:ln w="25400">
            <a:solidFill>
              <a:schemeClr val="accent1"/>
            </a:solidFill>
            <a:miter lim="800000"/>
            <a:tailEnd type="arrow"/>
          </a:ln>
          <a:effectLst>
            <a:outerShdw blurRad="40000" dist="20000" dir="5400000">
              <a:srgbClr val="000000">
                <a:alpha val="37999"/>
              </a:srgbClr>
            </a:outerShdw>
          </a:effectLst>
        </p:spPr>
      </p:cxnSp>
      <p:sp>
        <p:nvSpPr>
          <p:cNvPr id="24600" name="Avrundet rektangel 39"/>
          <p:cNvSpPr/>
          <p:nvPr/>
        </p:nvSpPr>
        <p:spPr>
          <a:xfrm>
            <a:off x="4284663" y="5589588"/>
            <a:ext cx="2735262" cy="1152525"/>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050" b="0" i="0" u="none" strike="noStrike" kern="1200" cap="none" spc="0" normalizeH="0" baseline="0" noProof="0">
                <a:ln>
                  <a:noFill/>
                </a:ln>
                <a:solidFill>
                  <a:schemeClr val="dk1"/>
                </a:solidFill>
                <a:uLnTx/>
                <a:uFillTx/>
                <a:latin typeface="+mn-lt" pitchFamily="34" charset="0"/>
                <a:ea typeface="+mn-ea" pitchFamily="34" charset="0"/>
                <a:cs typeface="+mn-cs"/>
              </a:rPr>
              <a:t>Der helsetilstanden beskrevet ikke viser til psykisk lidelse, eller man vurderer at behandling  like nyttig og kostnadseffektiv kan gis av primærhelsetjenesten, vurderes det at behov ikke foreligger. </a:t>
            </a:r>
          </a:p>
        </p:txBody>
      </p:sp>
      <p:cxnSp>
        <p:nvCxnSpPr>
          <p:cNvPr id="24601" name="Figur 68" title=""/>
          <p:cNvCxnSpPr/>
          <p:nvPr/>
        </p:nvCxnSpPr>
        <p:spPr>
          <a:xfrm flipV="1">
            <a:off x="6372225" y="3933825"/>
            <a:ext cx="1655763" cy="1187450"/>
          </a:xfrm>
          <a:prstGeom prst="bentConnector3">
            <a:avLst>
              <a:gd name="adj1" fmla="val 100074"/>
            </a:avLst>
          </a:prstGeom>
          <a:noFill/>
          <a:ln w="25400">
            <a:solidFill>
              <a:schemeClr val="accent1"/>
            </a:solidFill>
            <a:miter lim="800000"/>
            <a:tailEnd type="arrow"/>
          </a:ln>
          <a:effectLst>
            <a:outerShdw blurRad="40000" dist="20000" dir="5400000">
              <a:srgbClr val="000000">
                <a:alpha val="37999"/>
              </a:srgbClr>
            </a:outerShdw>
          </a:effectLst>
        </p:spPr>
      </p:cxnSp>
      <p:cxnSp>
        <p:nvCxnSpPr>
          <p:cNvPr id="24602" name="Rett pil 43" title=""/>
          <p:cNvCxnSpPr/>
          <p:nvPr/>
        </p:nvCxnSpPr>
        <p:spPr>
          <a:xfrm flipH="1" flipV="1">
            <a:off x="5580063" y="4652963"/>
            <a:ext cx="0" cy="215900"/>
          </a:xfrm>
          <a:prstGeom prst="line">
            <a:avLst/>
          </a:prstGeom>
          <a:noFill/>
          <a:ln w="25400">
            <a:solidFill>
              <a:schemeClr val="accent1"/>
            </a:solidFill>
            <a:miter lim="800000"/>
            <a:tailEnd type="arrow"/>
          </a:ln>
          <a:effectLst>
            <a:outerShdw blurRad="40000" dist="20000" dir="5400000">
              <a:srgbClr val="000000">
                <a:alpha val="37999"/>
              </a:srgbClr>
            </a:outerShdw>
          </a:effectLst>
        </p:spPr>
      </p:cxnSp>
      <p:sp>
        <p:nvSpPr>
          <p:cNvPr id="24603" name="Hjem 44" title="">
            <a:hlinkClick action="ppaction://hlinkshowjump?jump=firstslide"/>
          </p:cNvPr>
          <p:cNvSpPr/>
          <p:nvPr/>
        </p:nvSpPr>
        <p:spPr>
          <a:xfrm>
            <a:off x="8532813" y="6237288"/>
            <a:ext cx="431800" cy="360362"/>
          </a:xfrm>
          <a:prstGeom prst="actionButtonHome">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0">
              <a:lnSpc>
                <a:spcPct val="100000"/>
              </a:lnSpc>
              <a:spcBef>
                <a:spcPct val="0"/>
              </a:spcBef>
              <a:spcAft>
                <a:spcPct val="0"/>
              </a:spcAft>
              <a:buClrTx/>
              <a:buSzTx/>
              <a:buFontTx/>
              <a:buNone/>
            </a:pPr>
            <a:endParaRPr kumimoji="0" lang="nb-NO" altLang="en-US" sz="18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sym typeface="Wingdings" charset="2"/>
            </a:endParaRPr>
          </a:p>
        </p:txBody>
      </p:sp>
      <p:sp>
        <p:nvSpPr>
          <p:cNvPr id="24604" name="Avrundet rektangel 66"/>
          <p:cNvSpPr/>
          <p:nvPr/>
        </p:nvSpPr>
        <p:spPr>
          <a:xfrm>
            <a:off x="468313" y="1700213"/>
            <a:ext cx="3024187" cy="433387"/>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Inntak og vurdering</a:t>
            </a:r>
          </a:p>
        </p:txBody>
      </p:sp>
      <p:sp>
        <p:nvSpPr>
          <p:cNvPr id="24605" name="Avrundet rektangel 67" title=""/>
          <p:cNvSpPr/>
          <p:nvPr/>
        </p:nvSpPr>
        <p:spPr>
          <a:xfrm>
            <a:off x="468313" y="2276475"/>
            <a:ext cx="3024187" cy="431800"/>
          </a:xfrm>
          <a:prstGeom prst="roundRect">
            <a:avLst>
              <a:gd name="adj" fmla="val 16667"/>
            </a:avLst>
          </a:prstGeom>
          <a:gradFill rotWithShape="1">
            <a:gsLst>
              <a:gs pos="0">
                <a:srgbClr val="BCBCBC"/>
              </a:gs>
              <a:gs pos="35001">
                <a:srgbClr val="D0D0D0"/>
              </a:gs>
              <a:gs pos="100000">
                <a:srgbClr val="EDEDED"/>
              </a:gs>
            </a:gsLst>
            <a:lin ang="16200000" scaled="1"/>
          </a:gradFill>
          <a:ln>
            <a:solidFill>
              <a:prstClr val="black"/>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0">
              <a:lnSpc>
                <a:spcPct val="100000"/>
              </a:lnSpc>
              <a:spcBef>
                <a:spcPct val="0"/>
              </a:spcBef>
              <a:spcAft>
                <a:spcPct val="0"/>
              </a:spcAft>
              <a:buClrTx/>
              <a:buSzTx/>
              <a:buFontTx/>
              <a:buNone/>
            </a:pPr>
            <a:r>
              <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Oversiktbilde – vurderinger og rettigheter</a:t>
            </a:r>
            <a:endParaRPr kumimoji="0" lang="nb-NO" altLang="nb-NO" sz="1400" b="0" i="0" u="none" strike="noStrike" kern="1200" cap="none" spc="0" normalizeH="0" baseline="0" noProof="0">
              <a:uLnTx/>
              <a:uFillTx/>
              <a:ea typeface="Arial" pitchFamily="34" charset="0"/>
            </a:endParaRPr>
          </a:p>
        </p:txBody>
      </p:sp>
      <p:grpSp>
        <p:nvGrpSpPr>
          <p:cNvPr id="24606" name="Gruppe 2" title=""/>
          <p:cNvGrpSpPr/>
          <p:nvPr/>
        </p:nvGrpSpPr>
        <p:grpSpPr>
          <a:xfrm>
            <a:off x="468313" y="549275"/>
            <a:ext cx="1736725" cy="693738"/>
            <a:chOff x="1951" y="480744"/>
            <a:chExt cx="1736735" cy="694694"/>
          </a:xfrm>
        </p:grpSpPr>
        <p:sp>
          <p:nvSpPr>
            <p:cNvPr id="24607" name="Vinkeltegn 69" title="">
              <a:hlinkClick r:id="rId2" action="ppaction://hlinksldjump"/>
            </p:cNvPr>
            <p:cNvSpPr/>
            <p:nvPr/>
          </p:nvSpPr>
          <p:spPr>
            <a:xfrm>
              <a:off x="1951"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0">
                <a:spcBef>
                  <a:spcPct val="0"/>
                </a:spcBef>
                <a:buFontTx/>
                <a:buNone/>
              </a:pPr>
              <a:endParaRPr lang="nb-NO" altLang="nb-NO" sz="1800">
                <a:ea typeface="Arial" pitchFamily="34" charset="0"/>
              </a:endParaRPr>
            </a:p>
          </p:txBody>
        </p:sp>
        <p:sp>
          <p:nvSpPr>
            <p:cNvPr id="24608" name="Vinkeltegn 4"/>
            <p:cNvSpPr/>
            <p:nvPr/>
          </p:nvSpPr>
          <p:spPr>
            <a:xfrm>
              <a:off x="349615"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Pasient/ pårørende informasjon</a:t>
              </a:r>
            </a:p>
          </p:txBody>
        </p:sp>
      </p:grpSp>
      <p:grpSp>
        <p:nvGrpSpPr>
          <p:cNvPr id="24609" name="Gruppe 3" title=""/>
          <p:cNvGrpSpPr/>
          <p:nvPr/>
        </p:nvGrpSpPr>
        <p:grpSpPr>
          <a:xfrm>
            <a:off x="2030413" y="549275"/>
            <a:ext cx="1736725" cy="693738"/>
            <a:chOff x="1565013" y="480744"/>
            <a:chExt cx="1736735" cy="694694"/>
          </a:xfrm>
        </p:grpSpPr>
        <p:sp>
          <p:nvSpPr>
            <p:cNvPr id="24610" name="Vinkeltegn 72" title="">
              <a:hlinkClick r:id="" action="ppaction://noaction"/>
            </p:cNvPr>
            <p:cNvSpPr/>
            <p:nvPr/>
          </p:nvSpPr>
          <p:spPr>
            <a:xfrm>
              <a:off x="1565013" y="480744"/>
              <a:ext cx="1736735" cy="694694"/>
            </a:xfrm>
            <a:prstGeom prst="chevron">
              <a:avLst>
                <a:gd name="adj" fmla="val 50000"/>
              </a:avLst>
            </a:prstGeom>
            <a:gradFill rotWithShape="1">
              <a:gsLst>
                <a:gs pos="0">
                  <a:srgbClr val="BCBCBC"/>
                </a:gs>
                <a:gs pos="35001">
                  <a:srgbClr val="D0D0D0"/>
                </a:gs>
                <a:gs pos="100000">
                  <a:srgbClr val="EDEDED"/>
                </a:gs>
              </a:gsLst>
              <a:lin ang="16200000" scaled="1"/>
            </a:gradFill>
            <a:ln>
              <a:solidFill>
                <a:srgbClr val="000000"/>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0">
                <a:spcBef>
                  <a:spcPct val="0"/>
                </a:spcBef>
                <a:buFontTx/>
                <a:buNone/>
              </a:pPr>
              <a:endParaRPr lang="nb-NO" altLang="nb-NO" sz="1800">
                <a:ea typeface="Arial" pitchFamily="34" charset="0"/>
              </a:endParaRPr>
            </a:p>
          </p:txBody>
        </p:sp>
        <p:sp>
          <p:nvSpPr>
            <p:cNvPr id="24611" name="Vinkeltegn 6"/>
            <p:cNvSpPr/>
            <p:nvPr/>
          </p:nvSpPr>
          <p:spPr>
            <a:xfrm>
              <a:off x="1912677"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Inntak og vurdering</a:t>
              </a:r>
            </a:p>
          </p:txBody>
        </p:sp>
      </p:grpSp>
      <p:grpSp>
        <p:nvGrpSpPr>
          <p:cNvPr id="24612" name="Gruppe 4" title=""/>
          <p:cNvGrpSpPr/>
          <p:nvPr/>
        </p:nvGrpSpPr>
        <p:grpSpPr>
          <a:xfrm>
            <a:off x="3594100" y="549275"/>
            <a:ext cx="1736725" cy="693738"/>
            <a:chOff x="3128076" y="480744"/>
            <a:chExt cx="1736735" cy="694694"/>
          </a:xfrm>
        </p:grpSpPr>
        <p:sp>
          <p:nvSpPr>
            <p:cNvPr id="24613" name="Vinkeltegn 75" title="">
              <a:hlinkClick r:id="rId3" action="ppaction://hlinksldjump"/>
            </p:cNvPr>
            <p:cNvSpPr/>
            <p:nvPr/>
          </p:nvSpPr>
          <p:spPr>
            <a:xfrm>
              <a:off x="3128076"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0">
                <a:spcBef>
                  <a:spcPct val="0"/>
                </a:spcBef>
                <a:buFontTx/>
                <a:buNone/>
              </a:pPr>
              <a:endParaRPr lang="nb-NO" altLang="nb-NO" sz="1800">
                <a:ea typeface="Arial" pitchFamily="34" charset="0"/>
              </a:endParaRPr>
            </a:p>
          </p:txBody>
        </p:sp>
        <p:sp>
          <p:nvSpPr>
            <p:cNvPr id="24614" name="Vinkeltegn 8"/>
            <p:cNvSpPr/>
            <p:nvPr/>
          </p:nvSpPr>
          <p:spPr>
            <a:xfrm>
              <a:off x="3475741"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Utredning og diagnostikk</a:t>
              </a:r>
            </a:p>
          </p:txBody>
        </p:sp>
      </p:grpSp>
      <p:grpSp>
        <p:nvGrpSpPr>
          <p:cNvPr id="24615" name="Gruppe 6" title=""/>
          <p:cNvGrpSpPr/>
          <p:nvPr/>
        </p:nvGrpSpPr>
        <p:grpSpPr>
          <a:xfrm>
            <a:off x="6719888" y="549275"/>
            <a:ext cx="1736725" cy="693738"/>
            <a:chOff x="6254200" y="480744"/>
            <a:chExt cx="1736735" cy="694694"/>
          </a:xfrm>
        </p:grpSpPr>
        <p:sp>
          <p:nvSpPr>
            <p:cNvPr id="24616" name="Vinkeltegn 78" title="">
              <a:hlinkClick r:id="rId4" action="ppaction://hlinksldjump"/>
            </p:cNvPr>
            <p:cNvSpPr/>
            <p:nvPr/>
          </p:nvSpPr>
          <p:spPr>
            <a:xfrm>
              <a:off x="6254200"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0">
                <a:spcBef>
                  <a:spcPct val="0"/>
                </a:spcBef>
                <a:buFontTx/>
                <a:buNone/>
              </a:pPr>
              <a:endParaRPr lang="nb-NO" altLang="nb-NO" sz="1800">
                <a:ea typeface="Arial" pitchFamily="34" charset="0"/>
              </a:endParaRPr>
            </a:p>
          </p:txBody>
        </p:sp>
        <p:sp>
          <p:nvSpPr>
            <p:cNvPr id="24617" name="Vinkeltegn 12"/>
            <p:cNvSpPr/>
            <p:nvPr/>
          </p:nvSpPr>
          <p:spPr>
            <a:xfrm>
              <a:off x="6601864"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Pasientforløp - oversikt</a:t>
              </a:r>
            </a:p>
          </p:txBody>
        </p:sp>
      </p:grpSp>
      <p:grpSp>
        <p:nvGrpSpPr>
          <p:cNvPr id="24618" name="Gruppe 2" title=""/>
          <p:cNvGrpSpPr/>
          <p:nvPr/>
        </p:nvGrpSpPr>
        <p:grpSpPr>
          <a:xfrm>
            <a:off x="5148263" y="549275"/>
            <a:ext cx="1736725" cy="693738"/>
            <a:chOff x="1951" y="480744"/>
            <a:chExt cx="1736735" cy="694694"/>
          </a:xfrm>
        </p:grpSpPr>
        <p:sp>
          <p:nvSpPr>
            <p:cNvPr id="24619" name="Vinkeltegn 81" title="">
              <a:hlinkClick r:id="rId5" action="ppaction://hlinksldjump"/>
            </p:cNvPr>
            <p:cNvSpPr/>
            <p:nvPr/>
          </p:nvSpPr>
          <p:spPr>
            <a:xfrm>
              <a:off x="1951"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0">
                <a:spcBef>
                  <a:spcPct val="0"/>
                </a:spcBef>
                <a:buFontTx/>
                <a:buNone/>
              </a:pPr>
              <a:endParaRPr lang="nb-NO" altLang="nb-NO" sz="1800">
                <a:ea typeface="Arial" pitchFamily="34" charset="0"/>
              </a:endParaRPr>
            </a:p>
          </p:txBody>
        </p:sp>
        <p:sp>
          <p:nvSpPr>
            <p:cNvPr id="24620" name="Vinkeltegn 4"/>
            <p:cNvSpPr/>
            <p:nvPr/>
          </p:nvSpPr>
          <p:spPr>
            <a:xfrm>
              <a:off x="349615"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Behandling og tiltak</a:t>
              </a:r>
            </a:p>
          </p:txBody>
        </p:sp>
      </p:grpSp>
    </p:spTree>
  </p:cSld>
  <p:clrMapOvr>
    <a:masterClrMapping/>
  </p:clrMapOvr>
  <p:transition/>
  <p:timing/>
</p:sld>
</file>

<file path=ppt/slides/slide13.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title=""/>
        <p:cNvGrpSpPr/>
        <p:nvPr/>
      </p:nvGrpSpPr>
      <p:grpSpPr/>
      <p:sp>
        <p:nvSpPr>
          <p:cNvPr id="25602" name="Avrundet rektangel 19" title=""/>
          <p:cNvSpPr/>
          <p:nvPr/>
        </p:nvSpPr>
        <p:spPr>
          <a:xfrm>
            <a:off x="539750" y="4437063"/>
            <a:ext cx="1584325" cy="504825"/>
          </a:xfrm>
          <a:prstGeom prst="roundRect">
            <a:avLst>
              <a:gd name="adj" fmla="val 16667"/>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0">
              <a:lnSpc>
                <a:spcPct val="100000"/>
              </a:lnSpc>
              <a:spcBef>
                <a:spcPct val="0"/>
              </a:spcBef>
              <a:spcAft>
                <a:spcPct val="0"/>
              </a:spcAft>
              <a:buClrTx/>
              <a:buSzTx/>
              <a:buFontTx/>
              <a:buNone/>
            </a:pPr>
            <a:r>
              <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Vurdering av henvisning</a:t>
            </a:r>
            <a:endParaRPr kumimoji="0" lang="nb-NO" altLang="nb-NO" sz="1400" b="0" i="0" u="none" strike="noStrike" kern="1200" cap="none" spc="0" normalizeH="0" baseline="0" noProof="0">
              <a:uLnTx/>
              <a:uFillTx/>
              <a:ea typeface="Arial" pitchFamily="34" charset="0"/>
            </a:endParaRPr>
          </a:p>
        </p:txBody>
      </p:sp>
      <p:sp>
        <p:nvSpPr>
          <p:cNvPr id="25603" name="Avrundet rektangel 20" title=""/>
          <p:cNvSpPr/>
          <p:nvPr/>
        </p:nvSpPr>
        <p:spPr>
          <a:xfrm>
            <a:off x="2411413" y="5589588"/>
            <a:ext cx="1584325" cy="503237"/>
          </a:xfrm>
          <a:prstGeom prst="roundRect">
            <a:avLst>
              <a:gd name="adj" fmla="val 16667"/>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0">
              <a:lnSpc>
                <a:spcPct val="100000"/>
              </a:lnSpc>
              <a:spcBef>
                <a:spcPct val="0"/>
              </a:spcBef>
              <a:spcAft>
                <a:spcPct val="0"/>
              </a:spcAft>
              <a:buClrTx/>
              <a:buSzTx/>
              <a:buFontTx/>
              <a:buNone/>
            </a:pPr>
            <a:r>
              <a:rPr kumimoji="0" lang="nb-NO" altLang="nb-NO" sz="10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Ikke behov for helsehjelp fra spesialisthelsetjenesten</a:t>
            </a:r>
            <a:endParaRPr kumimoji="0" lang="nb-NO" altLang="nb-NO" sz="1000" b="0" i="0" u="none" strike="noStrike" kern="1200" cap="none" spc="0" normalizeH="0" baseline="0" noProof="0">
              <a:uLnTx/>
              <a:uFillTx/>
              <a:ea typeface="Arial" pitchFamily="34" charset="0"/>
            </a:endParaRPr>
          </a:p>
        </p:txBody>
      </p:sp>
      <p:sp>
        <p:nvSpPr>
          <p:cNvPr id="25604" name="Avrundet rektangel 21" title=""/>
          <p:cNvSpPr/>
          <p:nvPr/>
        </p:nvSpPr>
        <p:spPr>
          <a:xfrm>
            <a:off x="2411413" y="4437063"/>
            <a:ext cx="1584325" cy="504825"/>
          </a:xfrm>
          <a:prstGeom prst="roundRect">
            <a:avLst>
              <a:gd name="adj" fmla="val 16667"/>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0">
              <a:lnSpc>
                <a:spcPct val="100000"/>
              </a:lnSpc>
              <a:spcBef>
                <a:spcPct val="0"/>
              </a:spcBef>
              <a:spcAft>
                <a:spcPct val="0"/>
              </a:spcAft>
              <a:buClrTx/>
              <a:buSzTx/>
              <a:buFontTx/>
              <a:buNone/>
            </a:pPr>
            <a:r>
              <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Rett til utredning</a:t>
            </a:r>
            <a:endParaRPr kumimoji="0" lang="nb-NO" altLang="nb-NO" sz="1400" b="0" i="0" u="none" strike="noStrike" kern="1200" cap="none" spc="0" normalizeH="0" baseline="0" noProof="0">
              <a:uLnTx/>
              <a:uFillTx/>
              <a:ea typeface="Arial" pitchFamily="34" charset="0"/>
            </a:endParaRPr>
          </a:p>
        </p:txBody>
      </p:sp>
      <p:sp>
        <p:nvSpPr>
          <p:cNvPr id="25605" name="Avrundet rektangel 23" title=""/>
          <p:cNvSpPr/>
          <p:nvPr/>
        </p:nvSpPr>
        <p:spPr>
          <a:xfrm>
            <a:off x="2411413" y="3429000"/>
            <a:ext cx="1584325" cy="504825"/>
          </a:xfrm>
          <a:prstGeom prst="roundRect">
            <a:avLst>
              <a:gd name="adj" fmla="val 16667"/>
            </a:avLst>
          </a:prstGeom>
          <a:gradFill rotWithShape="1">
            <a:gsLst>
              <a:gs pos="0">
                <a:srgbClr val="BCBCBC"/>
              </a:gs>
              <a:gs pos="35001">
                <a:srgbClr val="D0D0D0"/>
              </a:gs>
              <a:gs pos="100000">
                <a:srgbClr val="EDEDED"/>
              </a:gs>
            </a:gsLst>
            <a:lin ang="16200000" scaled="1"/>
          </a:gradFill>
          <a:ln>
            <a:solidFill>
              <a:prstClr val="black"/>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0">
              <a:lnSpc>
                <a:spcPct val="100000"/>
              </a:lnSpc>
              <a:spcBef>
                <a:spcPct val="0"/>
              </a:spcBef>
              <a:spcAft>
                <a:spcPct val="0"/>
              </a:spcAft>
              <a:buClrTx/>
              <a:buSzTx/>
              <a:buFontTx/>
              <a:buNone/>
            </a:pPr>
            <a:r>
              <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Rett til behandling</a:t>
            </a:r>
            <a:endParaRPr kumimoji="0" lang="nb-NO" altLang="nb-NO" sz="1400" b="0" i="0" u="none" strike="noStrike" kern="1200" cap="none" spc="0" normalizeH="0" baseline="0" noProof="0">
              <a:uLnTx/>
              <a:uFillTx/>
              <a:ea typeface="Arial" pitchFamily="34" charset="0"/>
            </a:endParaRPr>
          </a:p>
        </p:txBody>
      </p:sp>
      <p:sp>
        <p:nvSpPr>
          <p:cNvPr id="25606" name="Avrundet rektangel 24" title=""/>
          <p:cNvSpPr/>
          <p:nvPr/>
        </p:nvSpPr>
        <p:spPr>
          <a:xfrm>
            <a:off x="6011863" y="2708275"/>
            <a:ext cx="1584325" cy="504825"/>
          </a:xfrm>
          <a:prstGeom prst="roundRect">
            <a:avLst>
              <a:gd name="adj" fmla="val 16667"/>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0">
              <a:lnSpc>
                <a:spcPct val="100000"/>
              </a:lnSpc>
              <a:spcBef>
                <a:spcPct val="0"/>
              </a:spcBef>
              <a:spcAft>
                <a:spcPct val="0"/>
              </a:spcAft>
              <a:buClrTx/>
              <a:buSzTx/>
              <a:buFontTx/>
              <a:buNone/>
            </a:pPr>
            <a:r>
              <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Pasientforløp  annen tilstand</a:t>
            </a:r>
            <a:endParaRPr kumimoji="0" lang="nb-NO" altLang="nb-NO" sz="1400" b="0" i="0" u="none" strike="noStrike" kern="1200" cap="none" spc="0" normalizeH="0" baseline="0" noProof="0">
              <a:uLnTx/>
              <a:uFillTx/>
              <a:ea typeface="Arial" pitchFamily="34" charset="0"/>
            </a:endParaRPr>
          </a:p>
        </p:txBody>
      </p:sp>
      <p:sp>
        <p:nvSpPr>
          <p:cNvPr id="25607" name="Avrundet rektangel 25" title=""/>
          <p:cNvSpPr/>
          <p:nvPr/>
        </p:nvSpPr>
        <p:spPr>
          <a:xfrm>
            <a:off x="7451725" y="3429000"/>
            <a:ext cx="1584325" cy="504825"/>
          </a:xfrm>
          <a:prstGeom prst="roundRect">
            <a:avLst>
              <a:gd name="adj" fmla="val 16667"/>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0">
              <a:lnSpc>
                <a:spcPct val="100000"/>
              </a:lnSpc>
              <a:spcBef>
                <a:spcPct val="0"/>
              </a:spcBef>
              <a:spcAft>
                <a:spcPct val="0"/>
              </a:spcAft>
              <a:buClrTx/>
              <a:buSzTx/>
              <a:buFontTx/>
              <a:buNone/>
            </a:pPr>
            <a:r>
              <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Pasientforløp Ticstilstand og Tourettes syndrom</a:t>
            </a:r>
            <a:endParaRPr kumimoji="0" lang="nb-NO" altLang="nb-NO" sz="1100" b="0" i="0" u="none" strike="noStrike" kern="1200" cap="none" spc="0" normalizeH="0" baseline="0" noProof="0">
              <a:uLnTx/>
              <a:uFillTx/>
              <a:ea typeface="Arial" pitchFamily="34" charset="0"/>
            </a:endParaRPr>
          </a:p>
        </p:txBody>
      </p:sp>
      <p:cxnSp>
        <p:nvCxnSpPr>
          <p:cNvPr id="25608" name="Figur 27" title=""/>
          <p:cNvCxnSpPr>
            <a:stCxn id="25602" idx="2"/>
            <a:endCxn id="25603" idx="1"/>
          </p:cNvCxnSpPr>
          <p:nvPr/>
        </p:nvCxnSpPr>
        <p:spPr>
          <a:xfrm rot="16200000" flipH="1">
            <a:off x="1421607" y="4852194"/>
            <a:ext cx="900112" cy="1079500"/>
          </a:xfrm>
          <a:prstGeom prst="bentConnector2">
            <a:avLst/>
          </a:prstGeom>
          <a:noFill/>
          <a:ln w="25400">
            <a:solidFill>
              <a:schemeClr val="accent1"/>
            </a:solidFill>
            <a:miter lim="800000"/>
            <a:tailEnd type="arrow"/>
          </a:ln>
          <a:effectLst>
            <a:outerShdw blurRad="40000" dist="20000" dir="5400000">
              <a:srgbClr val="000000">
                <a:alpha val="37999"/>
              </a:srgbClr>
            </a:outerShdw>
          </a:effectLst>
        </p:spPr>
      </p:cxnSp>
      <p:cxnSp>
        <p:nvCxnSpPr>
          <p:cNvPr id="25609" name="Figur 29" title=""/>
          <p:cNvCxnSpPr>
            <a:stCxn id="25603" idx="2"/>
          </p:cNvCxnSpPr>
          <p:nvPr/>
        </p:nvCxnSpPr>
        <p:spPr>
          <a:xfrm rot="5400000">
            <a:off x="2232025" y="5553075"/>
            <a:ext cx="431800" cy="1511300"/>
          </a:xfrm>
          <a:prstGeom prst="bentConnector2">
            <a:avLst/>
          </a:prstGeom>
          <a:noFill/>
          <a:ln w="25400">
            <a:solidFill>
              <a:schemeClr val="accent1"/>
            </a:solidFill>
            <a:miter lim="800000"/>
            <a:tailEnd type="arrow"/>
          </a:ln>
          <a:effectLst>
            <a:outerShdw blurRad="40000" dist="20000" dir="5400000">
              <a:srgbClr val="000000">
                <a:alpha val="37999"/>
              </a:srgbClr>
            </a:outerShdw>
          </a:effectLst>
        </p:spPr>
      </p:cxnSp>
      <p:sp>
        <p:nvSpPr>
          <p:cNvPr id="25610" name="TekstSylinder 30" title=""/>
          <p:cNvSpPr/>
          <p:nvPr/>
        </p:nvSpPr>
        <p:spPr>
          <a:xfrm>
            <a:off x="611188" y="6211888"/>
            <a:ext cx="1296987" cy="646112"/>
          </a:xfrm>
          <a:prstGeom prst="rect">
            <a:avLst/>
          </a:prstGeom>
          <a:noFill/>
          <a:ln>
            <a:noFill/>
            <a:miter lim="800000"/>
          </a:ln>
        </p:spPr>
        <p:txBody>
          <a:bodyPr>
            <a:sp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r>
              <a:rPr lang="nb-NO" altLang="nb-NO" sz="1800" b="1">
                <a:ea typeface="Arial" pitchFamily="34" charset="0"/>
              </a:rPr>
              <a:t>Tilbake til henviser</a:t>
            </a:r>
            <a:endParaRPr lang="nb-NO" altLang="nb-NO" sz="1800" b="1">
              <a:ea typeface="Arial" pitchFamily="34" charset="0"/>
            </a:endParaRPr>
          </a:p>
        </p:txBody>
      </p:sp>
      <p:sp>
        <p:nvSpPr>
          <p:cNvPr id="25611" name="Avrundet rektangel 31" title=""/>
          <p:cNvSpPr/>
          <p:nvPr/>
        </p:nvSpPr>
        <p:spPr>
          <a:xfrm>
            <a:off x="4787900" y="4149725"/>
            <a:ext cx="1584325" cy="503238"/>
          </a:xfrm>
          <a:prstGeom prst="roundRect">
            <a:avLst>
              <a:gd name="adj" fmla="val 16667"/>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0">
              <a:lnSpc>
                <a:spcPct val="100000"/>
              </a:lnSpc>
              <a:spcBef>
                <a:spcPct val="0"/>
              </a:spcBef>
              <a:spcAft>
                <a:spcPct val="0"/>
              </a:spcAft>
              <a:buClrTx/>
              <a:buSzTx/>
              <a:buFontTx/>
              <a:buNone/>
            </a:pPr>
            <a:r>
              <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Utredning av uavklart tilstand</a:t>
            </a:r>
            <a:endParaRPr kumimoji="0" lang="nb-NO" altLang="nb-NO" sz="1200" b="0" i="0" u="none" strike="noStrike" kern="1200" cap="none" spc="0" normalizeH="0" baseline="0" noProof="0">
              <a:uLnTx/>
              <a:uFillTx/>
              <a:ea typeface="Arial" pitchFamily="34" charset="0"/>
            </a:endParaRPr>
          </a:p>
        </p:txBody>
      </p:sp>
      <p:sp>
        <p:nvSpPr>
          <p:cNvPr id="25612" name="Avrundet rektangel 32" title=""/>
          <p:cNvSpPr/>
          <p:nvPr/>
        </p:nvSpPr>
        <p:spPr>
          <a:xfrm>
            <a:off x="4787900" y="4868863"/>
            <a:ext cx="1584325" cy="504825"/>
          </a:xfrm>
          <a:prstGeom prst="roundRect">
            <a:avLst>
              <a:gd name="adj" fmla="val 16667"/>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0">
              <a:lnSpc>
                <a:spcPct val="100000"/>
              </a:lnSpc>
              <a:spcBef>
                <a:spcPct val="0"/>
              </a:spcBef>
              <a:spcAft>
                <a:spcPct val="0"/>
              </a:spcAft>
              <a:buClrTx/>
              <a:buSzTx/>
              <a:buFontTx/>
              <a:buNone/>
            </a:pPr>
            <a:r>
              <a:rPr kumimoji="0" lang="nb-NO" altLang="nb-NO" sz="10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Avklare det uavklarte – avklare om det foreligger psykisk lidelse</a:t>
            </a:r>
            <a:endParaRPr kumimoji="0" lang="nb-NO" altLang="nb-NO" sz="1000" b="0" i="0" u="none" strike="noStrike" kern="1200" cap="none" spc="0" normalizeH="0" baseline="0" noProof="0">
              <a:uLnTx/>
              <a:uFillTx/>
              <a:ea typeface="Arial" pitchFamily="34" charset="0"/>
            </a:endParaRPr>
          </a:p>
        </p:txBody>
      </p:sp>
      <p:cxnSp>
        <p:nvCxnSpPr>
          <p:cNvPr id="25613" name="Figur 34" title=""/>
          <p:cNvCxnSpPr>
            <a:stCxn id="25602" idx="0"/>
            <a:endCxn id="25605" idx="1"/>
          </p:cNvCxnSpPr>
          <p:nvPr/>
        </p:nvCxnSpPr>
        <p:spPr>
          <a:xfrm rot="5400000" flipH="1" flipV="1">
            <a:off x="1493838" y="3519488"/>
            <a:ext cx="755650" cy="1079500"/>
          </a:xfrm>
          <a:prstGeom prst="bentConnector2">
            <a:avLst/>
          </a:prstGeom>
          <a:noFill/>
          <a:ln w="25400">
            <a:solidFill>
              <a:schemeClr val="accent1"/>
            </a:solidFill>
            <a:miter lim="800000"/>
            <a:tailEnd type="arrow"/>
          </a:ln>
          <a:effectLst>
            <a:outerShdw blurRad="40000" dist="20000" dir="5400000">
              <a:srgbClr val="000000">
                <a:alpha val="37999"/>
              </a:srgbClr>
            </a:outerShdw>
          </a:effectLst>
        </p:spPr>
      </p:cxnSp>
      <p:cxnSp>
        <p:nvCxnSpPr>
          <p:cNvPr id="25614" name="Rett pil 36" title=""/>
          <p:cNvCxnSpPr>
            <a:stCxn id="25602" idx="3"/>
            <a:endCxn id="25604" idx="1"/>
          </p:cNvCxnSpPr>
          <p:nvPr/>
        </p:nvCxnSpPr>
        <p:spPr>
          <a:xfrm>
            <a:off x="2124075" y="4689475"/>
            <a:ext cx="287338" cy="0"/>
          </a:xfrm>
          <a:prstGeom prst="line">
            <a:avLst/>
          </a:prstGeom>
          <a:noFill/>
          <a:ln w="25400">
            <a:solidFill>
              <a:schemeClr val="accent1"/>
            </a:solidFill>
            <a:miter lim="800000"/>
            <a:tailEnd type="arrow"/>
          </a:ln>
          <a:effectLst>
            <a:outerShdw blurRad="40000" dist="20000" dir="5400000">
              <a:srgbClr val="000000">
                <a:alpha val="37999"/>
              </a:srgbClr>
            </a:outerShdw>
          </a:effectLst>
        </p:spPr>
      </p:cxnSp>
      <p:cxnSp>
        <p:nvCxnSpPr>
          <p:cNvPr id="25615" name="Vinkel 38" title=""/>
          <p:cNvCxnSpPr>
            <a:stCxn id="25604" idx="3"/>
            <a:endCxn id="25612" idx="1"/>
          </p:cNvCxnSpPr>
          <p:nvPr/>
        </p:nvCxnSpPr>
        <p:spPr>
          <a:xfrm>
            <a:off x="3995738" y="4689475"/>
            <a:ext cx="792162" cy="431800"/>
          </a:xfrm>
          <a:prstGeom prst="bentConnector3">
            <a:avLst>
              <a:gd name="adj1" fmla="val 50000"/>
            </a:avLst>
          </a:prstGeom>
          <a:noFill/>
          <a:ln w="25400">
            <a:solidFill>
              <a:schemeClr val="accent1"/>
            </a:solidFill>
            <a:miter lim="800000"/>
            <a:tailEnd type="arrow"/>
          </a:ln>
          <a:effectLst>
            <a:outerShdw blurRad="40000" dist="20000" dir="5400000">
              <a:srgbClr val="000000">
                <a:alpha val="37999"/>
              </a:srgbClr>
            </a:outerShdw>
          </a:effectLst>
        </p:spPr>
      </p:cxnSp>
      <p:cxnSp>
        <p:nvCxnSpPr>
          <p:cNvPr id="25616" name="Vinkel 40" title=""/>
          <p:cNvCxnSpPr>
            <a:stCxn id="25604" idx="3"/>
            <a:endCxn id="25611" idx="1"/>
          </p:cNvCxnSpPr>
          <p:nvPr/>
        </p:nvCxnSpPr>
        <p:spPr>
          <a:xfrm flipV="1">
            <a:off x="3995738" y="4400550"/>
            <a:ext cx="792162" cy="288925"/>
          </a:xfrm>
          <a:prstGeom prst="bentConnector3">
            <a:avLst>
              <a:gd name="adj1" fmla="val 50000"/>
            </a:avLst>
          </a:prstGeom>
          <a:noFill/>
          <a:ln w="25400">
            <a:solidFill>
              <a:schemeClr val="accent1"/>
            </a:solidFill>
            <a:miter lim="800000"/>
            <a:tailEnd type="arrow"/>
          </a:ln>
          <a:effectLst>
            <a:outerShdw blurRad="40000" dist="20000" dir="5400000">
              <a:srgbClr val="000000">
                <a:alpha val="37999"/>
              </a:srgbClr>
            </a:outerShdw>
          </a:effectLst>
        </p:spPr>
      </p:cxnSp>
      <p:cxnSp>
        <p:nvCxnSpPr>
          <p:cNvPr id="25617" name="Vinkel 42" title=""/>
          <p:cNvCxnSpPr>
            <a:stCxn id="25605" idx="3"/>
            <a:endCxn id="25606" idx="1"/>
          </p:cNvCxnSpPr>
          <p:nvPr/>
        </p:nvCxnSpPr>
        <p:spPr>
          <a:xfrm flipV="1">
            <a:off x="3995738" y="2960688"/>
            <a:ext cx="2016125" cy="720725"/>
          </a:xfrm>
          <a:prstGeom prst="bentConnector3">
            <a:avLst>
              <a:gd name="adj1" fmla="val 50000"/>
            </a:avLst>
          </a:prstGeom>
          <a:noFill/>
          <a:ln w="25400">
            <a:solidFill>
              <a:schemeClr val="accent1"/>
            </a:solidFill>
            <a:miter lim="800000"/>
            <a:tailEnd type="arrow"/>
          </a:ln>
          <a:effectLst>
            <a:outerShdw blurRad="40000" dist="20000" dir="5400000">
              <a:srgbClr val="000000">
                <a:alpha val="37999"/>
              </a:srgbClr>
            </a:outerShdw>
          </a:effectLst>
        </p:spPr>
      </p:cxnSp>
      <p:cxnSp>
        <p:nvCxnSpPr>
          <p:cNvPr id="25618" name="Rett pil 48" title=""/>
          <p:cNvCxnSpPr>
            <a:stCxn id="25605" idx="3"/>
            <a:endCxn id="25607" idx="1"/>
          </p:cNvCxnSpPr>
          <p:nvPr/>
        </p:nvCxnSpPr>
        <p:spPr>
          <a:xfrm>
            <a:off x="3995738" y="3681413"/>
            <a:ext cx="3455987" cy="0"/>
          </a:xfrm>
          <a:prstGeom prst="line">
            <a:avLst/>
          </a:prstGeom>
          <a:noFill/>
          <a:ln w="25400">
            <a:solidFill>
              <a:schemeClr val="accent1"/>
            </a:solidFill>
            <a:miter lim="800000"/>
            <a:tailEnd type="arrow"/>
          </a:ln>
          <a:effectLst>
            <a:outerShdw blurRad="40000" dist="20000" dir="5400000">
              <a:srgbClr val="000000">
                <a:alpha val="37999"/>
              </a:srgbClr>
            </a:outerShdw>
          </a:effectLst>
        </p:spPr>
      </p:cxnSp>
      <p:cxnSp>
        <p:nvCxnSpPr>
          <p:cNvPr id="25619" name="Figur 50" title=""/>
          <p:cNvCxnSpPr>
            <a:stCxn id="25611" idx="3"/>
            <a:endCxn id="25607" idx="2"/>
          </p:cNvCxnSpPr>
          <p:nvPr/>
        </p:nvCxnSpPr>
        <p:spPr>
          <a:xfrm flipV="1">
            <a:off x="6372225" y="3933825"/>
            <a:ext cx="1871663" cy="466725"/>
          </a:xfrm>
          <a:prstGeom prst="bentConnector2">
            <a:avLst/>
          </a:prstGeom>
          <a:noFill/>
          <a:ln w="25400">
            <a:solidFill>
              <a:schemeClr val="accent1"/>
            </a:solidFill>
            <a:miter lim="800000"/>
            <a:tailEnd type="arrow"/>
          </a:ln>
          <a:effectLst>
            <a:outerShdw blurRad="40000" dist="20000" dir="5400000">
              <a:srgbClr val="000000">
                <a:alpha val="37999"/>
              </a:srgbClr>
            </a:outerShdw>
          </a:effectLst>
        </p:spPr>
      </p:cxnSp>
      <p:cxnSp>
        <p:nvCxnSpPr>
          <p:cNvPr id="25620" name="Figur 52" title=""/>
          <p:cNvCxnSpPr>
            <a:endCxn id="25606" idx="2"/>
          </p:cNvCxnSpPr>
          <p:nvPr/>
        </p:nvCxnSpPr>
        <p:spPr>
          <a:xfrm rot="5400000" flipH="1" flipV="1">
            <a:off x="6065837" y="3519488"/>
            <a:ext cx="1044575" cy="431800"/>
          </a:xfrm>
          <a:prstGeom prst="bentConnector3">
            <a:avLst>
              <a:gd name="adj1" fmla="val -1935"/>
            </a:avLst>
          </a:prstGeom>
          <a:noFill/>
          <a:ln w="25400">
            <a:solidFill>
              <a:schemeClr val="accent1"/>
            </a:solidFill>
            <a:miter lim="800000"/>
            <a:tailEnd type="arrow"/>
          </a:ln>
          <a:effectLst>
            <a:outerShdw blurRad="40000" dist="20000" dir="5400000">
              <a:srgbClr val="000000">
                <a:alpha val="37999"/>
              </a:srgbClr>
            </a:outerShdw>
          </a:effectLst>
        </p:spPr>
      </p:cxnSp>
      <p:cxnSp>
        <p:nvCxnSpPr>
          <p:cNvPr id="25621" name="Figur 54" title=""/>
          <p:cNvCxnSpPr>
            <a:stCxn id="25606" idx="3"/>
            <a:endCxn id="25607" idx="0"/>
          </p:cNvCxnSpPr>
          <p:nvPr/>
        </p:nvCxnSpPr>
        <p:spPr>
          <a:xfrm>
            <a:off x="7596188" y="2960688"/>
            <a:ext cx="647700" cy="468312"/>
          </a:xfrm>
          <a:prstGeom prst="bentConnector2">
            <a:avLst/>
          </a:prstGeom>
          <a:noFill/>
          <a:ln w="25400">
            <a:solidFill>
              <a:schemeClr val="accent1"/>
            </a:solidFill>
            <a:miter lim="800000"/>
            <a:tailEnd type="arrow"/>
          </a:ln>
          <a:effectLst>
            <a:outerShdw blurRad="40000" dist="20000" dir="5400000">
              <a:srgbClr val="000000">
                <a:alpha val="37999"/>
              </a:srgbClr>
            </a:outerShdw>
          </a:effectLst>
        </p:spPr>
      </p:cxnSp>
      <p:cxnSp>
        <p:nvCxnSpPr>
          <p:cNvPr id="25622" name="Vinkel 56" title=""/>
          <p:cNvCxnSpPr>
            <a:stCxn id="25612" idx="3"/>
            <a:endCxn id="25603" idx="3"/>
          </p:cNvCxnSpPr>
          <p:nvPr/>
        </p:nvCxnSpPr>
        <p:spPr>
          <a:xfrm flipH="1">
            <a:off x="3995738" y="5121275"/>
            <a:ext cx="2376487" cy="720725"/>
          </a:xfrm>
          <a:prstGeom prst="bentConnector3">
            <a:avLst>
              <a:gd name="adj1" fmla="val -9620"/>
            </a:avLst>
          </a:prstGeom>
          <a:noFill/>
          <a:ln w="25400">
            <a:solidFill>
              <a:schemeClr val="accent1"/>
            </a:solidFill>
            <a:miter lim="800000"/>
            <a:tailEnd type="arrow"/>
          </a:ln>
          <a:effectLst>
            <a:outerShdw blurRad="40000" dist="20000" dir="5400000">
              <a:srgbClr val="000000">
                <a:alpha val="37999"/>
              </a:srgbClr>
            </a:outerShdw>
          </a:effectLst>
        </p:spPr>
      </p:cxnSp>
      <p:cxnSp>
        <p:nvCxnSpPr>
          <p:cNvPr id="25623" name="Vinkel 62" title=""/>
          <p:cNvCxnSpPr/>
          <p:nvPr/>
        </p:nvCxnSpPr>
        <p:spPr>
          <a:xfrm rot="10800000" flipV="1">
            <a:off x="3995738" y="4508500"/>
            <a:ext cx="2376487" cy="1512888"/>
          </a:xfrm>
          <a:prstGeom prst="bentConnector3">
            <a:avLst>
              <a:gd name="adj1" fmla="val -23828"/>
            </a:avLst>
          </a:prstGeom>
          <a:noFill/>
          <a:ln w="25400">
            <a:solidFill>
              <a:schemeClr val="accent1"/>
            </a:solidFill>
            <a:miter lim="800000"/>
            <a:tailEnd type="arrow"/>
          </a:ln>
          <a:effectLst>
            <a:outerShdw blurRad="40000" dist="20000" dir="5400000">
              <a:srgbClr val="000000">
                <a:alpha val="37999"/>
              </a:srgbClr>
            </a:outerShdw>
          </a:effectLst>
        </p:spPr>
      </p:cxnSp>
      <p:sp>
        <p:nvSpPr>
          <p:cNvPr id="25624" name="Avrundet rektangel 39"/>
          <p:cNvSpPr/>
          <p:nvPr/>
        </p:nvSpPr>
        <p:spPr>
          <a:xfrm>
            <a:off x="2411413" y="2781300"/>
            <a:ext cx="2520950" cy="576263"/>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l" defTabSz="914400" rtl="0" eaLnBrk="1" fontAlgn="auto" latinLnBrk="0" hangingPunct="1">
              <a:lnSpc>
                <a:spcPct val="100000"/>
              </a:lnSpc>
              <a:spcBef>
                <a:spcPct val="0"/>
              </a:spcBef>
              <a:spcAft>
                <a:spcPct val="0"/>
              </a:spcAft>
              <a:buClrTx/>
              <a:buSzTx/>
              <a:buFontTx/>
              <a:buNone/>
            </a:pPr>
            <a:r>
              <a:rPr kumimoji="0" lang="nb-NO" sz="1000" b="0" i="0" u="none" strike="noStrike" kern="1200" cap="none" spc="0" normalizeH="0" baseline="0" noProof="0">
                <a:ln>
                  <a:noFill/>
                </a:ln>
                <a:solidFill>
                  <a:schemeClr val="dk1"/>
                </a:solidFill>
                <a:uLnTx/>
                <a:uFillTx/>
                <a:latin typeface="+mn-lt" pitchFamily="34" charset="0"/>
                <a:ea typeface="+mn-ea" pitchFamily="34" charset="0"/>
                <a:cs typeface="+mn-cs"/>
              </a:rPr>
              <a:t>Der et pasientforløp kan antas, gis rett til behandling. Dette kan være et pasient-forløp for ticstilstand eller annen tilstand</a:t>
            </a:r>
          </a:p>
        </p:txBody>
      </p:sp>
      <p:cxnSp>
        <p:nvCxnSpPr>
          <p:cNvPr id="25625" name="Figur 68" title=""/>
          <p:cNvCxnSpPr/>
          <p:nvPr/>
        </p:nvCxnSpPr>
        <p:spPr>
          <a:xfrm flipV="1">
            <a:off x="6372225" y="3933825"/>
            <a:ext cx="1655763" cy="1187450"/>
          </a:xfrm>
          <a:prstGeom prst="bentConnector3">
            <a:avLst>
              <a:gd name="adj1" fmla="val 100074"/>
            </a:avLst>
          </a:prstGeom>
          <a:noFill/>
          <a:ln w="25400">
            <a:solidFill>
              <a:schemeClr val="accent1"/>
            </a:solidFill>
            <a:miter lim="800000"/>
            <a:tailEnd type="arrow"/>
          </a:ln>
          <a:effectLst>
            <a:outerShdw blurRad="40000" dist="20000" dir="5400000">
              <a:srgbClr val="000000">
                <a:alpha val="37999"/>
              </a:srgbClr>
            </a:outerShdw>
          </a:effectLst>
        </p:spPr>
      </p:cxnSp>
      <p:cxnSp>
        <p:nvCxnSpPr>
          <p:cNvPr id="25626" name="Rett pil 43" title=""/>
          <p:cNvCxnSpPr/>
          <p:nvPr/>
        </p:nvCxnSpPr>
        <p:spPr>
          <a:xfrm flipH="1" flipV="1">
            <a:off x="5580063" y="4652963"/>
            <a:ext cx="0" cy="215900"/>
          </a:xfrm>
          <a:prstGeom prst="line">
            <a:avLst/>
          </a:prstGeom>
          <a:noFill/>
          <a:ln w="25400">
            <a:solidFill>
              <a:schemeClr val="accent1"/>
            </a:solidFill>
            <a:miter lim="800000"/>
            <a:tailEnd type="arrow"/>
          </a:ln>
          <a:effectLst>
            <a:outerShdw blurRad="40000" dist="20000" dir="5400000">
              <a:srgbClr val="000000">
                <a:alpha val="37999"/>
              </a:srgbClr>
            </a:outerShdw>
          </a:effectLst>
        </p:spPr>
      </p:cxnSp>
      <p:sp>
        <p:nvSpPr>
          <p:cNvPr id="25627" name="Hjem 44" title="">
            <a:hlinkClick action="ppaction://hlinkshowjump?jump=firstslide"/>
          </p:cNvPr>
          <p:cNvSpPr/>
          <p:nvPr/>
        </p:nvSpPr>
        <p:spPr>
          <a:xfrm>
            <a:off x="8532813" y="6237288"/>
            <a:ext cx="431800" cy="360362"/>
          </a:xfrm>
          <a:prstGeom prst="actionButtonHome">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0">
              <a:lnSpc>
                <a:spcPct val="100000"/>
              </a:lnSpc>
              <a:spcBef>
                <a:spcPct val="0"/>
              </a:spcBef>
              <a:spcAft>
                <a:spcPct val="0"/>
              </a:spcAft>
              <a:buClrTx/>
              <a:buSzTx/>
              <a:buFontTx/>
              <a:buNone/>
            </a:pPr>
            <a:endParaRPr kumimoji="0" lang="nb-NO" altLang="en-US" sz="18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sym typeface="Wingdings" charset="2"/>
            </a:endParaRPr>
          </a:p>
        </p:txBody>
      </p:sp>
      <p:sp>
        <p:nvSpPr>
          <p:cNvPr id="25628" name="Avrundet rektangel 66"/>
          <p:cNvSpPr/>
          <p:nvPr/>
        </p:nvSpPr>
        <p:spPr>
          <a:xfrm>
            <a:off x="468313" y="1700213"/>
            <a:ext cx="3024187" cy="433387"/>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Inntak og vurdering</a:t>
            </a:r>
          </a:p>
        </p:txBody>
      </p:sp>
      <p:sp>
        <p:nvSpPr>
          <p:cNvPr id="25629" name="Avrundet rektangel 67" title=""/>
          <p:cNvSpPr/>
          <p:nvPr/>
        </p:nvSpPr>
        <p:spPr>
          <a:xfrm>
            <a:off x="468313" y="2276475"/>
            <a:ext cx="3024187" cy="431800"/>
          </a:xfrm>
          <a:prstGeom prst="roundRect">
            <a:avLst>
              <a:gd name="adj" fmla="val 16667"/>
            </a:avLst>
          </a:prstGeom>
          <a:gradFill rotWithShape="1">
            <a:gsLst>
              <a:gs pos="0">
                <a:srgbClr val="BCBCBC"/>
              </a:gs>
              <a:gs pos="35001">
                <a:srgbClr val="D0D0D0"/>
              </a:gs>
              <a:gs pos="100000">
                <a:srgbClr val="EDEDED"/>
              </a:gs>
            </a:gsLst>
            <a:lin ang="16200000" scaled="1"/>
          </a:gradFill>
          <a:ln>
            <a:solidFill>
              <a:prstClr val="black"/>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0">
              <a:lnSpc>
                <a:spcPct val="100000"/>
              </a:lnSpc>
              <a:spcBef>
                <a:spcPct val="0"/>
              </a:spcBef>
              <a:spcAft>
                <a:spcPct val="0"/>
              </a:spcAft>
              <a:buClrTx/>
              <a:buSzTx/>
              <a:buFontTx/>
              <a:buNone/>
            </a:pPr>
            <a:r>
              <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Oversiktbilde – vurderinger og rettigheter</a:t>
            </a:r>
            <a:endParaRPr kumimoji="0" lang="nb-NO" altLang="nb-NO" sz="1400" b="0" i="0" u="none" strike="noStrike" kern="1200" cap="none" spc="0" normalizeH="0" baseline="0" noProof="0">
              <a:uLnTx/>
              <a:uFillTx/>
              <a:ea typeface="Arial" pitchFamily="34" charset="0"/>
            </a:endParaRPr>
          </a:p>
        </p:txBody>
      </p:sp>
      <p:grpSp>
        <p:nvGrpSpPr>
          <p:cNvPr id="25630" name="Gruppe 2" title=""/>
          <p:cNvGrpSpPr/>
          <p:nvPr/>
        </p:nvGrpSpPr>
        <p:grpSpPr>
          <a:xfrm>
            <a:off x="468313" y="549275"/>
            <a:ext cx="1736725" cy="693738"/>
            <a:chOff x="1951" y="480744"/>
            <a:chExt cx="1736735" cy="694694"/>
          </a:xfrm>
        </p:grpSpPr>
        <p:sp>
          <p:nvSpPr>
            <p:cNvPr id="25631" name="Vinkeltegn 69" title="">
              <a:hlinkClick r:id="rId2" action="ppaction://hlinksldjump"/>
            </p:cNvPr>
            <p:cNvSpPr/>
            <p:nvPr/>
          </p:nvSpPr>
          <p:spPr>
            <a:xfrm>
              <a:off x="1951"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0">
                <a:spcBef>
                  <a:spcPct val="0"/>
                </a:spcBef>
                <a:buFontTx/>
                <a:buNone/>
              </a:pPr>
              <a:endParaRPr lang="nb-NO" altLang="nb-NO" sz="1800">
                <a:ea typeface="Arial" pitchFamily="34" charset="0"/>
              </a:endParaRPr>
            </a:p>
          </p:txBody>
        </p:sp>
        <p:sp>
          <p:nvSpPr>
            <p:cNvPr id="25632" name="Vinkeltegn 4"/>
            <p:cNvSpPr/>
            <p:nvPr/>
          </p:nvSpPr>
          <p:spPr>
            <a:xfrm>
              <a:off x="349615"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Pasient/ pårørende informasjon</a:t>
              </a:r>
            </a:p>
          </p:txBody>
        </p:sp>
      </p:grpSp>
      <p:grpSp>
        <p:nvGrpSpPr>
          <p:cNvPr id="25633" name="Gruppe 3" title=""/>
          <p:cNvGrpSpPr/>
          <p:nvPr/>
        </p:nvGrpSpPr>
        <p:grpSpPr>
          <a:xfrm>
            <a:off x="2030413" y="549275"/>
            <a:ext cx="1736725" cy="693738"/>
            <a:chOff x="1565013" y="480744"/>
            <a:chExt cx="1736735" cy="694694"/>
          </a:xfrm>
        </p:grpSpPr>
        <p:sp>
          <p:nvSpPr>
            <p:cNvPr id="25634" name="Vinkeltegn 72" title="">
              <a:hlinkClick r:id="" action="ppaction://noaction"/>
            </p:cNvPr>
            <p:cNvSpPr/>
            <p:nvPr/>
          </p:nvSpPr>
          <p:spPr>
            <a:xfrm>
              <a:off x="1565013" y="480744"/>
              <a:ext cx="1736735" cy="694694"/>
            </a:xfrm>
            <a:prstGeom prst="chevron">
              <a:avLst>
                <a:gd name="adj" fmla="val 50000"/>
              </a:avLst>
            </a:prstGeom>
            <a:gradFill rotWithShape="1">
              <a:gsLst>
                <a:gs pos="0">
                  <a:srgbClr val="BCBCBC"/>
                </a:gs>
                <a:gs pos="35001">
                  <a:srgbClr val="D0D0D0"/>
                </a:gs>
                <a:gs pos="100000">
                  <a:srgbClr val="EDEDED"/>
                </a:gs>
              </a:gsLst>
              <a:lin ang="16200000" scaled="1"/>
            </a:gradFill>
            <a:ln>
              <a:solidFill>
                <a:srgbClr val="000000"/>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0">
                <a:spcBef>
                  <a:spcPct val="0"/>
                </a:spcBef>
                <a:buFontTx/>
                <a:buNone/>
              </a:pPr>
              <a:endParaRPr lang="nb-NO" altLang="nb-NO" sz="1800">
                <a:ea typeface="Arial" pitchFamily="34" charset="0"/>
              </a:endParaRPr>
            </a:p>
          </p:txBody>
        </p:sp>
        <p:sp>
          <p:nvSpPr>
            <p:cNvPr id="25635" name="Vinkeltegn 6"/>
            <p:cNvSpPr/>
            <p:nvPr/>
          </p:nvSpPr>
          <p:spPr>
            <a:xfrm>
              <a:off x="1912677"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Inntak og vurdering</a:t>
              </a:r>
            </a:p>
          </p:txBody>
        </p:sp>
      </p:grpSp>
      <p:grpSp>
        <p:nvGrpSpPr>
          <p:cNvPr id="25636" name="Gruppe 4" title=""/>
          <p:cNvGrpSpPr/>
          <p:nvPr/>
        </p:nvGrpSpPr>
        <p:grpSpPr>
          <a:xfrm>
            <a:off x="3594100" y="549275"/>
            <a:ext cx="1736725" cy="693738"/>
            <a:chOff x="3128076" y="480744"/>
            <a:chExt cx="1736735" cy="694694"/>
          </a:xfrm>
        </p:grpSpPr>
        <p:sp>
          <p:nvSpPr>
            <p:cNvPr id="25637" name="Vinkeltegn 75" title="">
              <a:hlinkClick r:id="rId3" action="ppaction://hlinksldjump"/>
            </p:cNvPr>
            <p:cNvSpPr/>
            <p:nvPr/>
          </p:nvSpPr>
          <p:spPr>
            <a:xfrm>
              <a:off x="3128076"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0">
                <a:spcBef>
                  <a:spcPct val="0"/>
                </a:spcBef>
                <a:buFontTx/>
                <a:buNone/>
              </a:pPr>
              <a:endParaRPr lang="nb-NO" altLang="nb-NO" sz="1800">
                <a:ea typeface="Arial" pitchFamily="34" charset="0"/>
              </a:endParaRPr>
            </a:p>
          </p:txBody>
        </p:sp>
        <p:sp>
          <p:nvSpPr>
            <p:cNvPr id="25638" name="Vinkeltegn 8"/>
            <p:cNvSpPr/>
            <p:nvPr/>
          </p:nvSpPr>
          <p:spPr>
            <a:xfrm>
              <a:off x="3475741"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Utredning og diagnostikk</a:t>
              </a:r>
            </a:p>
          </p:txBody>
        </p:sp>
      </p:grpSp>
      <p:grpSp>
        <p:nvGrpSpPr>
          <p:cNvPr id="25639" name="Gruppe 6" title=""/>
          <p:cNvGrpSpPr/>
          <p:nvPr/>
        </p:nvGrpSpPr>
        <p:grpSpPr>
          <a:xfrm>
            <a:off x="6719888" y="549275"/>
            <a:ext cx="1736725" cy="693738"/>
            <a:chOff x="6254200" y="480744"/>
            <a:chExt cx="1736735" cy="694694"/>
          </a:xfrm>
        </p:grpSpPr>
        <p:sp>
          <p:nvSpPr>
            <p:cNvPr id="25640" name="Vinkeltegn 78" title="">
              <a:hlinkClick r:id="rId4" action="ppaction://hlinksldjump"/>
            </p:cNvPr>
            <p:cNvSpPr/>
            <p:nvPr/>
          </p:nvSpPr>
          <p:spPr>
            <a:xfrm>
              <a:off x="6254200"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0">
                <a:spcBef>
                  <a:spcPct val="0"/>
                </a:spcBef>
                <a:buFontTx/>
                <a:buNone/>
              </a:pPr>
              <a:endParaRPr lang="nb-NO" altLang="nb-NO" sz="1800">
                <a:ea typeface="Arial" pitchFamily="34" charset="0"/>
              </a:endParaRPr>
            </a:p>
          </p:txBody>
        </p:sp>
        <p:sp>
          <p:nvSpPr>
            <p:cNvPr id="25641" name="Vinkeltegn 12"/>
            <p:cNvSpPr/>
            <p:nvPr/>
          </p:nvSpPr>
          <p:spPr>
            <a:xfrm>
              <a:off x="6601864"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Pasientforløp - oversikt</a:t>
              </a:r>
            </a:p>
          </p:txBody>
        </p:sp>
      </p:grpSp>
      <p:grpSp>
        <p:nvGrpSpPr>
          <p:cNvPr id="25642" name="Gruppe 2" title=""/>
          <p:cNvGrpSpPr/>
          <p:nvPr/>
        </p:nvGrpSpPr>
        <p:grpSpPr>
          <a:xfrm>
            <a:off x="5148263" y="549275"/>
            <a:ext cx="1736725" cy="693738"/>
            <a:chOff x="1951" y="480744"/>
            <a:chExt cx="1736735" cy="694694"/>
          </a:xfrm>
        </p:grpSpPr>
        <p:sp>
          <p:nvSpPr>
            <p:cNvPr id="25643" name="Vinkeltegn 81" title="">
              <a:hlinkClick r:id="rId5" action="ppaction://hlinksldjump"/>
            </p:cNvPr>
            <p:cNvSpPr/>
            <p:nvPr/>
          </p:nvSpPr>
          <p:spPr>
            <a:xfrm>
              <a:off x="1951"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0">
                <a:spcBef>
                  <a:spcPct val="0"/>
                </a:spcBef>
                <a:buFontTx/>
                <a:buNone/>
              </a:pPr>
              <a:endParaRPr lang="nb-NO" altLang="nb-NO" sz="1800">
                <a:ea typeface="Arial" pitchFamily="34" charset="0"/>
              </a:endParaRPr>
            </a:p>
          </p:txBody>
        </p:sp>
        <p:sp>
          <p:nvSpPr>
            <p:cNvPr id="25644" name="Vinkeltegn 4"/>
            <p:cNvSpPr/>
            <p:nvPr/>
          </p:nvSpPr>
          <p:spPr>
            <a:xfrm>
              <a:off x="349615"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Behandling og tiltak</a:t>
              </a:r>
            </a:p>
          </p:txBody>
        </p:sp>
      </p:grpSp>
    </p:spTree>
  </p:cSld>
  <p:clrMapOvr>
    <a:masterClrMapping/>
  </p:clrMapOvr>
  <p:transition/>
  <p:timing/>
</p:sld>
</file>

<file path=ppt/slides/slide14.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title=""/>
        <p:cNvGrpSpPr/>
        <p:nvPr/>
      </p:nvGrpSpPr>
      <p:grpSpPr/>
      <p:sp>
        <p:nvSpPr>
          <p:cNvPr id="26626" name="Avrundet rektangel 19" title=""/>
          <p:cNvSpPr/>
          <p:nvPr/>
        </p:nvSpPr>
        <p:spPr>
          <a:xfrm>
            <a:off x="539750" y="4437063"/>
            <a:ext cx="1584325" cy="504825"/>
          </a:xfrm>
          <a:prstGeom prst="roundRect">
            <a:avLst>
              <a:gd name="adj" fmla="val 16667"/>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0">
              <a:lnSpc>
                <a:spcPct val="100000"/>
              </a:lnSpc>
              <a:spcBef>
                <a:spcPct val="0"/>
              </a:spcBef>
              <a:spcAft>
                <a:spcPct val="0"/>
              </a:spcAft>
              <a:buClrTx/>
              <a:buSzTx/>
              <a:buFontTx/>
              <a:buNone/>
            </a:pPr>
            <a:r>
              <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Vurdering av henvisning</a:t>
            </a:r>
            <a:endParaRPr kumimoji="0" lang="nb-NO" altLang="nb-NO" sz="1400" b="0" i="0" u="none" strike="noStrike" kern="1200" cap="none" spc="0" normalizeH="0" baseline="0" noProof="0">
              <a:uLnTx/>
              <a:uFillTx/>
              <a:ea typeface="Arial" pitchFamily="34" charset="0"/>
            </a:endParaRPr>
          </a:p>
        </p:txBody>
      </p:sp>
      <p:sp>
        <p:nvSpPr>
          <p:cNvPr id="26627" name="Avrundet rektangel 20" title=""/>
          <p:cNvSpPr/>
          <p:nvPr/>
        </p:nvSpPr>
        <p:spPr>
          <a:xfrm>
            <a:off x="2411413" y="5589588"/>
            <a:ext cx="1584325" cy="503237"/>
          </a:xfrm>
          <a:prstGeom prst="roundRect">
            <a:avLst>
              <a:gd name="adj" fmla="val 16667"/>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0">
              <a:lnSpc>
                <a:spcPct val="100000"/>
              </a:lnSpc>
              <a:spcBef>
                <a:spcPct val="0"/>
              </a:spcBef>
              <a:spcAft>
                <a:spcPct val="0"/>
              </a:spcAft>
              <a:buClrTx/>
              <a:buSzTx/>
              <a:buFontTx/>
              <a:buNone/>
            </a:pPr>
            <a:r>
              <a:rPr kumimoji="0" lang="nb-NO" altLang="nb-NO" sz="10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Ikke behov for helsehjelp fra spesialisthelsetjenesten</a:t>
            </a:r>
            <a:endParaRPr kumimoji="0" lang="nb-NO" altLang="nb-NO" sz="1000" b="0" i="0" u="none" strike="noStrike" kern="1200" cap="none" spc="0" normalizeH="0" baseline="0" noProof="0">
              <a:uLnTx/>
              <a:uFillTx/>
              <a:ea typeface="Arial" pitchFamily="34" charset="0"/>
            </a:endParaRPr>
          </a:p>
        </p:txBody>
      </p:sp>
      <p:sp>
        <p:nvSpPr>
          <p:cNvPr id="26628" name="Avrundet rektangel 21" title=""/>
          <p:cNvSpPr/>
          <p:nvPr/>
        </p:nvSpPr>
        <p:spPr>
          <a:xfrm>
            <a:off x="2411413" y="4437063"/>
            <a:ext cx="1584325" cy="504825"/>
          </a:xfrm>
          <a:prstGeom prst="roundRect">
            <a:avLst>
              <a:gd name="adj" fmla="val 16667"/>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0">
              <a:lnSpc>
                <a:spcPct val="100000"/>
              </a:lnSpc>
              <a:spcBef>
                <a:spcPct val="0"/>
              </a:spcBef>
              <a:spcAft>
                <a:spcPct val="0"/>
              </a:spcAft>
              <a:buClrTx/>
              <a:buSzTx/>
              <a:buFontTx/>
              <a:buNone/>
            </a:pPr>
            <a:r>
              <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Rett til utredning</a:t>
            </a:r>
            <a:endParaRPr kumimoji="0" lang="nb-NO" altLang="nb-NO" sz="1400" b="0" i="0" u="none" strike="noStrike" kern="1200" cap="none" spc="0" normalizeH="0" baseline="0" noProof="0">
              <a:uLnTx/>
              <a:uFillTx/>
              <a:ea typeface="Arial" pitchFamily="34" charset="0"/>
            </a:endParaRPr>
          </a:p>
        </p:txBody>
      </p:sp>
      <p:sp>
        <p:nvSpPr>
          <p:cNvPr id="26629" name="Avrundet rektangel 23" title=""/>
          <p:cNvSpPr/>
          <p:nvPr/>
        </p:nvSpPr>
        <p:spPr>
          <a:xfrm>
            <a:off x="2411413" y="3429000"/>
            <a:ext cx="1584325" cy="504825"/>
          </a:xfrm>
          <a:prstGeom prst="roundRect">
            <a:avLst>
              <a:gd name="adj" fmla="val 16667"/>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0">
              <a:lnSpc>
                <a:spcPct val="100000"/>
              </a:lnSpc>
              <a:spcBef>
                <a:spcPct val="0"/>
              </a:spcBef>
              <a:spcAft>
                <a:spcPct val="0"/>
              </a:spcAft>
              <a:buClrTx/>
              <a:buSzTx/>
              <a:buFontTx/>
              <a:buNone/>
            </a:pPr>
            <a:r>
              <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Rett til behandling</a:t>
            </a:r>
            <a:endParaRPr kumimoji="0" lang="nb-NO" altLang="nb-NO" sz="1400" b="0" i="0" u="none" strike="noStrike" kern="1200" cap="none" spc="0" normalizeH="0" baseline="0" noProof="0">
              <a:uLnTx/>
              <a:uFillTx/>
              <a:ea typeface="Arial" pitchFamily="34" charset="0"/>
            </a:endParaRPr>
          </a:p>
        </p:txBody>
      </p:sp>
      <p:sp>
        <p:nvSpPr>
          <p:cNvPr id="26630" name="Avrundet rektangel 24" title=""/>
          <p:cNvSpPr/>
          <p:nvPr/>
        </p:nvSpPr>
        <p:spPr>
          <a:xfrm>
            <a:off x="6011863" y="2708275"/>
            <a:ext cx="1584325" cy="504825"/>
          </a:xfrm>
          <a:prstGeom prst="roundRect">
            <a:avLst>
              <a:gd name="adj" fmla="val 16667"/>
            </a:avLst>
          </a:prstGeom>
          <a:gradFill rotWithShape="1">
            <a:gsLst>
              <a:gs pos="0">
                <a:srgbClr val="BCBCBC"/>
              </a:gs>
              <a:gs pos="35001">
                <a:srgbClr val="D0D0D0"/>
              </a:gs>
              <a:gs pos="100000">
                <a:srgbClr val="EDEDED"/>
              </a:gs>
            </a:gsLst>
            <a:lin ang="16200000" scaled="1"/>
          </a:gradFill>
          <a:ln>
            <a:solidFill>
              <a:prstClr val="black"/>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0">
              <a:lnSpc>
                <a:spcPct val="100000"/>
              </a:lnSpc>
              <a:spcBef>
                <a:spcPct val="0"/>
              </a:spcBef>
              <a:spcAft>
                <a:spcPct val="0"/>
              </a:spcAft>
              <a:buClrTx/>
              <a:buSzTx/>
              <a:buFontTx/>
              <a:buNone/>
            </a:pPr>
            <a:r>
              <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Pasientforløp  annen tilstand</a:t>
            </a:r>
            <a:endParaRPr kumimoji="0" lang="nb-NO" altLang="nb-NO" sz="1400" b="0" i="0" u="none" strike="noStrike" kern="1200" cap="none" spc="0" normalizeH="0" baseline="0" noProof="0">
              <a:uLnTx/>
              <a:uFillTx/>
              <a:ea typeface="Arial" pitchFamily="34" charset="0"/>
            </a:endParaRPr>
          </a:p>
        </p:txBody>
      </p:sp>
      <p:sp>
        <p:nvSpPr>
          <p:cNvPr id="26631" name="Avrundet rektangel 25" title=""/>
          <p:cNvSpPr/>
          <p:nvPr/>
        </p:nvSpPr>
        <p:spPr>
          <a:xfrm>
            <a:off x="7451725" y="3429000"/>
            <a:ext cx="1584325" cy="504825"/>
          </a:xfrm>
          <a:prstGeom prst="roundRect">
            <a:avLst>
              <a:gd name="adj" fmla="val 16667"/>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0">
              <a:lnSpc>
                <a:spcPct val="100000"/>
              </a:lnSpc>
              <a:spcBef>
                <a:spcPct val="0"/>
              </a:spcBef>
              <a:spcAft>
                <a:spcPct val="0"/>
              </a:spcAft>
              <a:buClrTx/>
              <a:buSzTx/>
              <a:buFontTx/>
              <a:buNone/>
            </a:pPr>
            <a:r>
              <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Pasientforløp Ticstilstand og Tourettes syndrom</a:t>
            </a:r>
            <a:endParaRPr kumimoji="0" lang="nb-NO" altLang="nb-NO" sz="1100" b="0" i="0" u="none" strike="noStrike" kern="1200" cap="none" spc="0" normalizeH="0" baseline="0" noProof="0">
              <a:uLnTx/>
              <a:uFillTx/>
              <a:ea typeface="Arial" pitchFamily="34" charset="0"/>
            </a:endParaRPr>
          </a:p>
        </p:txBody>
      </p:sp>
      <p:cxnSp>
        <p:nvCxnSpPr>
          <p:cNvPr id="26632" name="Figur 27" title=""/>
          <p:cNvCxnSpPr>
            <a:stCxn id="26626" idx="2"/>
            <a:endCxn id="26627" idx="1"/>
          </p:cNvCxnSpPr>
          <p:nvPr/>
        </p:nvCxnSpPr>
        <p:spPr>
          <a:xfrm rot="16200000" flipH="1">
            <a:off x="1421607" y="4852194"/>
            <a:ext cx="900112" cy="1079500"/>
          </a:xfrm>
          <a:prstGeom prst="bentConnector2">
            <a:avLst/>
          </a:prstGeom>
          <a:noFill/>
          <a:ln w="25400">
            <a:solidFill>
              <a:schemeClr val="accent1"/>
            </a:solidFill>
            <a:miter lim="800000"/>
            <a:tailEnd type="arrow"/>
          </a:ln>
          <a:effectLst>
            <a:outerShdw blurRad="40000" dist="20000" dir="5400000">
              <a:srgbClr val="000000">
                <a:alpha val="37999"/>
              </a:srgbClr>
            </a:outerShdw>
          </a:effectLst>
        </p:spPr>
      </p:cxnSp>
      <p:cxnSp>
        <p:nvCxnSpPr>
          <p:cNvPr id="26633" name="Figur 29" title=""/>
          <p:cNvCxnSpPr>
            <a:stCxn id="26627" idx="2"/>
          </p:cNvCxnSpPr>
          <p:nvPr/>
        </p:nvCxnSpPr>
        <p:spPr>
          <a:xfrm rot="5400000">
            <a:off x="2232025" y="5553075"/>
            <a:ext cx="431800" cy="1511300"/>
          </a:xfrm>
          <a:prstGeom prst="bentConnector2">
            <a:avLst/>
          </a:prstGeom>
          <a:noFill/>
          <a:ln w="25400">
            <a:solidFill>
              <a:schemeClr val="accent1"/>
            </a:solidFill>
            <a:miter lim="800000"/>
            <a:tailEnd type="arrow"/>
          </a:ln>
          <a:effectLst>
            <a:outerShdw blurRad="40000" dist="20000" dir="5400000">
              <a:srgbClr val="000000">
                <a:alpha val="37999"/>
              </a:srgbClr>
            </a:outerShdw>
          </a:effectLst>
        </p:spPr>
      </p:cxnSp>
      <p:sp>
        <p:nvSpPr>
          <p:cNvPr id="26634" name="TekstSylinder 30" title=""/>
          <p:cNvSpPr/>
          <p:nvPr/>
        </p:nvSpPr>
        <p:spPr>
          <a:xfrm>
            <a:off x="611188" y="6211888"/>
            <a:ext cx="1296987" cy="646112"/>
          </a:xfrm>
          <a:prstGeom prst="rect">
            <a:avLst/>
          </a:prstGeom>
          <a:noFill/>
          <a:ln>
            <a:noFill/>
            <a:miter lim="800000"/>
          </a:ln>
        </p:spPr>
        <p:txBody>
          <a:bodyPr>
            <a:sp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r>
              <a:rPr lang="nb-NO" altLang="nb-NO" sz="1800" b="1">
                <a:ea typeface="Arial" pitchFamily="34" charset="0"/>
              </a:rPr>
              <a:t>Tilbake til henviser</a:t>
            </a:r>
            <a:endParaRPr lang="nb-NO" altLang="nb-NO" sz="1800" b="1">
              <a:ea typeface="Arial" pitchFamily="34" charset="0"/>
            </a:endParaRPr>
          </a:p>
        </p:txBody>
      </p:sp>
      <p:sp>
        <p:nvSpPr>
          <p:cNvPr id="26635" name="Avrundet rektangel 31" title=""/>
          <p:cNvSpPr/>
          <p:nvPr/>
        </p:nvSpPr>
        <p:spPr>
          <a:xfrm>
            <a:off x="4787900" y="4149725"/>
            <a:ext cx="1584325" cy="503238"/>
          </a:xfrm>
          <a:prstGeom prst="roundRect">
            <a:avLst>
              <a:gd name="adj" fmla="val 16667"/>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0">
              <a:lnSpc>
                <a:spcPct val="100000"/>
              </a:lnSpc>
              <a:spcBef>
                <a:spcPct val="0"/>
              </a:spcBef>
              <a:spcAft>
                <a:spcPct val="0"/>
              </a:spcAft>
              <a:buClrTx/>
              <a:buSzTx/>
              <a:buFontTx/>
              <a:buNone/>
            </a:pPr>
            <a:r>
              <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Utredning av uavklart tilstand</a:t>
            </a:r>
            <a:endParaRPr kumimoji="0" lang="nb-NO" altLang="nb-NO" sz="1200" b="0" i="0" u="none" strike="noStrike" kern="1200" cap="none" spc="0" normalizeH="0" baseline="0" noProof="0">
              <a:uLnTx/>
              <a:uFillTx/>
              <a:ea typeface="Arial" pitchFamily="34" charset="0"/>
            </a:endParaRPr>
          </a:p>
        </p:txBody>
      </p:sp>
      <p:sp>
        <p:nvSpPr>
          <p:cNvPr id="26636" name="Avrundet rektangel 32" title=""/>
          <p:cNvSpPr/>
          <p:nvPr/>
        </p:nvSpPr>
        <p:spPr>
          <a:xfrm>
            <a:off x="4787900" y="4868863"/>
            <a:ext cx="1584325" cy="504825"/>
          </a:xfrm>
          <a:prstGeom prst="roundRect">
            <a:avLst>
              <a:gd name="adj" fmla="val 16667"/>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0">
              <a:lnSpc>
                <a:spcPct val="100000"/>
              </a:lnSpc>
              <a:spcBef>
                <a:spcPct val="0"/>
              </a:spcBef>
              <a:spcAft>
                <a:spcPct val="0"/>
              </a:spcAft>
              <a:buClrTx/>
              <a:buSzTx/>
              <a:buFontTx/>
              <a:buNone/>
            </a:pPr>
            <a:r>
              <a:rPr kumimoji="0" lang="nb-NO" altLang="nb-NO" sz="10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Avklare det uavklarte – avklare om det foreligger psykisk lidelse</a:t>
            </a:r>
            <a:endParaRPr kumimoji="0" lang="nb-NO" altLang="nb-NO" sz="1000" b="0" i="0" u="none" strike="noStrike" kern="1200" cap="none" spc="0" normalizeH="0" baseline="0" noProof="0">
              <a:uLnTx/>
              <a:uFillTx/>
              <a:ea typeface="Arial" pitchFamily="34" charset="0"/>
            </a:endParaRPr>
          </a:p>
        </p:txBody>
      </p:sp>
      <p:cxnSp>
        <p:nvCxnSpPr>
          <p:cNvPr id="26637" name="Figur 34" title=""/>
          <p:cNvCxnSpPr>
            <a:stCxn id="26626" idx="0"/>
            <a:endCxn id="26629" idx="1"/>
          </p:cNvCxnSpPr>
          <p:nvPr/>
        </p:nvCxnSpPr>
        <p:spPr>
          <a:xfrm rot="5400000" flipH="1" flipV="1">
            <a:off x="1493838" y="3519488"/>
            <a:ext cx="755650" cy="1079500"/>
          </a:xfrm>
          <a:prstGeom prst="bentConnector2">
            <a:avLst/>
          </a:prstGeom>
          <a:noFill/>
          <a:ln w="25400">
            <a:solidFill>
              <a:schemeClr val="accent1"/>
            </a:solidFill>
            <a:miter lim="800000"/>
            <a:tailEnd type="arrow"/>
          </a:ln>
          <a:effectLst>
            <a:outerShdw blurRad="40000" dist="20000" dir="5400000">
              <a:srgbClr val="000000">
                <a:alpha val="37999"/>
              </a:srgbClr>
            </a:outerShdw>
          </a:effectLst>
        </p:spPr>
      </p:cxnSp>
      <p:cxnSp>
        <p:nvCxnSpPr>
          <p:cNvPr id="26638" name="Rett pil 36" title=""/>
          <p:cNvCxnSpPr>
            <a:stCxn id="26626" idx="3"/>
            <a:endCxn id="26628" idx="1"/>
          </p:cNvCxnSpPr>
          <p:nvPr/>
        </p:nvCxnSpPr>
        <p:spPr>
          <a:xfrm>
            <a:off x="2124075" y="4689475"/>
            <a:ext cx="287338" cy="0"/>
          </a:xfrm>
          <a:prstGeom prst="line">
            <a:avLst/>
          </a:prstGeom>
          <a:noFill/>
          <a:ln w="25400">
            <a:solidFill>
              <a:schemeClr val="accent1"/>
            </a:solidFill>
            <a:miter lim="800000"/>
            <a:tailEnd type="arrow"/>
          </a:ln>
          <a:effectLst>
            <a:outerShdw blurRad="40000" dist="20000" dir="5400000">
              <a:srgbClr val="000000">
                <a:alpha val="37999"/>
              </a:srgbClr>
            </a:outerShdw>
          </a:effectLst>
        </p:spPr>
      </p:cxnSp>
      <p:cxnSp>
        <p:nvCxnSpPr>
          <p:cNvPr id="26639" name="Vinkel 38" title=""/>
          <p:cNvCxnSpPr>
            <a:stCxn id="26628" idx="3"/>
            <a:endCxn id="26636" idx="1"/>
          </p:cNvCxnSpPr>
          <p:nvPr/>
        </p:nvCxnSpPr>
        <p:spPr>
          <a:xfrm>
            <a:off x="3995738" y="4689475"/>
            <a:ext cx="792162" cy="431800"/>
          </a:xfrm>
          <a:prstGeom prst="bentConnector3">
            <a:avLst>
              <a:gd name="adj1" fmla="val 50000"/>
            </a:avLst>
          </a:prstGeom>
          <a:noFill/>
          <a:ln w="25400">
            <a:solidFill>
              <a:schemeClr val="accent1"/>
            </a:solidFill>
            <a:miter lim="800000"/>
            <a:tailEnd type="arrow"/>
          </a:ln>
          <a:effectLst>
            <a:outerShdw blurRad="40000" dist="20000" dir="5400000">
              <a:srgbClr val="000000">
                <a:alpha val="37999"/>
              </a:srgbClr>
            </a:outerShdw>
          </a:effectLst>
        </p:spPr>
      </p:cxnSp>
      <p:cxnSp>
        <p:nvCxnSpPr>
          <p:cNvPr id="26640" name="Vinkel 40" title=""/>
          <p:cNvCxnSpPr>
            <a:stCxn id="26628" idx="3"/>
            <a:endCxn id="26635" idx="1"/>
          </p:cNvCxnSpPr>
          <p:nvPr/>
        </p:nvCxnSpPr>
        <p:spPr>
          <a:xfrm flipV="1">
            <a:off x="3995738" y="4400550"/>
            <a:ext cx="792162" cy="288925"/>
          </a:xfrm>
          <a:prstGeom prst="bentConnector3">
            <a:avLst>
              <a:gd name="adj1" fmla="val 50000"/>
            </a:avLst>
          </a:prstGeom>
          <a:noFill/>
          <a:ln w="25400">
            <a:solidFill>
              <a:schemeClr val="accent1"/>
            </a:solidFill>
            <a:miter lim="800000"/>
            <a:tailEnd type="arrow"/>
          </a:ln>
          <a:effectLst>
            <a:outerShdw blurRad="40000" dist="20000" dir="5400000">
              <a:srgbClr val="000000">
                <a:alpha val="37999"/>
              </a:srgbClr>
            </a:outerShdw>
          </a:effectLst>
        </p:spPr>
      </p:cxnSp>
      <p:cxnSp>
        <p:nvCxnSpPr>
          <p:cNvPr id="26641" name="Vinkel 42" title=""/>
          <p:cNvCxnSpPr>
            <a:stCxn id="26629" idx="3"/>
            <a:endCxn id="26630" idx="1"/>
          </p:cNvCxnSpPr>
          <p:nvPr/>
        </p:nvCxnSpPr>
        <p:spPr>
          <a:xfrm flipV="1">
            <a:off x="3995738" y="2960688"/>
            <a:ext cx="2016125" cy="720725"/>
          </a:xfrm>
          <a:prstGeom prst="bentConnector3">
            <a:avLst>
              <a:gd name="adj1" fmla="val 50000"/>
            </a:avLst>
          </a:prstGeom>
          <a:noFill/>
          <a:ln w="25400">
            <a:solidFill>
              <a:schemeClr val="accent1"/>
            </a:solidFill>
            <a:miter lim="800000"/>
            <a:tailEnd type="arrow"/>
          </a:ln>
          <a:effectLst>
            <a:outerShdw blurRad="40000" dist="20000" dir="5400000">
              <a:srgbClr val="000000">
                <a:alpha val="37999"/>
              </a:srgbClr>
            </a:outerShdw>
          </a:effectLst>
        </p:spPr>
      </p:cxnSp>
      <p:cxnSp>
        <p:nvCxnSpPr>
          <p:cNvPr id="26642" name="Rett pil 48" title=""/>
          <p:cNvCxnSpPr>
            <a:stCxn id="26629" idx="3"/>
            <a:endCxn id="26631" idx="1"/>
          </p:cNvCxnSpPr>
          <p:nvPr/>
        </p:nvCxnSpPr>
        <p:spPr>
          <a:xfrm>
            <a:off x="3995738" y="3681413"/>
            <a:ext cx="3455987" cy="0"/>
          </a:xfrm>
          <a:prstGeom prst="line">
            <a:avLst/>
          </a:prstGeom>
          <a:noFill/>
          <a:ln w="25400">
            <a:solidFill>
              <a:schemeClr val="accent1"/>
            </a:solidFill>
            <a:miter lim="800000"/>
            <a:tailEnd type="arrow"/>
          </a:ln>
          <a:effectLst>
            <a:outerShdw blurRad="40000" dist="20000" dir="5400000">
              <a:srgbClr val="000000">
                <a:alpha val="37999"/>
              </a:srgbClr>
            </a:outerShdw>
          </a:effectLst>
        </p:spPr>
      </p:cxnSp>
      <p:cxnSp>
        <p:nvCxnSpPr>
          <p:cNvPr id="26643" name="Figur 50" title=""/>
          <p:cNvCxnSpPr>
            <a:stCxn id="26635" idx="3"/>
            <a:endCxn id="26631" idx="2"/>
          </p:cNvCxnSpPr>
          <p:nvPr/>
        </p:nvCxnSpPr>
        <p:spPr>
          <a:xfrm flipV="1">
            <a:off x="6372225" y="3933825"/>
            <a:ext cx="1871663" cy="466725"/>
          </a:xfrm>
          <a:prstGeom prst="bentConnector2">
            <a:avLst/>
          </a:prstGeom>
          <a:noFill/>
          <a:ln w="25400">
            <a:solidFill>
              <a:schemeClr val="accent1"/>
            </a:solidFill>
            <a:miter lim="800000"/>
            <a:tailEnd type="arrow"/>
          </a:ln>
          <a:effectLst>
            <a:outerShdw blurRad="40000" dist="20000" dir="5400000">
              <a:srgbClr val="000000">
                <a:alpha val="37999"/>
              </a:srgbClr>
            </a:outerShdw>
          </a:effectLst>
        </p:spPr>
      </p:cxnSp>
      <p:cxnSp>
        <p:nvCxnSpPr>
          <p:cNvPr id="26644" name="Figur 52" title=""/>
          <p:cNvCxnSpPr>
            <a:endCxn id="26630" idx="2"/>
          </p:cNvCxnSpPr>
          <p:nvPr/>
        </p:nvCxnSpPr>
        <p:spPr>
          <a:xfrm rot="5400000" flipH="1" flipV="1">
            <a:off x="6065837" y="3519488"/>
            <a:ext cx="1044575" cy="431800"/>
          </a:xfrm>
          <a:prstGeom prst="bentConnector3">
            <a:avLst>
              <a:gd name="adj1" fmla="val -1935"/>
            </a:avLst>
          </a:prstGeom>
          <a:noFill/>
          <a:ln w="25400">
            <a:solidFill>
              <a:schemeClr val="accent1"/>
            </a:solidFill>
            <a:miter lim="800000"/>
            <a:tailEnd type="arrow"/>
          </a:ln>
          <a:effectLst>
            <a:outerShdw blurRad="40000" dist="20000" dir="5400000">
              <a:srgbClr val="000000">
                <a:alpha val="37999"/>
              </a:srgbClr>
            </a:outerShdw>
          </a:effectLst>
        </p:spPr>
      </p:cxnSp>
      <p:cxnSp>
        <p:nvCxnSpPr>
          <p:cNvPr id="26645" name="Figur 54" title=""/>
          <p:cNvCxnSpPr>
            <a:stCxn id="26630" idx="3"/>
            <a:endCxn id="26631" idx="0"/>
          </p:cNvCxnSpPr>
          <p:nvPr/>
        </p:nvCxnSpPr>
        <p:spPr>
          <a:xfrm>
            <a:off x="7596188" y="2960688"/>
            <a:ext cx="647700" cy="468312"/>
          </a:xfrm>
          <a:prstGeom prst="bentConnector2">
            <a:avLst/>
          </a:prstGeom>
          <a:noFill/>
          <a:ln w="25400">
            <a:solidFill>
              <a:schemeClr val="accent1"/>
            </a:solidFill>
            <a:miter lim="800000"/>
            <a:tailEnd type="arrow"/>
          </a:ln>
          <a:effectLst>
            <a:outerShdw blurRad="40000" dist="20000" dir="5400000">
              <a:srgbClr val="000000">
                <a:alpha val="37999"/>
              </a:srgbClr>
            </a:outerShdw>
          </a:effectLst>
        </p:spPr>
      </p:cxnSp>
      <p:cxnSp>
        <p:nvCxnSpPr>
          <p:cNvPr id="26646" name="Vinkel 56" title=""/>
          <p:cNvCxnSpPr>
            <a:stCxn id="26636" idx="3"/>
            <a:endCxn id="26627" idx="3"/>
          </p:cNvCxnSpPr>
          <p:nvPr/>
        </p:nvCxnSpPr>
        <p:spPr>
          <a:xfrm flipH="1">
            <a:off x="3995738" y="5121275"/>
            <a:ext cx="2376487" cy="720725"/>
          </a:xfrm>
          <a:prstGeom prst="bentConnector3">
            <a:avLst>
              <a:gd name="adj1" fmla="val -9620"/>
            </a:avLst>
          </a:prstGeom>
          <a:noFill/>
          <a:ln w="25400">
            <a:solidFill>
              <a:schemeClr val="accent1"/>
            </a:solidFill>
            <a:miter lim="800000"/>
            <a:tailEnd type="arrow"/>
          </a:ln>
          <a:effectLst>
            <a:outerShdw blurRad="40000" dist="20000" dir="5400000">
              <a:srgbClr val="000000">
                <a:alpha val="37999"/>
              </a:srgbClr>
            </a:outerShdw>
          </a:effectLst>
        </p:spPr>
      </p:cxnSp>
      <p:cxnSp>
        <p:nvCxnSpPr>
          <p:cNvPr id="26647" name="Vinkel 62" title=""/>
          <p:cNvCxnSpPr/>
          <p:nvPr/>
        </p:nvCxnSpPr>
        <p:spPr>
          <a:xfrm rot="10800000" flipV="1">
            <a:off x="3995738" y="4508500"/>
            <a:ext cx="2376487" cy="1512888"/>
          </a:xfrm>
          <a:prstGeom prst="bentConnector3">
            <a:avLst>
              <a:gd name="adj1" fmla="val -23828"/>
            </a:avLst>
          </a:prstGeom>
          <a:noFill/>
          <a:ln w="25400">
            <a:solidFill>
              <a:schemeClr val="accent1"/>
            </a:solidFill>
            <a:miter lim="800000"/>
            <a:tailEnd type="arrow"/>
          </a:ln>
          <a:effectLst>
            <a:outerShdw blurRad="40000" dist="20000" dir="5400000">
              <a:srgbClr val="000000">
                <a:alpha val="37999"/>
              </a:srgbClr>
            </a:outerShdw>
          </a:effectLst>
        </p:spPr>
      </p:cxnSp>
      <p:sp>
        <p:nvSpPr>
          <p:cNvPr id="26648" name="Avrundet rektangel 39"/>
          <p:cNvSpPr/>
          <p:nvPr/>
        </p:nvSpPr>
        <p:spPr>
          <a:xfrm>
            <a:off x="6011863" y="1557338"/>
            <a:ext cx="2089150" cy="1008062"/>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000" b="0" i="0" u="none" strike="noStrike" kern="1200" cap="none" spc="0" normalizeH="0" baseline="0" noProof="0">
                <a:ln>
                  <a:noFill/>
                </a:ln>
                <a:solidFill>
                  <a:schemeClr val="dk1"/>
                </a:solidFill>
                <a:uLnTx/>
                <a:uFillTx/>
                <a:latin typeface="+mn-lt" pitchFamily="34" charset="0"/>
                <a:ea typeface="+mn-ea" pitchFamily="34" charset="0"/>
                <a:cs typeface="+mn-cs"/>
              </a:rPr>
              <a:t>Under utredning i pasientforløp for annen tilstand, kan antagelse om en ticstiltand oppstå. Kliniker vil da nyttegjøre seg av pasientforløp for ticstilstand og Tourettes syndrom</a:t>
            </a:r>
          </a:p>
        </p:txBody>
      </p:sp>
      <p:cxnSp>
        <p:nvCxnSpPr>
          <p:cNvPr id="26649" name="Figur 68" title=""/>
          <p:cNvCxnSpPr/>
          <p:nvPr/>
        </p:nvCxnSpPr>
        <p:spPr>
          <a:xfrm flipV="1">
            <a:off x="6372225" y="3933825"/>
            <a:ext cx="1655763" cy="1187450"/>
          </a:xfrm>
          <a:prstGeom prst="bentConnector3">
            <a:avLst>
              <a:gd name="adj1" fmla="val 100074"/>
            </a:avLst>
          </a:prstGeom>
          <a:noFill/>
          <a:ln w="25400">
            <a:solidFill>
              <a:schemeClr val="accent1"/>
            </a:solidFill>
            <a:miter lim="800000"/>
            <a:tailEnd type="arrow"/>
          </a:ln>
          <a:effectLst>
            <a:outerShdw blurRad="40000" dist="20000" dir="5400000">
              <a:srgbClr val="000000">
                <a:alpha val="37999"/>
              </a:srgbClr>
            </a:outerShdw>
          </a:effectLst>
        </p:spPr>
      </p:cxnSp>
      <p:cxnSp>
        <p:nvCxnSpPr>
          <p:cNvPr id="26650" name="Rett pil 43" title=""/>
          <p:cNvCxnSpPr/>
          <p:nvPr/>
        </p:nvCxnSpPr>
        <p:spPr>
          <a:xfrm flipH="1" flipV="1">
            <a:off x="5580063" y="4652963"/>
            <a:ext cx="0" cy="215900"/>
          </a:xfrm>
          <a:prstGeom prst="line">
            <a:avLst/>
          </a:prstGeom>
          <a:noFill/>
          <a:ln w="25400">
            <a:solidFill>
              <a:schemeClr val="accent1"/>
            </a:solidFill>
            <a:miter lim="800000"/>
            <a:tailEnd type="arrow"/>
          </a:ln>
          <a:effectLst>
            <a:outerShdw blurRad="40000" dist="20000" dir="5400000">
              <a:srgbClr val="000000">
                <a:alpha val="37999"/>
              </a:srgbClr>
            </a:outerShdw>
          </a:effectLst>
        </p:spPr>
      </p:cxnSp>
      <p:sp>
        <p:nvSpPr>
          <p:cNvPr id="26651" name="Hjem 44" title="">
            <a:hlinkClick action="ppaction://hlinkshowjump?jump=firstslide"/>
          </p:cNvPr>
          <p:cNvSpPr/>
          <p:nvPr/>
        </p:nvSpPr>
        <p:spPr>
          <a:xfrm>
            <a:off x="8532813" y="6237288"/>
            <a:ext cx="431800" cy="360362"/>
          </a:xfrm>
          <a:prstGeom prst="actionButtonHome">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0">
              <a:lnSpc>
                <a:spcPct val="100000"/>
              </a:lnSpc>
              <a:spcBef>
                <a:spcPct val="0"/>
              </a:spcBef>
              <a:spcAft>
                <a:spcPct val="0"/>
              </a:spcAft>
              <a:buClrTx/>
              <a:buSzTx/>
              <a:buFontTx/>
              <a:buNone/>
            </a:pPr>
            <a:endParaRPr kumimoji="0" lang="nb-NO" altLang="en-US" sz="18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sym typeface="Wingdings" charset="2"/>
            </a:endParaRPr>
          </a:p>
        </p:txBody>
      </p:sp>
      <p:sp>
        <p:nvSpPr>
          <p:cNvPr id="26652" name="Avrundet rektangel 66"/>
          <p:cNvSpPr/>
          <p:nvPr/>
        </p:nvSpPr>
        <p:spPr>
          <a:xfrm>
            <a:off x="468313" y="1700213"/>
            <a:ext cx="3024187" cy="433387"/>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Inntak og vurdering</a:t>
            </a:r>
          </a:p>
        </p:txBody>
      </p:sp>
      <p:sp>
        <p:nvSpPr>
          <p:cNvPr id="26653" name="Avrundet rektangel 67" title=""/>
          <p:cNvSpPr/>
          <p:nvPr/>
        </p:nvSpPr>
        <p:spPr>
          <a:xfrm>
            <a:off x="468313" y="2276475"/>
            <a:ext cx="3024187" cy="431800"/>
          </a:xfrm>
          <a:prstGeom prst="roundRect">
            <a:avLst>
              <a:gd name="adj" fmla="val 16667"/>
            </a:avLst>
          </a:prstGeom>
          <a:gradFill rotWithShape="1">
            <a:gsLst>
              <a:gs pos="0">
                <a:srgbClr val="BCBCBC"/>
              </a:gs>
              <a:gs pos="35001">
                <a:srgbClr val="D0D0D0"/>
              </a:gs>
              <a:gs pos="100000">
                <a:srgbClr val="EDEDED"/>
              </a:gs>
            </a:gsLst>
            <a:lin ang="16200000" scaled="1"/>
          </a:gradFill>
          <a:ln>
            <a:solidFill>
              <a:prstClr val="black"/>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0">
              <a:lnSpc>
                <a:spcPct val="100000"/>
              </a:lnSpc>
              <a:spcBef>
                <a:spcPct val="0"/>
              </a:spcBef>
              <a:spcAft>
                <a:spcPct val="0"/>
              </a:spcAft>
              <a:buClrTx/>
              <a:buSzTx/>
              <a:buFontTx/>
              <a:buNone/>
            </a:pPr>
            <a:r>
              <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Oversiktbilde – vurderinger og rettigheter</a:t>
            </a:r>
            <a:endParaRPr kumimoji="0" lang="nb-NO" altLang="nb-NO" sz="1400" b="0" i="0" u="none" strike="noStrike" kern="1200" cap="none" spc="0" normalizeH="0" baseline="0" noProof="0">
              <a:uLnTx/>
              <a:uFillTx/>
              <a:ea typeface="Arial" pitchFamily="34" charset="0"/>
            </a:endParaRPr>
          </a:p>
        </p:txBody>
      </p:sp>
      <p:grpSp>
        <p:nvGrpSpPr>
          <p:cNvPr id="26654" name="Gruppe 2" title=""/>
          <p:cNvGrpSpPr/>
          <p:nvPr/>
        </p:nvGrpSpPr>
        <p:grpSpPr>
          <a:xfrm>
            <a:off x="468313" y="549275"/>
            <a:ext cx="1736725" cy="693738"/>
            <a:chOff x="1951" y="480744"/>
            <a:chExt cx="1736735" cy="694694"/>
          </a:xfrm>
        </p:grpSpPr>
        <p:sp>
          <p:nvSpPr>
            <p:cNvPr id="26655" name="Vinkeltegn 69" title="">
              <a:hlinkClick r:id="rId2" action="ppaction://hlinksldjump"/>
            </p:cNvPr>
            <p:cNvSpPr/>
            <p:nvPr/>
          </p:nvSpPr>
          <p:spPr>
            <a:xfrm>
              <a:off x="1951"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0">
                <a:spcBef>
                  <a:spcPct val="0"/>
                </a:spcBef>
                <a:buFontTx/>
                <a:buNone/>
              </a:pPr>
              <a:endParaRPr lang="nb-NO" altLang="nb-NO" sz="1800">
                <a:ea typeface="Arial" pitchFamily="34" charset="0"/>
              </a:endParaRPr>
            </a:p>
          </p:txBody>
        </p:sp>
        <p:sp>
          <p:nvSpPr>
            <p:cNvPr id="26656" name="Vinkeltegn 4"/>
            <p:cNvSpPr/>
            <p:nvPr/>
          </p:nvSpPr>
          <p:spPr>
            <a:xfrm>
              <a:off x="349615"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Pasient/ pårørende informasjon</a:t>
              </a:r>
            </a:p>
          </p:txBody>
        </p:sp>
      </p:grpSp>
      <p:grpSp>
        <p:nvGrpSpPr>
          <p:cNvPr id="26657" name="Gruppe 3" title=""/>
          <p:cNvGrpSpPr/>
          <p:nvPr/>
        </p:nvGrpSpPr>
        <p:grpSpPr>
          <a:xfrm>
            <a:off x="2030413" y="549275"/>
            <a:ext cx="1736725" cy="693738"/>
            <a:chOff x="1565013" y="480744"/>
            <a:chExt cx="1736735" cy="694694"/>
          </a:xfrm>
        </p:grpSpPr>
        <p:sp>
          <p:nvSpPr>
            <p:cNvPr id="26658" name="Vinkeltegn 72" title="">
              <a:hlinkClick r:id="" action="ppaction://noaction"/>
            </p:cNvPr>
            <p:cNvSpPr/>
            <p:nvPr/>
          </p:nvSpPr>
          <p:spPr>
            <a:xfrm>
              <a:off x="1565013" y="480744"/>
              <a:ext cx="1736735" cy="694694"/>
            </a:xfrm>
            <a:prstGeom prst="chevron">
              <a:avLst>
                <a:gd name="adj" fmla="val 50000"/>
              </a:avLst>
            </a:prstGeom>
            <a:gradFill rotWithShape="1">
              <a:gsLst>
                <a:gs pos="0">
                  <a:srgbClr val="BCBCBC"/>
                </a:gs>
                <a:gs pos="35001">
                  <a:srgbClr val="D0D0D0"/>
                </a:gs>
                <a:gs pos="100000">
                  <a:srgbClr val="EDEDED"/>
                </a:gs>
              </a:gsLst>
              <a:lin ang="16200000" scaled="1"/>
            </a:gradFill>
            <a:ln>
              <a:solidFill>
                <a:srgbClr val="000000"/>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0">
                <a:spcBef>
                  <a:spcPct val="0"/>
                </a:spcBef>
                <a:buFontTx/>
                <a:buNone/>
              </a:pPr>
              <a:endParaRPr lang="nb-NO" altLang="nb-NO" sz="1800">
                <a:ea typeface="Arial" pitchFamily="34" charset="0"/>
              </a:endParaRPr>
            </a:p>
          </p:txBody>
        </p:sp>
        <p:sp>
          <p:nvSpPr>
            <p:cNvPr id="26659" name="Vinkeltegn 6"/>
            <p:cNvSpPr/>
            <p:nvPr/>
          </p:nvSpPr>
          <p:spPr>
            <a:xfrm>
              <a:off x="1912677"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Inntak og vurdering</a:t>
              </a:r>
            </a:p>
          </p:txBody>
        </p:sp>
      </p:grpSp>
      <p:grpSp>
        <p:nvGrpSpPr>
          <p:cNvPr id="26660" name="Gruppe 4" title=""/>
          <p:cNvGrpSpPr/>
          <p:nvPr/>
        </p:nvGrpSpPr>
        <p:grpSpPr>
          <a:xfrm>
            <a:off x="3594100" y="549275"/>
            <a:ext cx="1736725" cy="693738"/>
            <a:chOff x="3128076" y="480744"/>
            <a:chExt cx="1736735" cy="694694"/>
          </a:xfrm>
        </p:grpSpPr>
        <p:sp>
          <p:nvSpPr>
            <p:cNvPr id="26661" name="Vinkeltegn 75" title="">
              <a:hlinkClick r:id="rId3" action="ppaction://hlinksldjump"/>
            </p:cNvPr>
            <p:cNvSpPr/>
            <p:nvPr/>
          </p:nvSpPr>
          <p:spPr>
            <a:xfrm>
              <a:off x="3128076"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0">
                <a:spcBef>
                  <a:spcPct val="0"/>
                </a:spcBef>
                <a:buFontTx/>
                <a:buNone/>
              </a:pPr>
              <a:endParaRPr lang="nb-NO" altLang="nb-NO" sz="1800">
                <a:ea typeface="Arial" pitchFamily="34" charset="0"/>
              </a:endParaRPr>
            </a:p>
          </p:txBody>
        </p:sp>
        <p:sp>
          <p:nvSpPr>
            <p:cNvPr id="26662" name="Vinkeltegn 8"/>
            <p:cNvSpPr/>
            <p:nvPr/>
          </p:nvSpPr>
          <p:spPr>
            <a:xfrm>
              <a:off x="3475741"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Utredning og diagnostikk</a:t>
              </a:r>
            </a:p>
          </p:txBody>
        </p:sp>
      </p:grpSp>
      <p:grpSp>
        <p:nvGrpSpPr>
          <p:cNvPr id="26663" name="Gruppe 6" title=""/>
          <p:cNvGrpSpPr/>
          <p:nvPr/>
        </p:nvGrpSpPr>
        <p:grpSpPr>
          <a:xfrm>
            <a:off x="6719888" y="549275"/>
            <a:ext cx="1736725" cy="693738"/>
            <a:chOff x="6254200" y="480744"/>
            <a:chExt cx="1736735" cy="694694"/>
          </a:xfrm>
        </p:grpSpPr>
        <p:sp>
          <p:nvSpPr>
            <p:cNvPr id="26664" name="Vinkeltegn 78" title="">
              <a:hlinkClick r:id="rId4" action="ppaction://hlinksldjump"/>
            </p:cNvPr>
            <p:cNvSpPr/>
            <p:nvPr/>
          </p:nvSpPr>
          <p:spPr>
            <a:xfrm>
              <a:off x="6254200"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0">
                <a:spcBef>
                  <a:spcPct val="0"/>
                </a:spcBef>
                <a:buFontTx/>
                <a:buNone/>
              </a:pPr>
              <a:endParaRPr lang="nb-NO" altLang="nb-NO" sz="1800">
                <a:ea typeface="Arial" pitchFamily="34" charset="0"/>
              </a:endParaRPr>
            </a:p>
          </p:txBody>
        </p:sp>
        <p:sp>
          <p:nvSpPr>
            <p:cNvPr id="26665" name="Vinkeltegn 12"/>
            <p:cNvSpPr/>
            <p:nvPr/>
          </p:nvSpPr>
          <p:spPr>
            <a:xfrm>
              <a:off x="6601864"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Pasientforløp - oversikt</a:t>
              </a:r>
            </a:p>
          </p:txBody>
        </p:sp>
      </p:grpSp>
      <p:grpSp>
        <p:nvGrpSpPr>
          <p:cNvPr id="26666" name="Gruppe 2" title=""/>
          <p:cNvGrpSpPr/>
          <p:nvPr/>
        </p:nvGrpSpPr>
        <p:grpSpPr>
          <a:xfrm>
            <a:off x="5148263" y="549275"/>
            <a:ext cx="1736725" cy="693738"/>
            <a:chOff x="1951" y="480744"/>
            <a:chExt cx="1736735" cy="694694"/>
          </a:xfrm>
        </p:grpSpPr>
        <p:sp>
          <p:nvSpPr>
            <p:cNvPr id="26667" name="Vinkeltegn 81" title="">
              <a:hlinkClick r:id="rId5" action="ppaction://hlinksldjump"/>
            </p:cNvPr>
            <p:cNvSpPr/>
            <p:nvPr/>
          </p:nvSpPr>
          <p:spPr>
            <a:xfrm>
              <a:off x="1951"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0">
                <a:spcBef>
                  <a:spcPct val="0"/>
                </a:spcBef>
                <a:buFontTx/>
                <a:buNone/>
              </a:pPr>
              <a:endParaRPr lang="nb-NO" altLang="nb-NO" sz="1800">
                <a:ea typeface="Arial" pitchFamily="34" charset="0"/>
              </a:endParaRPr>
            </a:p>
          </p:txBody>
        </p:sp>
        <p:sp>
          <p:nvSpPr>
            <p:cNvPr id="26668" name="Vinkeltegn 4"/>
            <p:cNvSpPr/>
            <p:nvPr/>
          </p:nvSpPr>
          <p:spPr>
            <a:xfrm>
              <a:off x="349615"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Behandling og tiltak</a:t>
              </a:r>
            </a:p>
          </p:txBody>
        </p:sp>
      </p:grpSp>
    </p:spTree>
  </p:cSld>
  <p:clrMapOvr>
    <a:masterClrMapping/>
  </p:clrMapOvr>
  <p:transition/>
  <p:timing/>
</p:sld>
</file>

<file path=ppt/slides/slide15.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title=""/>
        <p:cNvGrpSpPr/>
        <p:nvPr/>
      </p:nvGrpSpPr>
      <p:grpSpPr/>
      <p:sp>
        <p:nvSpPr>
          <p:cNvPr id="27650" name="Avrundet rektangel 19" title=""/>
          <p:cNvSpPr/>
          <p:nvPr/>
        </p:nvSpPr>
        <p:spPr>
          <a:xfrm>
            <a:off x="539750" y="4437063"/>
            <a:ext cx="1584325" cy="504825"/>
          </a:xfrm>
          <a:prstGeom prst="roundRect">
            <a:avLst>
              <a:gd name="adj" fmla="val 16667"/>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0">
              <a:lnSpc>
                <a:spcPct val="100000"/>
              </a:lnSpc>
              <a:spcBef>
                <a:spcPct val="0"/>
              </a:spcBef>
              <a:spcAft>
                <a:spcPct val="0"/>
              </a:spcAft>
              <a:buClrTx/>
              <a:buSzTx/>
              <a:buFontTx/>
              <a:buNone/>
            </a:pPr>
            <a:r>
              <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Vurdering av henvisning</a:t>
            </a:r>
            <a:endParaRPr kumimoji="0" lang="nb-NO" altLang="nb-NO" sz="1400" b="0" i="0" u="none" strike="noStrike" kern="1200" cap="none" spc="0" normalizeH="0" baseline="0" noProof="0">
              <a:uLnTx/>
              <a:uFillTx/>
              <a:ea typeface="Arial" pitchFamily="34" charset="0"/>
            </a:endParaRPr>
          </a:p>
        </p:txBody>
      </p:sp>
      <p:sp>
        <p:nvSpPr>
          <p:cNvPr id="27651" name="Avrundet rektangel 20" title=""/>
          <p:cNvSpPr/>
          <p:nvPr/>
        </p:nvSpPr>
        <p:spPr>
          <a:xfrm>
            <a:off x="2411413" y="5589588"/>
            <a:ext cx="1584325" cy="503237"/>
          </a:xfrm>
          <a:prstGeom prst="roundRect">
            <a:avLst>
              <a:gd name="adj" fmla="val 16667"/>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0">
              <a:lnSpc>
                <a:spcPct val="100000"/>
              </a:lnSpc>
              <a:spcBef>
                <a:spcPct val="0"/>
              </a:spcBef>
              <a:spcAft>
                <a:spcPct val="0"/>
              </a:spcAft>
              <a:buClrTx/>
              <a:buSzTx/>
              <a:buFontTx/>
              <a:buNone/>
            </a:pPr>
            <a:r>
              <a:rPr kumimoji="0" lang="nb-NO" altLang="en-US" sz="105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sym typeface="Wingdings" charset="2"/>
              </a:rPr>
              <a:t>Ikke behov for helsehjelp fra spesialisthelsetjenesten</a:t>
            </a:r>
            <a:endParaRPr kumimoji="0" lang="nb-NO" altLang="en-US" sz="1000" b="0" i="0" u="none" strike="noStrike" kern="1200" cap="none" spc="0" normalizeH="0" baseline="0" noProof="0">
              <a:uLnTx/>
              <a:uFillTx/>
              <a:ea typeface="Arial" pitchFamily="34" charset="0"/>
            </a:endParaRPr>
          </a:p>
        </p:txBody>
      </p:sp>
      <p:sp>
        <p:nvSpPr>
          <p:cNvPr id="27652" name="Avrundet rektangel 21" title=""/>
          <p:cNvSpPr/>
          <p:nvPr/>
        </p:nvSpPr>
        <p:spPr>
          <a:xfrm>
            <a:off x="2411413" y="4437063"/>
            <a:ext cx="1584325" cy="504825"/>
          </a:xfrm>
          <a:prstGeom prst="roundRect">
            <a:avLst>
              <a:gd name="adj" fmla="val 16667"/>
            </a:avLst>
          </a:prstGeom>
          <a:gradFill rotWithShape="1">
            <a:gsLst>
              <a:gs pos="0">
                <a:srgbClr val="BCBCBC"/>
              </a:gs>
              <a:gs pos="35001">
                <a:srgbClr val="D0D0D0"/>
              </a:gs>
              <a:gs pos="100000">
                <a:srgbClr val="EDEDED"/>
              </a:gs>
            </a:gsLst>
            <a:lin ang="16200000" scaled="1"/>
          </a:gradFill>
          <a:ln>
            <a:solidFill>
              <a:prstClr val="black"/>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0">
              <a:lnSpc>
                <a:spcPct val="100000"/>
              </a:lnSpc>
              <a:spcBef>
                <a:spcPct val="0"/>
              </a:spcBef>
              <a:spcAft>
                <a:spcPct val="0"/>
              </a:spcAft>
              <a:buClrTx/>
              <a:buSzTx/>
              <a:buFontTx/>
              <a:buNone/>
            </a:pPr>
            <a:r>
              <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Rett til utredning</a:t>
            </a:r>
            <a:endParaRPr kumimoji="0" lang="nb-NO" altLang="nb-NO" sz="1400" b="0" i="0" u="none" strike="noStrike" kern="1200" cap="none" spc="0" normalizeH="0" baseline="0" noProof="0">
              <a:uLnTx/>
              <a:uFillTx/>
              <a:ea typeface="Arial" pitchFamily="34" charset="0"/>
            </a:endParaRPr>
          </a:p>
        </p:txBody>
      </p:sp>
      <p:sp>
        <p:nvSpPr>
          <p:cNvPr id="27653" name="Avrundet rektangel 23" title=""/>
          <p:cNvSpPr/>
          <p:nvPr/>
        </p:nvSpPr>
        <p:spPr>
          <a:xfrm>
            <a:off x="2411413" y="3429000"/>
            <a:ext cx="1584325" cy="504825"/>
          </a:xfrm>
          <a:prstGeom prst="roundRect">
            <a:avLst>
              <a:gd name="adj" fmla="val 16667"/>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0">
              <a:lnSpc>
                <a:spcPct val="100000"/>
              </a:lnSpc>
              <a:spcBef>
                <a:spcPct val="0"/>
              </a:spcBef>
              <a:spcAft>
                <a:spcPct val="0"/>
              </a:spcAft>
              <a:buClrTx/>
              <a:buSzTx/>
              <a:buFontTx/>
              <a:buNone/>
            </a:pPr>
            <a:r>
              <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Rett til behandling</a:t>
            </a:r>
            <a:endParaRPr kumimoji="0" lang="nb-NO" altLang="nb-NO" sz="1400" b="0" i="0" u="none" strike="noStrike" kern="1200" cap="none" spc="0" normalizeH="0" baseline="0" noProof="0">
              <a:uLnTx/>
              <a:uFillTx/>
              <a:ea typeface="Arial" pitchFamily="34" charset="0"/>
            </a:endParaRPr>
          </a:p>
        </p:txBody>
      </p:sp>
      <p:sp>
        <p:nvSpPr>
          <p:cNvPr id="27654" name="Avrundet rektangel 24" title=""/>
          <p:cNvSpPr/>
          <p:nvPr/>
        </p:nvSpPr>
        <p:spPr>
          <a:xfrm>
            <a:off x="6011863" y="2708275"/>
            <a:ext cx="1584325" cy="504825"/>
          </a:xfrm>
          <a:prstGeom prst="roundRect">
            <a:avLst>
              <a:gd name="adj" fmla="val 16667"/>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0">
              <a:lnSpc>
                <a:spcPct val="100000"/>
              </a:lnSpc>
              <a:spcBef>
                <a:spcPct val="0"/>
              </a:spcBef>
              <a:spcAft>
                <a:spcPct val="0"/>
              </a:spcAft>
              <a:buClrTx/>
              <a:buSzTx/>
              <a:buFontTx/>
              <a:buNone/>
            </a:pPr>
            <a:r>
              <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Pasientforløp  annen tilstand</a:t>
            </a:r>
            <a:endParaRPr kumimoji="0" lang="nb-NO" altLang="nb-NO" sz="1400" b="0" i="0" u="none" strike="noStrike" kern="1200" cap="none" spc="0" normalizeH="0" baseline="0" noProof="0">
              <a:uLnTx/>
              <a:uFillTx/>
              <a:ea typeface="Arial" pitchFamily="34" charset="0"/>
            </a:endParaRPr>
          </a:p>
        </p:txBody>
      </p:sp>
      <p:sp>
        <p:nvSpPr>
          <p:cNvPr id="27655" name="Avrundet rektangel 25" title=""/>
          <p:cNvSpPr/>
          <p:nvPr/>
        </p:nvSpPr>
        <p:spPr>
          <a:xfrm>
            <a:off x="7451725" y="3429000"/>
            <a:ext cx="1584325" cy="504825"/>
          </a:xfrm>
          <a:prstGeom prst="roundRect">
            <a:avLst>
              <a:gd name="adj" fmla="val 16667"/>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0">
              <a:lnSpc>
                <a:spcPct val="100000"/>
              </a:lnSpc>
              <a:spcBef>
                <a:spcPct val="0"/>
              </a:spcBef>
              <a:spcAft>
                <a:spcPct val="0"/>
              </a:spcAft>
              <a:buClrTx/>
              <a:buSzTx/>
              <a:buFontTx/>
              <a:buNone/>
            </a:pPr>
            <a:r>
              <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Pasientforløp Ticstilstand og Tourettes syndrom</a:t>
            </a:r>
            <a:endParaRPr kumimoji="0" lang="nb-NO" altLang="nb-NO" sz="1100" b="0" i="0" u="none" strike="noStrike" kern="1200" cap="none" spc="0" normalizeH="0" baseline="0" noProof="0">
              <a:uLnTx/>
              <a:uFillTx/>
              <a:ea typeface="Arial" pitchFamily="34" charset="0"/>
            </a:endParaRPr>
          </a:p>
        </p:txBody>
      </p:sp>
      <p:cxnSp>
        <p:nvCxnSpPr>
          <p:cNvPr id="27656" name="Figur 27" title=""/>
          <p:cNvCxnSpPr>
            <a:stCxn id="27650" idx="2"/>
            <a:endCxn id="27651" idx="1"/>
          </p:cNvCxnSpPr>
          <p:nvPr/>
        </p:nvCxnSpPr>
        <p:spPr>
          <a:xfrm rot="16200000" flipH="1">
            <a:off x="1421607" y="4852194"/>
            <a:ext cx="900112" cy="1079500"/>
          </a:xfrm>
          <a:prstGeom prst="bentConnector2">
            <a:avLst/>
          </a:prstGeom>
          <a:noFill/>
          <a:ln w="25400">
            <a:solidFill>
              <a:schemeClr val="accent1"/>
            </a:solidFill>
            <a:miter lim="800000"/>
            <a:tailEnd type="arrow"/>
          </a:ln>
          <a:effectLst>
            <a:outerShdw blurRad="40000" dist="20000" dir="5400000">
              <a:srgbClr val="000000">
                <a:alpha val="37999"/>
              </a:srgbClr>
            </a:outerShdw>
          </a:effectLst>
        </p:spPr>
      </p:cxnSp>
      <p:cxnSp>
        <p:nvCxnSpPr>
          <p:cNvPr id="27657" name="Figur 29" title=""/>
          <p:cNvCxnSpPr>
            <a:stCxn id="27651" idx="2"/>
          </p:cNvCxnSpPr>
          <p:nvPr/>
        </p:nvCxnSpPr>
        <p:spPr>
          <a:xfrm rot="5400000">
            <a:off x="2232025" y="5553075"/>
            <a:ext cx="431800" cy="1511300"/>
          </a:xfrm>
          <a:prstGeom prst="bentConnector2">
            <a:avLst/>
          </a:prstGeom>
          <a:noFill/>
          <a:ln w="25400">
            <a:solidFill>
              <a:schemeClr val="accent1"/>
            </a:solidFill>
            <a:miter lim="800000"/>
            <a:tailEnd type="arrow"/>
          </a:ln>
          <a:effectLst>
            <a:outerShdw blurRad="40000" dist="20000" dir="5400000">
              <a:srgbClr val="000000">
                <a:alpha val="37999"/>
              </a:srgbClr>
            </a:outerShdw>
          </a:effectLst>
        </p:spPr>
      </p:cxnSp>
      <p:sp>
        <p:nvSpPr>
          <p:cNvPr id="27658" name="TekstSylinder 30" title=""/>
          <p:cNvSpPr/>
          <p:nvPr/>
        </p:nvSpPr>
        <p:spPr>
          <a:xfrm>
            <a:off x="611188" y="6211888"/>
            <a:ext cx="1296987" cy="646112"/>
          </a:xfrm>
          <a:prstGeom prst="rect">
            <a:avLst/>
          </a:prstGeom>
          <a:noFill/>
          <a:ln>
            <a:noFill/>
            <a:miter lim="800000"/>
          </a:ln>
        </p:spPr>
        <p:txBody>
          <a:bodyPr>
            <a:sp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r>
              <a:rPr lang="nb-NO" altLang="nb-NO" sz="1800" b="1">
                <a:ea typeface="Arial" pitchFamily="34" charset="0"/>
              </a:rPr>
              <a:t>Tilbake til henviser</a:t>
            </a:r>
            <a:endParaRPr lang="nb-NO" altLang="nb-NO" sz="1800" b="1">
              <a:ea typeface="Arial" pitchFamily="34" charset="0"/>
            </a:endParaRPr>
          </a:p>
        </p:txBody>
      </p:sp>
      <p:sp>
        <p:nvSpPr>
          <p:cNvPr id="27659" name="Avrundet rektangel 31" title=""/>
          <p:cNvSpPr/>
          <p:nvPr/>
        </p:nvSpPr>
        <p:spPr>
          <a:xfrm>
            <a:off x="4787900" y="4149725"/>
            <a:ext cx="1584325" cy="503238"/>
          </a:xfrm>
          <a:prstGeom prst="roundRect">
            <a:avLst>
              <a:gd name="adj" fmla="val 16667"/>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0">
              <a:lnSpc>
                <a:spcPct val="100000"/>
              </a:lnSpc>
              <a:spcBef>
                <a:spcPct val="0"/>
              </a:spcBef>
              <a:spcAft>
                <a:spcPct val="0"/>
              </a:spcAft>
              <a:buClrTx/>
              <a:buSzTx/>
              <a:buFontTx/>
              <a:buNone/>
            </a:pPr>
            <a:r>
              <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Utredning av uavklart tilstand</a:t>
            </a:r>
            <a:endParaRPr kumimoji="0" lang="nb-NO" altLang="nb-NO" sz="1200" b="0" i="0" u="none" strike="noStrike" kern="1200" cap="none" spc="0" normalizeH="0" baseline="0" noProof="0">
              <a:uLnTx/>
              <a:uFillTx/>
              <a:ea typeface="Arial" pitchFamily="34" charset="0"/>
            </a:endParaRPr>
          </a:p>
        </p:txBody>
      </p:sp>
      <p:sp>
        <p:nvSpPr>
          <p:cNvPr id="27660" name="Avrundet rektangel 32" title=""/>
          <p:cNvSpPr/>
          <p:nvPr/>
        </p:nvSpPr>
        <p:spPr>
          <a:xfrm>
            <a:off x="4787900" y="4868863"/>
            <a:ext cx="1584325" cy="504825"/>
          </a:xfrm>
          <a:prstGeom prst="roundRect">
            <a:avLst>
              <a:gd name="adj" fmla="val 16667"/>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0">
              <a:lnSpc>
                <a:spcPct val="100000"/>
              </a:lnSpc>
              <a:spcBef>
                <a:spcPct val="0"/>
              </a:spcBef>
              <a:spcAft>
                <a:spcPct val="0"/>
              </a:spcAft>
              <a:buClrTx/>
              <a:buSzTx/>
              <a:buFontTx/>
              <a:buNone/>
            </a:pPr>
            <a:r>
              <a:rPr kumimoji="0" lang="nb-NO" altLang="nb-NO" sz="10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Avklare det uavklarte – avklare om det foreligger psykisk lidelse</a:t>
            </a:r>
            <a:endParaRPr kumimoji="0" lang="nb-NO" altLang="nb-NO" sz="1000" b="0" i="0" u="none" strike="noStrike" kern="1200" cap="none" spc="0" normalizeH="0" baseline="0" noProof="0">
              <a:uLnTx/>
              <a:uFillTx/>
              <a:ea typeface="Arial" pitchFamily="34" charset="0"/>
            </a:endParaRPr>
          </a:p>
        </p:txBody>
      </p:sp>
      <p:cxnSp>
        <p:nvCxnSpPr>
          <p:cNvPr id="27661" name="Figur 34" title=""/>
          <p:cNvCxnSpPr>
            <a:stCxn id="27650" idx="0"/>
            <a:endCxn id="27653" idx="1"/>
          </p:cNvCxnSpPr>
          <p:nvPr/>
        </p:nvCxnSpPr>
        <p:spPr>
          <a:xfrm rot="5400000" flipH="1" flipV="1">
            <a:off x="1493838" y="3519488"/>
            <a:ext cx="755650" cy="1079500"/>
          </a:xfrm>
          <a:prstGeom prst="bentConnector2">
            <a:avLst/>
          </a:prstGeom>
          <a:noFill/>
          <a:ln w="25400">
            <a:solidFill>
              <a:schemeClr val="accent1"/>
            </a:solidFill>
            <a:miter lim="800000"/>
            <a:tailEnd type="arrow"/>
          </a:ln>
          <a:effectLst>
            <a:outerShdw blurRad="40000" dist="20000" dir="5400000">
              <a:srgbClr val="000000">
                <a:alpha val="37999"/>
              </a:srgbClr>
            </a:outerShdw>
          </a:effectLst>
        </p:spPr>
      </p:cxnSp>
      <p:cxnSp>
        <p:nvCxnSpPr>
          <p:cNvPr id="27662" name="Rett pil 36" title=""/>
          <p:cNvCxnSpPr>
            <a:stCxn id="27650" idx="3"/>
            <a:endCxn id="27652" idx="1"/>
          </p:cNvCxnSpPr>
          <p:nvPr/>
        </p:nvCxnSpPr>
        <p:spPr>
          <a:xfrm>
            <a:off x="2124075" y="4689475"/>
            <a:ext cx="287338" cy="0"/>
          </a:xfrm>
          <a:prstGeom prst="line">
            <a:avLst/>
          </a:prstGeom>
          <a:noFill/>
          <a:ln w="25400">
            <a:solidFill>
              <a:schemeClr val="accent1"/>
            </a:solidFill>
            <a:miter lim="800000"/>
            <a:tailEnd type="arrow"/>
          </a:ln>
          <a:effectLst>
            <a:outerShdw blurRad="40000" dist="20000" dir="5400000">
              <a:srgbClr val="000000">
                <a:alpha val="37999"/>
              </a:srgbClr>
            </a:outerShdw>
          </a:effectLst>
        </p:spPr>
      </p:cxnSp>
      <p:cxnSp>
        <p:nvCxnSpPr>
          <p:cNvPr id="27663" name="Vinkel 38" title=""/>
          <p:cNvCxnSpPr>
            <a:stCxn id="27652" idx="3"/>
            <a:endCxn id="27660" idx="1"/>
          </p:cNvCxnSpPr>
          <p:nvPr/>
        </p:nvCxnSpPr>
        <p:spPr>
          <a:xfrm>
            <a:off x="3995738" y="4689475"/>
            <a:ext cx="792162" cy="431800"/>
          </a:xfrm>
          <a:prstGeom prst="bentConnector3">
            <a:avLst>
              <a:gd name="adj1" fmla="val 50000"/>
            </a:avLst>
          </a:prstGeom>
          <a:noFill/>
          <a:ln w="25400">
            <a:solidFill>
              <a:schemeClr val="accent1"/>
            </a:solidFill>
            <a:miter lim="800000"/>
            <a:tailEnd type="arrow"/>
          </a:ln>
          <a:effectLst>
            <a:outerShdw blurRad="40000" dist="20000" dir="5400000">
              <a:srgbClr val="000000">
                <a:alpha val="37999"/>
              </a:srgbClr>
            </a:outerShdw>
          </a:effectLst>
        </p:spPr>
      </p:cxnSp>
      <p:cxnSp>
        <p:nvCxnSpPr>
          <p:cNvPr id="27664" name="Vinkel 40" title=""/>
          <p:cNvCxnSpPr>
            <a:stCxn id="27652" idx="3"/>
            <a:endCxn id="27659" idx="1"/>
          </p:cNvCxnSpPr>
          <p:nvPr/>
        </p:nvCxnSpPr>
        <p:spPr>
          <a:xfrm flipV="1">
            <a:off x="3995738" y="4400550"/>
            <a:ext cx="792162" cy="288925"/>
          </a:xfrm>
          <a:prstGeom prst="bentConnector3">
            <a:avLst>
              <a:gd name="adj1" fmla="val 50000"/>
            </a:avLst>
          </a:prstGeom>
          <a:noFill/>
          <a:ln w="25400">
            <a:solidFill>
              <a:schemeClr val="accent1"/>
            </a:solidFill>
            <a:miter lim="800000"/>
            <a:tailEnd type="arrow"/>
          </a:ln>
          <a:effectLst>
            <a:outerShdw blurRad="40000" dist="20000" dir="5400000">
              <a:srgbClr val="000000">
                <a:alpha val="37999"/>
              </a:srgbClr>
            </a:outerShdw>
          </a:effectLst>
        </p:spPr>
      </p:cxnSp>
      <p:cxnSp>
        <p:nvCxnSpPr>
          <p:cNvPr id="27665" name="Vinkel 42" title=""/>
          <p:cNvCxnSpPr>
            <a:stCxn id="27653" idx="3"/>
            <a:endCxn id="27654" idx="1"/>
          </p:cNvCxnSpPr>
          <p:nvPr/>
        </p:nvCxnSpPr>
        <p:spPr>
          <a:xfrm flipV="1">
            <a:off x="3995738" y="2960688"/>
            <a:ext cx="2016125" cy="720725"/>
          </a:xfrm>
          <a:prstGeom prst="bentConnector3">
            <a:avLst>
              <a:gd name="adj1" fmla="val 50000"/>
            </a:avLst>
          </a:prstGeom>
          <a:noFill/>
          <a:ln w="25400">
            <a:solidFill>
              <a:schemeClr val="accent1"/>
            </a:solidFill>
            <a:miter lim="800000"/>
            <a:tailEnd type="arrow"/>
          </a:ln>
          <a:effectLst>
            <a:outerShdw blurRad="40000" dist="20000" dir="5400000">
              <a:srgbClr val="000000">
                <a:alpha val="37999"/>
              </a:srgbClr>
            </a:outerShdw>
          </a:effectLst>
        </p:spPr>
      </p:cxnSp>
      <p:cxnSp>
        <p:nvCxnSpPr>
          <p:cNvPr id="27666" name="Rett pil 48" title=""/>
          <p:cNvCxnSpPr>
            <a:stCxn id="27653" idx="3"/>
            <a:endCxn id="27655" idx="1"/>
          </p:cNvCxnSpPr>
          <p:nvPr/>
        </p:nvCxnSpPr>
        <p:spPr>
          <a:xfrm>
            <a:off x="3995738" y="3681413"/>
            <a:ext cx="3455987" cy="0"/>
          </a:xfrm>
          <a:prstGeom prst="line">
            <a:avLst/>
          </a:prstGeom>
          <a:noFill/>
          <a:ln w="25400">
            <a:solidFill>
              <a:schemeClr val="accent1"/>
            </a:solidFill>
            <a:miter lim="800000"/>
            <a:tailEnd type="arrow"/>
          </a:ln>
          <a:effectLst>
            <a:outerShdw blurRad="40000" dist="20000" dir="5400000">
              <a:srgbClr val="000000">
                <a:alpha val="37999"/>
              </a:srgbClr>
            </a:outerShdw>
          </a:effectLst>
        </p:spPr>
      </p:cxnSp>
      <p:cxnSp>
        <p:nvCxnSpPr>
          <p:cNvPr id="27667" name="Figur 50" title=""/>
          <p:cNvCxnSpPr>
            <a:stCxn id="27659" idx="3"/>
            <a:endCxn id="27655" idx="2"/>
          </p:cNvCxnSpPr>
          <p:nvPr/>
        </p:nvCxnSpPr>
        <p:spPr>
          <a:xfrm flipV="1">
            <a:off x="6372225" y="3933825"/>
            <a:ext cx="1871663" cy="466725"/>
          </a:xfrm>
          <a:prstGeom prst="bentConnector2">
            <a:avLst/>
          </a:prstGeom>
          <a:noFill/>
          <a:ln w="25400">
            <a:solidFill>
              <a:schemeClr val="accent1"/>
            </a:solidFill>
            <a:miter lim="800000"/>
            <a:tailEnd type="arrow"/>
          </a:ln>
          <a:effectLst>
            <a:outerShdw blurRad="40000" dist="20000" dir="5400000">
              <a:srgbClr val="000000">
                <a:alpha val="37999"/>
              </a:srgbClr>
            </a:outerShdw>
          </a:effectLst>
        </p:spPr>
      </p:cxnSp>
      <p:cxnSp>
        <p:nvCxnSpPr>
          <p:cNvPr id="27668" name="Figur 52" title=""/>
          <p:cNvCxnSpPr>
            <a:endCxn id="27654" idx="2"/>
          </p:cNvCxnSpPr>
          <p:nvPr/>
        </p:nvCxnSpPr>
        <p:spPr>
          <a:xfrm rot="5400000" flipH="1" flipV="1">
            <a:off x="6065837" y="3519488"/>
            <a:ext cx="1044575" cy="431800"/>
          </a:xfrm>
          <a:prstGeom prst="bentConnector3">
            <a:avLst>
              <a:gd name="adj1" fmla="val -1935"/>
            </a:avLst>
          </a:prstGeom>
          <a:noFill/>
          <a:ln w="25400">
            <a:solidFill>
              <a:schemeClr val="accent1"/>
            </a:solidFill>
            <a:miter lim="800000"/>
            <a:tailEnd type="arrow"/>
          </a:ln>
          <a:effectLst>
            <a:outerShdw blurRad="40000" dist="20000" dir="5400000">
              <a:srgbClr val="000000">
                <a:alpha val="37999"/>
              </a:srgbClr>
            </a:outerShdw>
          </a:effectLst>
        </p:spPr>
      </p:cxnSp>
      <p:cxnSp>
        <p:nvCxnSpPr>
          <p:cNvPr id="27669" name="Figur 54" title=""/>
          <p:cNvCxnSpPr>
            <a:stCxn id="27654" idx="3"/>
            <a:endCxn id="27655" idx="0"/>
          </p:cNvCxnSpPr>
          <p:nvPr/>
        </p:nvCxnSpPr>
        <p:spPr>
          <a:xfrm>
            <a:off x="7596188" y="2960688"/>
            <a:ext cx="647700" cy="468312"/>
          </a:xfrm>
          <a:prstGeom prst="bentConnector2">
            <a:avLst/>
          </a:prstGeom>
          <a:noFill/>
          <a:ln w="25400">
            <a:solidFill>
              <a:schemeClr val="accent1"/>
            </a:solidFill>
            <a:miter lim="800000"/>
            <a:tailEnd type="arrow"/>
          </a:ln>
          <a:effectLst>
            <a:outerShdw blurRad="40000" dist="20000" dir="5400000">
              <a:srgbClr val="000000">
                <a:alpha val="37999"/>
              </a:srgbClr>
            </a:outerShdw>
          </a:effectLst>
        </p:spPr>
      </p:cxnSp>
      <p:cxnSp>
        <p:nvCxnSpPr>
          <p:cNvPr id="27670" name="Vinkel 56" title=""/>
          <p:cNvCxnSpPr>
            <a:stCxn id="27660" idx="3"/>
            <a:endCxn id="27651" idx="3"/>
          </p:cNvCxnSpPr>
          <p:nvPr/>
        </p:nvCxnSpPr>
        <p:spPr>
          <a:xfrm flipH="1">
            <a:off x="3995738" y="5121275"/>
            <a:ext cx="2376487" cy="720725"/>
          </a:xfrm>
          <a:prstGeom prst="bentConnector3">
            <a:avLst>
              <a:gd name="adj1" fmla="val -9620"/>
            </a:avLst>
          </a:prstGeom>
          <a:noFill/>
          <a:ln w="25400">
            <a:solidFill>
              <a:schemeClr val="accent1"/>
            </a:solidFill>
            <a:miter lim="800000"/>
            <a:tailEnd type="arrow"/>
          </a:ln>
          <a:effectLst>
            <a:outerShdw blurRad="40000" dist="20000" dir="5400000">
              <a:srgbClr val="000000">
                <a:alpha val="37999"/>
              </a:srgbClr>
            </a:outerShdw>
          </a:effectLst>
        </p:spPr>
      </p:cxnSp>
      <p:cxnSp>
        <p:nvCxnSpPr>
          <p:cNvPr id="27671" name="Vinkel 62" title=""/>
          <p:cNvCxnSpPr/>
          <p:nvPr/>
        </p:nvCxnSpPr>
        <p:spPr>
          <a:xfrm rot="10800000" flipV="1">
            <a:off x="3995738" y="4508500"/>
            <a:ext cx="2376487" cy="1512888"/>
          </a:xfrm>
          <a:prstGeom prst="bentConnector3">
            <a:avLst>
              <a:gd name="adj1" fmla="val -23828"/>
            </a:avLst>
          </a:prstGeom>
          <a:noFill/>
          <a:ln w="25400">
            <a:solidFill>
              <a:schemeClr val="accent1"/>
            </a:solidFill>
            <a:miter lim="800000"/>
            <a:tailEnd type="arrow"/>
          </a:ln>
          <a:effectLst>
            <a:outerShdw blurRad="40000" dist="20000" dir="5400000">
              <a:srgbClr val="000000">
                <a:alpha val="37999"/>
              </a:srgbClr>
            </a:outerShdw>
          </a:effectLst>
        </p:spPr>
      </p:cxnSp>
      <p:sp>
        <p:nvSpPr>
          <p:cNvPr id="27672" name="Avrundet rektangel 41"/>
          <p:cNvSpPr/>
          <p:nvPr/>
        </p:nvSpPr>
        <p:spPr>
          <a:xfrm>
            <a:off x="2411413" y="5157788"/>
            <a:ext cx="1655762" cy="15113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000" b="0" i="0" u="none" strike="noStrike" kern="1200" cap="none" spc="0" normalizeH="0" baseline="0" noProof="0">
                <a:ln>
                  <a:noFill/>
                </a:ln>
                <a:solidFill>
                  <a:schemeClr val="dk1"/>
                </a:solidFill>
                <a:uLnTx/>
                <a:uFillTx/>
                <a:latin typeface="+mn-lt" pitchFamily="34" charset="0"/>
                <a:ea typeface="+mn-ea" pitchFamily="34" charset="0"/>
                <a:cs typeface="+mn-cs"/>
              </a:rPr>
              <a:t>Der helsetilstanden synes uavklart på bakgrunn av henvisning, gis rett til utredning. Dette kan enten være for å avklare om det er en psykisk lidelse, eller utredning av uavklart tilstand</a:t>
            </a:r>
          </a:p>
        </p:txBody>
      </p:sp>
      <p:cxnSp>
        <p:nvCxnSpPr>
          <p:cNvPr id="27673" name="Figur 68" title=""/>
          <p:cNvCxnSpPr/>
          <p:nvPr/>
        </p:nvCxnSpPr>
        <p:spPr>
          <a:xfrm flipV="1">
            <a:off x="6372225" y="3933825"/>
            <a:ext cx="1655763" cy="1187450"/>
          </a:xfrm>
          <a:prstGeom prst="bentConnector3">
            <a:avLst>
              <a:gd name="adj1" fmla="val 100074"/>
            </a:avLst>
          </a:prstGeom>
          <a:noFill/>
          <a:ln w="25400">
            <a:solidFill>
              <a:schemeClr val="accent1"/>
            </a:solidFill>
            <a:miter lim="800000"/>
            <a:tailEnd type="arrow"/>
          </a:ln>
          <a:effectLst>
            <a:outerShdw blurRad="40000" dist="20000" dir="5400000">
              <a:srgbClr val="000000">
                <a:alpha val="37999"/>
              </a:srgbClr>
            </a:outerShdw>
          </a:effectLst>
        </p:spPr>
      </p:cxnSp>
      <p:cxnSp>
        <p:nvCxnSpPr>
          <p:cNvPr id="27674" name="Rett pil 44" title=""/>
          <p:cNvCxnSpPr/>
          <p:nvPr/>
        </p:nvCxnSpPr>
        <p:spPr>
          <a:xfrm flipH="1" flipV="1">
            <a:off x="5580063" y="4652963"/>
            <a:ext cx="0" cy="215900"/>
          </a:xfrm>
          <a:prstGeom prst="line">
            <a:avLst/>
          </a:prstGeom>
          <a:noFill/>
          <a:ln w="25400">
            <a:solidFill>
              <a:schemeClr val="accent1"/>
            </a:solidFill>
            <a:miter lim="800000"/>
            <a:tailEnd type="arrow"/>
          </a:ln>
          <a:effectLst>
            <a:outerShdw blurRad="40000" dist="20000" dir="5400000">
              <a:srgbClr val="000000">
                <a:alpha val="37999"/>
              </a:srgbClr>
            </a:outerShdw>
          </a:effectLst>
        </p:spPr>
      </p:cxnSp>
      <p:sp>
        <p:nvSpPr>
          <p:cNvPr id="27675" name="Hjem 45" title="">
            <a:hlinkClick action="ppaction://hlinkshowjump?jump=firstslide"/>
          </p:cNvPr>
          <p:cNvSpPr/>
          <p:nvPr/>
        </p:nvSpPr>
        <p:spPr>
          <a:xfrm>
            <a:off x="8532813" y="6237288"/>
            <a:ext cx="431800" cy="360362"/>
          </a:xfrm>
          <a:prstGeom prst="actionButtonHome">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0">
              <a:lnSpc>
                <a:spcPct val="100000"/>
              </a:lnSpc>
              <a:spcBef>
                <a:spcPct val="0"/>
              </a:spcBef>
              <a:spcAft>
                <a:spcPct val="0"/>
              </a:spcAft>
              <a:buClrTx/>
              <a:buSzTx/>
              <a:buFontTx/>
              <a:buNone/>
            </a:pPr>
            <a:endParaRPr kumimoji="0" lang="nb-NO" altLang="en-US" sz="18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sym typeface="Wingdings" charset="2"/>
            </a:endParaRPr>
          </a:p>
        </p:txBody>
      </p:sp>
      <p:sp>
        <p:nvSpPr>
          <p:cNvPr id="27676" name="Avrundet rektangel 67"/>
          <p:cNvSpPr/>
          <p:nvPr/>
        </p:nvSpPr>
        <p:spPr>
          <a:xfrm>
            <a:off x="468313" y="1700213"/>
            <a:ext cx="3024187" cy="433387"/>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Inntak og vurdering</a:t>
            </a:r>
          </a:p>
        </p:txBody>
      </p:sp>
      <p:sp>
        <p:nvSpPr>
          <p:cNvPr id="27677" name="Avrundet rektangel 68" title=""/>
          <p:cNvSpPr/>
          <p:nvPr/>
        </p:nvSpPr>
        <p:spPr>
          <a:xfrm>
            <a:off x="468313" y="2276475"/>
            <a:ext cx="3024187" cy="431800"/>
          </a:xfrm>
          <a:prstGeom prst="roundRect">
            <a:avLst>
              <a:gd name="adj" fmla="val 16667"/>
            </a:avLst>
          </a:prstGeom>
          <a:gradFill rotWithShape="1">
            <a:gsLst>
              <a:gs pos="0">
                <a:srgbClr val="BCBCBC"/>
              </a:gs>
              <a:gs pos="35001">
                <a:srgbClr val="D0D0D0"/>
              </a:gs>
              <a:gs pos="100000">
                <a:srgbClr val="EDEDED"/>
              </a:gs>
            </a:gsLst>
            <a:lin ang="16200000" scaled="1"/>
          </a:gradFill>
          <a:ln>
            <a:solidFill>
              <a:prstClr val="black"/>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0">
              <a:lnSpc>
                <a:spcPct val="100000"/>
              </a:lnSpc>
              <a:spcBef>
                <a:spcPct val="0"/>
              </a:spcBef>
              <a:spcAft>
                <a:spcPct val="0"/>
              </a:spcAft>
              <a:buClrTx/>
              <a:buSzTx/>
              <a:buFontTx/>
              <a:buNone/>
            </a:pPr>
            <a:r>
              <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Oversiktbilde – vurderinger og rettigheter</a:t>
            </a:r>
            <a:endParaRPr kumimoji="0" lang="nb-NO" altLang="nb-NO" sz="1400" b="0" i="0" u="none" strike="noStrike" kern="1200" cap="none" spc="0" normalizeH="0" baseline="0" noProof="0">
              <a:uLnTx/>
              <a:uFillTx/>
              <a:ea typeface="Arial" pitchFamily="34" charset="0"/>
            </a:endParaRPr>
          </a:p>
        </p:txBody>
      </p:sp>
      <p:grpSp>
        <p:nvGrpSpPr>
          <p:cNvPr id="27678" name="Gruppe 2" title=""/>
          <p:cNvGrpSpPr/>
          <p:nvPr/>
        </p:nvGrpSpPr>
        <p:grpSpPr>
          <a:xfrm>
            <a:off x="468313" y="549275"/>
            <a:ext cx="1736725" cy="693738"/>
            <a:chOff x="1951" y="480744"/>
            <a:chExt cx="1736735" cy="694694"/>
          </a:xfrm>
        </p:grpSpPr>
        <p:sp>
          <p:nvSpPr>
            <p:cNvPr id="27679" name="Vinkeltegn 70" title="">
              <a:hlinkClick r:id="rId2" action="ppaction://hlinksldjump"/>
            </p:cNvPr>
            <p:cNvSpPr/>
            <p:nvPr/>
          </p:nvSpPr>
          <p:spPr>
            <a:xfrm>
              <a:off x="1951"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0">
                <a:spcBef>
                  <a:spcPct val="0"/>
                </a:spcBef>
                <a:buFontTx/>
                <a:buNone/>
              </a:pPr>
              <a:endParaRPr lang="nb-NO" altLang="nb-NO" sz="1800">
                <a:ea typeface="Arial" pitchFamily="34" charset="0"/>
              </a:endParaRPr>
            </a:p>
          </p:txBody>
        </p:sp>
        <p:sp>
          <p:nvSpPr>
            <p:cNvPr id="27680" name="Vinkeltegn 4"/>
            <p:cNvSpPr/>
            <p:nvPr/>
          </p:nvSpPr>
          <p:spPr>
            <a:xfrm>
              <a:off x="349615"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Pasient/ pårørende informasjon</a:t>
              </a:r>
            </a:p>
          </p:txBody>
        </p:sp>
      </p:grpSp>
      <p:grpSp>
        <p:nvGrpSpPr>
          <p:cNvPr id="27681" name="Gruppe 3" title=""/>
          <p:cNvGrpSpPr/>
          <p:nvPr/>
        </p:nvGrpSpPr>
        <p:grpSpPr>
          <a:xfrm>
            <a:off x="2030413" y="549275"/>
            <a:ext cx="1736725" cy="693738"/>
            <a:chOff x="1565013" y="480744"/>
            <a:chExt cx="1736735" cy="694694"/>
          </a:xfrm>
        </p:grpSpPr>
        <p:sp>
          <p:nvSpPr>
            <p:cNvPr id="27682" name="Vinkeltegn 73" title="">
              <a:hlinkClick r:id="rId3" action="ppaction://hlinksldjump"/>
            </p:cNvPr>
            <p:cNvSpPr/>
            <p:nvPr/>
          </p:nvSpPr>
          <p:spPr>
            <a:xfrm>
              <a:off x="1565013" y="480744"/>
              <a:ext cx="1736735" cy="694694"/>
            </a:xfrm>
            <a:prstGeom prst="chevron">
              <a:avLst>
                <a:gd name="adj" fmla="val 50000"/>
              </a:avLst>
            </a:prstGeom>
            <a:gradFill rotWithShape="1">
              <a:gsLst>
                <a:gs pos="0">
                  <a:srgbClr val="BCBCBC"/>
                </a:gs>
                <a:gs pos="35001">
                  <a:srgbClr val="D0D0D0"/>
                </a:gs>
                <a:gs pos="100000">
                  <a:srgbClr val="EDEDED"/>
                </a:gs>
              </a:gsLst>
              <a:lin ang="16200000" scaled="1"/>
            </a:gradFill>
            <a:ln>
              <a:solidFill>
                <a:srgbClr val="000000"/>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0">
                <a:spcBef>
                  <a:spcPct val="0"/>
                </a:spcBef>
                <a:buFontTx/>
                <a:buNone/>
              </a:pPr>
              <a:endParaRPr lang="nb-NO" altLang="nb-NO" sz="1800">
                <a:ea typeface="Arial" pitchFamily="34" charset="0"/>
              </a:endParaRPr>
            </a:p>
          </p:txBody>
        </p:sp>
        <p:sp>
          <p:nvSpPr>
            <p:cNvPr id="27683" name="Vinkeltegn 6"/>
            <p:cNvSpPr/>
            <p:nvPr/>
          </p:nvSpPr>
          <p:spPr>
            <a:xfrm>
              <a:off x="1912677"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Inntak og vurdering</a:t>
              </a:r>
            </a:p>
          </p:txBody>
        </p:sp>
      </p:grpSp>
      <p:grpSp>
        <p:nvGrpSpPr>
          <p:cNvPr id="27684" name="Gruppe 4" title=""/>
          <p:cNvGrpSpPr/>
          <p:nvPr/>
        </p:nvGrpSpPr>
        <p:grpSpPr>
          <a:xfrm>
            <a:off x="3594100" y="549275"/>
            <a:ext cx="1736725" cy="693738"/>
            <a:chOff x="3128076" y="480744"/>
            <a:chExt cx="1736735" cy="694694"/>
          </a:xfrm>
        </p:grpSpPr>
        <p:sp>
          <p:nvSpPr>
            <p:cNvPr id="27685" name="Vinkeltegn 76" title="">
              <a:hlinkClick r:id="rId2" action="ppaction://hlinksldjump"/>
            </p:cNvPr>
            <p:cNvSpPr/>
            <p:nvPr/>
          </p:nvSpPr>
          <p:spPr>
            <a:xfrm>
              <a:off x="3128076"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0">
                <a:spcBef>
                  <a:spcPct val="0"/>
                </a:spcBef>
                <a:buFontTx/>
                <a:buNone/>
              </a:pPr>
              <a:endParaRPr lang="nb-NO" altLang="nb-NO" sz="1800">
                <a:ea typeface="Arial" pitchFamily="34" charset="0"/>
              </a:endParaRPr>
            </a:p>
          </p:txBody>
        </p:sp>
        <p:sp>
          <p:nvSpPr>
            <p:cNvPr id="27686" name="Vinkeltegn 8"/>
            <p:cNvSpPr/>
            <p:nvPr/>
          </p:nvSpPr>
          <p:spPr>
            <a:xfrm>
              <a:off x="3475741"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Utredning og diagnostikk</a:t>
              </a:r>
            </a:p>
          </p:txBody>
        </p:sp>
      </p:grpSp>
      <p:grpSp>
        <p:nvGrpSpPr>
          <p:cNvPr id="27687" name="Gruppe 6" title=""/>
          <p:cNvGrpSpPr/>
          <p:nvPr/>
        </p:nvGrpSpPr>
        <p:grpSpPr>
          <a:xfrm>
            <a:off x="6719888" y="549275"/>
            <a:ext cx="1736725" cy="693738"/>
            <a:chOff x="6254200" y="480744"/>
            <a:chExt cx="1736735" cy="694694"/>
          </a:xfrm>
        </p:grpSpPr>
        <p:sp>
          <p:nvSpPr>
            <p:cNvPr id="27688" name="Vinkeltegn 79" title="">
              <a:hlinkClick r:id="rId3" action="ppaction://hlinksldjump"/>
            </p:cNvPr>
            <p:cNvSpPr/>
            <p:nvPr/>
          </p:nvSpPr>
          <p:spPr>
            <a:xfrm>
              <a:off x="6254200"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0">
                <a:spcBef>
                  <a:spcPct val="0"/>
                </a:spcBef>
                <a:buFontTx/>
                <a:buNone/>
              </a:pPr>
              <a:endParaRPr lang="nb-NO" altLang="nb-NO" sz="1800">
                <a:ea typeface="Arial" pitchFamily="34" charset="0"/>
              </a:endParaRPr>
            </a:p>
          </p:txBody>
        </p:sp>
        <p:sp>
          <p:nvSpPr>
            <p:cNvPr id="27689" name="Vinkeltegn 12"/>
            <p:cNvSpPr/>
            <p:nvPr/>
          </p:nvSpPr>
          <p:spPr>
            <a:xfrm>
              <a:off x="6601864"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Pasientforløp - oversikt</a:t>
              </a:r>
            </a:p>
          </p:txBody>
        </p:sp>
      </p:grpSp>
      <p:grpSp>
        <p:nvGrpSpPr>
          <p:cNvPr id="27690" name="Gruppe 2" title=""/>
          <p:cNvGrpSpPr/>
          <p:nvPr/>
        </p:nvGrpSpPr>
        <p:grpSpPr>
          <a:xfrm>
            <a:off x="5148263" y="549275"/>
            <a:ext cx="1736725" cy="693738"/>
            <a:chOff x="1951" y="480744"/>
            <a:chExt cx="1736735" cy="694694"/>
          </a:xfrm>
        </p:grpSpPr>
        <p:sp>
          <p:nvSpPr>
            <p:cNvPr id="27691" name="Vinkeltegn 82" title="">
              <a:hlinkClick r:id="rId4" action="ppaction://hlinksldjump"/>
            </p:cNvPr>
            <p:cNvSpPr/>
            <p:nvPr/>
          </p:nvSpPr>
          <p:spPr>
            <a:xfrm>
              <a:off x="1951"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0">
                <a:spcBef>
                  <a:spcPct val="0"/>
                </a:spcBef>
                <a:buFontTx/>
                <a:buNone/>
              </a:pPr>
              <a:endParaRPr lang="nb-NO" altLang="nb-NO" sz="1800">
                <a:ea typeface="Arial" pitchFamily="34" charset="0"/>
              </a:endParaRPr>
            </a:p>
          </p:txBody>
        </p:sp>
        <p:sp>
          <p:nvSpPr>
            <p:cNvPr id="27692" name="Vinkeltegn 4"/>
            <p:cNvSpPr/>
            <p:nvPr/>
          </p:nvSpPr>
          <p:spPr>
            <a:xfrm>
              <a:off x="349615"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Behandling og tiltak</a:t>
              </a:r>
            </a:p>
          </p:txBody>
        </p:sp>
      </p:grpSp>
    </p:spTree>
  </p:cSld>
  <p:clrMapOvr>
    <a:masterClrMapping/>
  </p:clrMapOvr>
  <p:transition/>
  <p:timing/>
</p:sld>
</file>

<file path=ppt/slides/slide16.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title=""/>
        <p:cNvGrpSpPr/>
        <p:nvPr/>
      </p:nvGrpSpPr>
      <p:grpSpPr/>
      <p:cxnSp>
        <p:nvCxnSpPr>
          <p:cNvPr id="28674" name="Figur 68" title=""/>
          <p:cNvCxnSpPr/>
          <p:nvPr/>
        </p:nvCxnSpPr>
        <p:spPr>
          <a:xfrm flipV="1">
            <a:off x="6372225" y="3933825"/>
            <a:ext cx="1655763" cy="1187450"/>
          </a:xfrm>
          <a:prstGeom prst="bentConnector3">
            <a:avLst>
              <a:gd name="adj1" fmla="val 100074"/>
            </a:avLst>
          </a:prstGeom>
          <a:noFill/>
          <a:ln w="25400">
            <a:solidFill>
              <a:schemeClr val="accent1"/>
            </a:solidFill>
            <a:miter lim="800000"/>
            <a:tailEnd type="arrow"/>
          </a:ln>
          <a:effectLst>
            <a:outerShdw blurRad="40000" dist="20000" dir="5400000">
              <a:srgbClr val="000000">
                <a:alpha val="37999"/>
              </a:srgbClr>
            </a:outerShdw>
          </a:effectLst>
        </p:spPr>
      </p:cxnSp>
      <p:sp>
        <p:nvSpPr>
          <p:cNvPr id="28675" name="Avrundet rektangel 19" title=""/>
          <p:cNvSpPr/>
          <p:nvPr/>
        </p:nvSpPr>
        <p:spPr>
          <a:xfrm>
            <a:off x="539750" y="4437063"/>
            <a:ext cx="1584325" cy="504825"/>
          </a:xfrm>
          <a:prstGeom prst="roundRect">
            <a:avLst>
              <a:gd name="adj" fmla="val 16667"/>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0">
              <a:lnSpc>
                <a:spcPct val="100000"/>
              </a:lnSpc>
              <a:spcBef>
                <a:spcPct val="0"/>
              </a:spcBef>
              <a:spcAft>
                <a:spcPct val="0"/>
              </a:spcAft>
              <a:buClrTx/>
              <a:buSzTx/>
              <a:buFontTx/>
              <a:buNone/>
            </a:pPr>
            <a:r>
              <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Vurdering av henvisning</a:t>
            </a:r>
            <a:endParaRPr kumimoji="0" lang="nb-NO" altLang="nb-NO" sz="1400" b="0" i="0" u="none" strike="noStrike" kern="1200" cap="none" spc="0" normalizeH="0" baseline="0" noProof="0">
              <a:uLnTx/>
              <a:uFillTx/>
              <a:ea typeface="Arial" pitchFamily="34" charset="0"/>
            </a:endParaRPr>
          </a:p>
        </p:txBody>
      </p:sp>
      <p:sp>
        <p:nvSpPr>
          <p:cNvPr id="28676" name="Avrundet rektangel 20" title=""/>
          <p:cNvSpPr/>
          <p:nvPr/>
        </p:nvSpPr>
        <p:spPr>
          <a:xfrm>
            <a:off x="2411413" y="5589588"/>
            <a:ext cx="1584325" cy="503237"/>
          </a:xfrm>
          <a:prstGeom prst="roundRect">
            <a:avLst>
              <a:gd name="adj" fmla="val 16667"/>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0">
              <a:lnSpc>
                <a:spcPct val="100000"/>
              </a:lnSpc>
              <a:spcBef>
                <a:spcPct val="0"/>
              </a:spcBef>
              <a:spcAft>
                <a:spcPct val="0"/>
              </a:spcAft>
              <a:buClrTx/>
              <a:buSzTx/>
              <a:buFontTx/>
              <a:buNone/>
            </a:pPr>
            <a:r>
              <a:rPr kumimoji="0" lang="nb-NO" altLang="nb-NO" sz="10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Ikke behov for helsehjelp fra spesialisthelsetjenesten</a:t>
            </a:r>
            <a:endParaRPr kumimoji="0" lang="nb-NO" altLang="nb-NO" sz="1000" b="0" i="0" u="none" strike="noStrike" kern="1200" cap="none" spc="0" normalizeH="0" baseline="0" noProof="0">
              <a:uLnTx/>
              <a:uFillTx/>
              <a:ea typeface="Arial" pitchFamily="34" charset="0"/>
            </a:endParaRPr>
          </a:p>
        </p:txBody>
      </p:sp>
      <p:sp>
        <p:nvSpPr>
          <p:cNvPr id="28677" name="Avrundet rektangel 21" title=""/>
          <p:cNvSpPr/>
          <p:nvPr/>
        </p:nvSpPr>
        <p:spPr>
          <a:xfrm>
            <a:off x="2411413" y="4437063"/>
            <a:ext cx="1584325" cy="504825"/>
          </a:xfrm>
          <a:prstGeom prst="roundRect">
            <a:avLst>
              <a:gd name="adj" fmla="val 16667"/>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0">
              <a:lnSpc>
                <a:spcPct val="100000"/>
              </a:lnSpc>
              <a:spcBef>
                <a:spcPct val="0"/>
              </a:spcBef>
              <a:spcAft>
                <a:spcPct val="0"/>
              </a:spcAft>
              <a:buClrTx/>
              <a:buSzTx/>
              <a:buFontTx/>
              <a:buNone/>
            </a:pPr>
            <a:r>
              <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Rett til utredning</a:t>
            </a:r>
            <a:endParaRPr kumimoji="0" lang="nb-NO" altLang="nb-NO" sz="1400" b="0" i="0" u="none" strike="noStrike" kern="1200" cap="none" spc="0" normalizeH="0" baseline="0" noProof="0">
              <a:uLnTx/>
              <a:uFillTx/>
              <a:ea typeface="Arial" pitchFamily="34" charset="0"/>
            </a:endParaRPr>
          </a:p>
        </p:txBody>
      </p:sp>
      <p:sp>
        <p:nvSpPr>
          <p:cNvPr id="28678" name="Avrundet rektangel 23" title=""/>
          <p:cNvSpPr/>
          <p:nvPr/>
        </p:nvSpPr>
        <p:spPr>
          <a:xfrm>
            <a:off x="2411413" y="3429000"/>
            <a:ext cx="1584325" cy="504825"/>
          </a:xfrm>
          <a:prstGeom prst="roundRect">
            <a:avLst>
              <a:gd name="adj" fmla="val 16667"/>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0">
              <a:lnSpc>
                <a:spcPct val="100000"/>
              </a:lnSpc>
              <a:spcBef>
                <a:spcPct val="0"/>
              </a:spcBef>
              <a:spcAft>
                <a:spcPct val="0"/>
              </a:spcAft>
              <a:buClrTx/>
              <a:buSzTx/>
              <a:buFontTx/>
              <a:buNone/>
            </a:pPr>
            <a:r>
              <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Rett til behandling</a:t>
            </a:r>
            <a:endParaRPr kumimoji="0" lang="nb-NO" altLang="nb-NO" sz="1400" b="0" i="0" u="none" strike="noStrike" kern="1200" cap="none" spc="0" normalizeH="0" baseline="0" noProof="0">
              <a:uLnTx/>
              <a:uFillTx/>
              <a:ea typeface="Arial" pitchFamily="34" charset="0"/>
            </a:endParaRPr>
          </a:p>
        </p:txBody>
      </p:sp>
      <p:sp>
        <p:nvSpPr>
          <p:cNvPr id="28679" name="Avrundet rektangel 24" title=""/>
          <p:cNvSpPr/>
          <p:nvPr/>
        </p:nvSpPr>
        <p:spPr>
          <a:xfrm>
            <a:off x="6011863" y="2708275"/>
            <a:ext cx="1584325" cy="504825"/>
          </a:xfrm>
          <a:prstGeom prst="roundRect">
            <a:avLst>
              <a:gd name="adj" fmla="val 16667"/>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0">
              <a:lnSpc>
                <a:spcPct val="100000"/>
              </a:lnSpc>
              <a:spcBef>
                <a:spcPct val="0"/>
              </a:spcBef>
              <a:spcAft>
                <a:spcPct val="0"/>
              </a:spcAft>
              <a:buClrTx/>
              <a:buSzTx/>
              <a:buFontTx/>
              <a:buNone/>
            </a:pPr>
            <a:r>
              <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Pasientforløp  annen tilstand</a:t>
            </a:r>
            <a:endParaRPr kumimoji="0" lang="nb-NO" altLang="nb-NO" sz="1400" b="0" i="0" u="none" strike="noStrike" kern="1200" cap="none" spc="0" normalizeH="0" baseline="0" noProof="0">
              <a:uLnTx/>
              <a:uFillTx/>
              <a:ea typeface="Arial" pitchFamily="34" charset="0"/>
            </a:endParaRPr>
          </a:p>
        </p:txBody>
      </p:sp>
      <p:sp>
        <p:nvSpPr>
          <p:cNvPr id="28680" name="Avrundet rektangel 25" title=""/>
          <p:cNvSpPr/>
          <p:nvPr/>
        </p:nvSpPr>
        <p:spPr>
          <a:xfrm>
            <a:off x="7451725" y="3429000"/>
            <a:ext cx="1584325" cy="504825"/>
          </a:xfrm>
          <a:prstGeom prst="roundRect">
            <a:avLst>
              <a:gd name="adj" fmla="val 16667"/>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0">
              <a:lnSpc>
                <a:spcPct val="100000"/>
              </a:lnSpc>
              <a:spcBef>
                <a:spcPct val="0"/>
              </a:spcBef>
              <a:spcAft>
                <a:spcPct val="0"/>
              </a:spcAft>
              <a:buClrTx/>
              <a:buSzTx/>
              <a:buFontTx/>
              <a:buNone/>
            </a:pPr>
            <a:r>
              <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Pasientforløp Ticstilstand og Tourettes syndrom</a:t>
            </a:r>
            <a:endParaRPr kumimoji="0" lang="nb-NO" altLang="nb-NO" sz="1100" b="0" i="0" u="none" strike="noStrike" kern="1200" cap="none" spc="0" normalizeH="0" baseline="0" noProof="0">
              <a:uLnTx/>
              <a:uFillTx/>
              <a:ea typeface="Arial" pitchFamily="34" charset="0"/>
            </a:endParaRPr>
          </a:p>
        </p:txBody>
      </p:sp>
      <p:cxnSp>
        <p:nvCxnSpPr>
          <p:cNvPr id="28681" name="Figur 27" title=""/>
          <p:cNvCxnSpPr>
            <a:stCxn id="28675" idx="2"/>
            <a:endCxn id="28676" idx="1"/>
          </p:cNvCxnSpPr>
          <p:nvPr/>
        </p:nvCxnSpPr>
        <p:spPr>
          <a:xfrm rot="16200000" flipH="1">
            <a:off x="1421607" y="4852194"/>
            <a:ext cx="900112" cy="1079500"/>
          </a:xfrm>
          <a:prstGeom prst="bentConnector2">
            <a:avLst/>
          </a:prstGeom>
          <a:noFill/>
          <a:ln w="25400">
            <a:solidFill>
              <a:schemeClr val="accent1"/>
            </a:solidFill>
            <a:miter lim="800000"/>
            <a:tailEnd type="arrow"/>
          </a:ln>
          <a:effectLst>
            <a:outerShdw blurRad="40000" dist="20000" dir="5400000">
              <a:srgbClr val="000000">
                <a:alpha val="37999"/>
              </a:srgbClr>
            </a:outerShdw>
          </a:effectLst>
        </p:spPr>
      </p:cxnSp>
      <p:cxnSp>
        <p:nvCxnSpPr>
          <p:cNvPr id="28682" name="Figur 29" title=""/>
          <p:cNvCxnSpPr>
            <a:stCxn id="28676" idx="2"/>
          </p:cNvCxnSpPr>
          <p:nvPr/>
        </p:nvCxnSpPr>
        <p:spPr>
          <a:xfrm rot="5400000">
            <a:off x="2232025" y="5553075"/>
            <a:ext cx="431800" cy="1511300"/>
          </a:xfrm>
          <a:prstGeom prst="bentConnector2">
            <a:avLst/>
          </a:prstGeom>
          <a:noFill/>
          <a:ln w="25400">
            <a:solidFill>
              <a:schemeClr val="accent1"/>
            </a:solidFill>
            <a:miter lim="800000"/>
            <a:tailEnd type="arrow"/>
          </a:ln>
          <a:effectLst>
            <a:outerShdw blurRad="40000" dist="20000" dir="5400000">
              <a:srgbClr val="000000">
                <a:alpha val="37999"/>
              </a:srgbClr>
            </a:outerShdw>
          </a:effectLst>
        </p:spPr>
      </p:cxnSp>
      <p:sp>
        <p:nvSpPr>
          <p:cNvPr id="28683" name="TekstSylinder 30" title=""/>
          <p:cNvSpPr/>
          <p:nvPr/>
        </p:nvSpPr>
        <p:spPr>
          <a:xfrm>
            <a:off x="611188" y="6211888"/>
            <a:ext cx="1296987" cy="646112"/>
          </a:xfrm>
          <a:prstGeom prst="rect">
            <a:avLst/>
          </a:prstGeom>
          <a:noFill/>
          <a:ln>
            <a:noFill/>
            <a:miter lim="800000"/>
          </a:ln>
        </p:spPr>
        <p:txBody>
          <a:bodyPr>
            <a:sp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r>
              <a:rPr lang="nb-NO" altLang="nb-NO" sz="1800" b="1">
                <a:ea typeface="Arial" pitchFamily="34" charset="0"/>
              </a:rPr>
              <a:t>Tilbake til henviser</a:t>
            </a:r>
            <a:endParaRPr lang="nb-NO" altLang="nb-NO" sz="1800" b="1">
              <a:ea typeface="Arial" pitchFamily="34" charset="0"/>
            </a:endParaRPr>
          </a:p>
        </p:txBody>
      </p:sp>
      <p:sp>
        <p:nvSpPr>
          <p:cNvPr id="28684" name="Avrundet rektangel 31" title=""/>
          <p:cNvSpPr/>
          <p:nvPr/>
        </p:nvSpPr>
        <p:spPr>
          <a:xfrm>
            <a:off x="4787900" y="4149725"/>
            <a:ext cx="1584325" cy="503238"/>
          </a:xfrm>
          <a:prstGeom prst="roundRect">
            <a:avLst>
              <a:gd name="adj" fmla="val 16667"/>
            </a:avLst>
          </a:prstGeom>
          <a:gradFill rotWithShape="1">
            <a:gsLst>
              <a:gs pos="0">
                <a:srgbClr val="BCBCBC"/>
              </a:gs>
              <a:gs pos="35001">
                <a:srgbClr val="D0D0D0"/>
              </a:gs>
              <a:gs pos="100000">
                <a:srgbClr val="EDEDED"/>
              </a:gs>
            </a:gsLst>
            <a:lin ang="16200000" scaled="1"/>
          </a:gradFill>
          <a:ln>
            <a:solidFill>
              <a:prstClr val="black"/>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0">
              <a:lnSpc>
                <a:spcPct val="100000"/>
              </a:lnSpc>
              <a:spcBef>
                <a:spcPct val="0"/>
              </a:spcBef>
              <a:spcAft>
                <a:spcPct val="0"/>
              </a:spcAft>
              <a:buClrTx/>
              <a:buSzTx/>
              <a:buFontTx/>
              <a:buNone/>
            </a:pPr>
            <a:r>
              <a:rPr kumimoji="0" lang="nb-NO" altLang="nb-NO" sz="10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Utredning av uavklart tilstand</a:t>
            </a:r>
            <a:endParaRPr kumimoji="0" lang="nb-NO" altLang="nb-NO" sz="1000" b="0" i="0" u="none" strike="noStrike" kern="1200" cap="none" spc="0" normalizeH="0" baseline="0" noProof="0">
              <a:uLnTx/>
              <a:uFillTx/>
              <a:ea typeface="Arial" pitchFamily="34" charset="0"/>
            </a:endParaRPr>
          </a:p>
        </p:txBody>
      </p:sp>
      <p:sp>
        <p:nvSpPr>
          <p:cNvPr id="28685" name="Avrundet rektangel 32" title=""/>
          <p:cNvSpPr/>
          <p:nvPr/>
        </p:nvSpPr>
        <p:spPr>
          <a:xfrm>
            <a:off x="4787900" y="4868863"/>
            <a:ext cx="1584325" cy="504825"/>
          </a:xfrm>
          <a:prstGeom prst="roundRect">
            <a:avLst>
              <a:gd name="adj" fmla="val 16667"/>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0">
              <a:lnSpc>
                <a:spcPct val="100000"/>
              </a:lnSpc>
              <a:spcBef>
                <a:spcPct val="0"/>
              </a:spcBef>
              <a:spcAft>
                <a:spcPct val="0"/>
              </a:spcAft>
              <a:buClrTx/>
              <a:buSzTx/>
              <a:buFontTx/>
              <a:buNone/>
            </a:pPr>
            <a:r>
              <a:rPr kumimoji="0" lang="nb-NO" altLang="nb-NO" sz="10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Avklare det uavklarte – avklare om det foreligger psykisk lidelse</a:t>
            </a:r>
            <a:endParaRPr kumimoji="0" lang="nb-NO" altLang="nb-NO" sz="1000" b="0" i="0" u="none" strike="noStrike" kern="1200" cap="none" spc="0" normalizeH="0" baseline="0" noProof="0">
              <a:uLnTx/>
              <a:uFillTx/>
              <a:ea typeface="Arial" pitchFamily="34" charset="0"/>
            </a:endParaRPr>
          </a:p>
        </p:txBody>
      </p:sp>
      <p:cxnSp>
        <p:nvCxnSpPr>
          <p:cNvPr id="28686" name="Figur 34" title=""/>
          <p:cNvCxnSpPr>
            <a:stCxn id="28675" idx="0"/>
            <a:endCxn id="28678" idx="1"/>
          </p:cNvCxnSpPr>
          <p:nvPr/>
        </p:nvCxnSpPr>
        <p:spPr>
          <a:xfrm rot="5400000" flipH="1" flipV="1">
            <a:off x="1493838" y="3519488"/>
            <a:ext cx="755650" cy="1079500"/>
          </a:xfrm>
          <a:prstGeom prst="bentConnector2">
            <a:avLst/>
          </a:prstGeom>
          <a:noFill/>
          <a:ln w="25400">
            <a:solidFill>
              <a:schemeClr val="accent1"/>
            </a:solidFill>
            <a:miter lim="800000"/>
            <a:tailEnd type="arrow"/>
          </a:ln>
          <a:effectLst>
            <a:outerShdw blurRad="40000" dist="20000" dir="5400000">
              <a:srgbClr val="000000">
                <a:alpha val="37999"/>
              </a:srgbClr>
            </a:outerShdw>
          </a:effectLst>
        </p:spPr>
      </p:cxnSp>
      <p:cxnSp>
        <p:nvCxnSpPr>
          <p:cNvPr id="28687" name="Rett pil 36" title=""/>
          <p:cNvCxnSpPr>
            <a:stCxn id="28675" idx="3"/>
            <a:endCxn id="28677" idx="1"/>
          </p:cNvCxnSpPr>
          <p:nvPr/>
        </p:nvCxnSpPr>
        <p:spPr>
          <a:xfrm>
            <a:off x="2124075" y="4689475"/>
            <a:ext cx="287338" cy="0"/>
          </a:xfrm>
          <a:prstGeom prst="line">
            <a:avLst/>
          </a:prstGeom>
          <a:noFill/>
          <a:ln w="25400">
            <a:solidFill>
              <a:schemeClr val="accent1"/>
            </a:solidFill>
            <a:miter lim="800000"/>
            <a:tailEnd type="arrow"/>
          </a:ln>
          <a:effectLst>
            <a:outerShdw blurRad="40000" dist="20000" dir="5400000">
              <a:srgbClr val="000000">
                <a:alpha val="37999"/>
              </a:srgbClr>
            </a:outerShdw>
          </a:effectLst>
        </p:spPr>
      </p:cxnSp>
      <p:cxnSp>
        <p:nvCxnSpPr>
          <p:cNvPr id="28688" name="Vinkel 38" title=""/>
          <p:cNvCxnSpPr>
            <a:stCxn id="28677" idx="3"/>
            <a:endCxn id="28685" idx="1"/>
          </p:cNvCxnSpPr>
          <p:nvPr/>
        </p:nvCxnSpPr>
        <p:spPr>
          <a:xfrm>
            <a:off x="3995738" y="4689475"/>
            <a:ext cx="792162" cy="431800"/>
          </a:xfrm>
          <a:prstGeom prst="bentConnector3">
            <a:avLst>
              <a:gd name="adj1" fmla="val 50000"/>
            </a:avLst>
          </a:prstGeom>
          <a:noFill/>
          <a:ln w="25400">
            <a:solidFill>
              <a:schemeClr val="accent1"/>
            </a:solidFill>
            <a:miter lim="800000"/>
            <a:tailEnd type="arrow"/>
          </a:ln>
          <a:effectLst>
            <a:outerShdw blurRad="40000" dist="20000" dir="5400000">
              <a:srgbClr val="000000">
                <a:alpha val="37999"/>
              </a:srgbClr>
            </a:outerShdw>
          </a:effectLst>
        </p:spPr>
      </p:cxnSp>
      <p:cxnSp>
        <p:nvCxnSpPr>
          <p:cNvPr id="28689" name="Vinkel 40" title=""/>
          <p:cNvCxnSpPr>
            <a:stCxn id="28677" idx="3"/>
            <a:endCxn id="28684" idx="1"/>
          </p:cNvCxnSpPr>
          <p:nvPr/>
        </p:nvCxnSpPr>
        <p:spPr>
          <a:xfrm flipV="1">
            <a:off x="3995738" y="4400550"/>
            <a:ext cx="792162" cy="288925"/>
          </a:xfrm>
          <a:prstGeom prst="bentConnector3">
            <a:avLst>
              <a:gd name="adj1" fmla="val 50000"/>
            </a:avLst>
          </a:prstGeom>
          <a:noFill/>
          <a:ln w="25400">
            <a:solidFill>
              <a:schemeClr val="accent1"/>
            </a:solidFill>
            <a:miter lim="800000"/>
            <a:tailEnd type="arrow"/>
          </a:ln>
          <a:effectLst>
            <a:outerShdw blurRad="40000" dist="20000" dir="5400000">
              <a:srgbClr val="000000">
                <a:alpha val="37999"/>
              </a:srgbClr>
            </a:outerShdw>
          </a:effectLst>
        </p:spPr>
      </p:cxnSp>
      <p:cxnSp>
        <p:nvCxnSpPr>
          <p:cNvPr id="28690" name="Vinkel 42" title=""/>
          <p:cNvCxnSpPr>
            <a:stCxn id="28678" idx="3"/>
            <a:endCxn id="28679" idx="1"/>
          </p:cNvCxnSpPr>
          <p:nvPr/>
        </p:nvCxnSpPr>
        <p:spPr>
          <a:xfrm flipV="1">
            <a:off x="3995738" y="2960688"/>
            <a:ext cx="2016125" cy="720725"/>
          </a:xfrm>
          <a:prstGeom prst="bentConnector3">
            <a:avLst>
              <a:gd name="adj1" fmla="val 50000"/>
            </a:avLst>
          </a:prstGeom>
          <a:noFill/>
          <a:ln w="25400">
            <a:solidFill>
              <a:schemeClr val="accent1"/>
            </a:solidFill>
            <a:miter lim="800000"/>
            <a:tailEnd type="arrow"/>
          </a:ln>
          <a:effectLst>
            <a:outerShdw blurRad="40000" dist="20000" dir="5400000">
              <a:srgbClr val="000000">
                <a:alpha val="37999"/>
              </a:srgbClr>
            </a:outerShdw>
          </a:effectLst>
        </p:spPr>
      </p:cxnSp>
      <p:cxnSp>
        <p:nvCxnSpPr>
          <p:cNvPr id="28691" name="Rett pil 48" title=""/>
          <p:cNvCxnSpPr>
            <a:stCxn id="28678" idx="3"/>
            <a:endCxn id="28680" idx="1"/>
          </p:cNvCxnSpPr>
          <p:nvPr/>
        </p:nvCxnSpPr>
        <p:spPr>
          <a:xfrm>
            <a:off x="3995738" y="3681413"/>
            <a:ext cx="3455987" cy="0"/>
          </a:xfrm>
          <a:prstGeom prst="line">
            <a:avLst/>
          </a:prstGeom>
          <a:noFill/>
          <a:ln w="25400">
            <a:solidFill>
              <a:schemeClr val="accent1"/>
            </a:solidFill>
            <a:miter lim="800000"/>
            <a:tailEnd type="arrow"/>
          </a:ln>
          <a:effectLst>
            <a:outerShdw blurRad="40000" dist="20000" dir="5400000">
              <a:srgbClr val="000000">
                <a:alpha val="37999"/>
              </a:srgbClr>
            </a:outerShdw>
          </a:effectLst>
        </p:spPr>
      </p:cxnSp>
      <p:cxnSp>
        <p:nvCxnSpPr>
          <p:cNvPr id="28692" name="Figur 50" title=""/>
          <p:cNvCxnSpPr>
            <a:stCxn id="28684" idx="3"/>
            <a:endCxn id="28680" idx="2"/>
          </p:cNvCxnSpPr>
          <p:nvPr/>
        </p:nvCxnSpPr>
        <p:spPr>
          <a:xfrm flipV="1">
            <a:off x="6372225" y="3933825"/>
            <a:ext cx="1871663" cy="466725"/>
          </a:xfrm>
          <a:prstGeom prst="bentConnector2">
            <a:avLst/>
          </a:prstGeom>
          <a:noFill/>
          <a:ln w="25400">
            <a:solidFill>
              <a:schemeClr val="accent1"/>
            </a:solidFill>
            <a:miter lim="800000"/>
            <a:tailEnd type="arrow"/>
          </a:ln>
          <a:effectLst>
            <a:outerShdw blurRad="40000" dist="20000" dir="5400000">
              <a:srgbClr val="000000">
                <a:alpha val="37999"/>
              </a:srgbClr>
            </a:outerShdw>
          </a:effectLst>
        </p:spPr>
      </p:cxnSp>
      <p:cxnSp>
        <p:nvCxnSpPr>
          <p:cNvPr id="28693" name="Figur 52" title=""/>
          <p:cNvCxnSpPr>
            <a:endCxn id="28679" idx="2"/>
          </p:cNvCxnSpPr>
          <p:nvPr/>
        </p:nvCxnSpPr>
        <p:spPr>
          <a:xfrm rot="5400000" flipH="1" flipV="1">
            <a:off x="6065837" y="3519488"/>
            <a:ext cx="1044575" cy="431800"/>
          </a:xfrm>
          <a:prstGeom prst="bentConnector3">
            <a:avLst>
              <a:gd name="adj1" fmla="val -1935"/>
            </a:avLst>
          </a:prstGeom>
          <a:noFill/>
          <a:ln w="25400">
            <a:solidFill>
              <a:schemeClr val="accent1"/>
            </a:solidFill>
            <a:miter lim="800000"/>
            <a:tailEnd type="arrow"/>
          </a:ln>
          <a:effectLst>
            <a:outerShdw blurRad="40000" dist="20000" dir="5400000">
              <a:srgbClr val="000000">
                <a:alpha val="37999"/>
              </a:srgbClr>
            </a:outerShdw>
          </a:effectLst>
        </p:spPr>
      </p:cxnSp>
      <p:cxnSp>
        <p:nvCxnSpPr>
          <p:cNvPr id="28694" name="Figur 54" title=""/>
          <p:cNvCxnSpPr>
            <a:stCxn id="28679" idx="3"/>
            <a:endCxn id="28680" idx="0"/>
          </p:cNvCxnSpPr>
          <p:nvPr/>
        </p:nvCxnSpPr>
        <p:spPr>
          <a:xfrm>
            <a:off x="7596188" y="2960688"/>
            <a:ext cx="647700" cy="468312"/>
          </a:xfrm>
          <a:prstGeom prst="bentConnector2">
            <a:avLst/>
          </a:prstGeom>
          <a:noFill/>
          <a:ln w="25400">
            <a:solidFill>
              <a:schemeClr val="accent1"/>
            </a:solidFill>
            <a:miter lim="800000"/>
            <a:tailEnd type="arrow"/>
          </a:ln>
          <a:effectLst>
            <a:outerShdw blurRad="40000" dist="20000" dir="5400000">
              <a:srgbClr val="000000">
                <a:alpha val="37999"/>
              </a:srgbClr>
            </a:outerShdw>
          </a:effectLst>
        </p:spPr>
      </p:cxnSp>
      <p:cxnSp>
        <p:nvCxnSpPr>
          <p:cNvPr id="28695" name="Vinkel 56" title=""/>
          <p:cNvCxnSpPr>
            <a:stCxn id="28685" idx="3"/>
            <a:endCxn id="28676" idx="3"/>
          </p:cNvCxnSpPr>
          <p:nvPr/>
        </p:nvCxnSpPr>
        <p:spPr>
          <a:xfrm flipH="1">
            <a:off x="3995738" y="5121275"/>
            <a:ext cx="2376487" cy="720725"/>
          </a:xfrm>
          <a:prstGeom prst="bentConnector3">
            <a:avLst>
              <a:gd name="adj1" fmla="val -9620"/>
            </a:avLst>
          </a:prstGeom>
          <a:noFill/>
          <a:ln w="25400">
            <a:solidFill>
              <a:schemeClr val="accent1"/>
            </a:solidFill>
            <a:miter lim="800000"/>
            <a:tailEnd type="arrow"/>
          </a:ln>
          <a:effectLst>
            <a:outerShdw blurRad="40000" dist="20000" dir="5400000">
              <a:srgbClr val="000000">
                <a:alpha val="37999"/>
              </a:srgbClr>
            </a:outerShdw>
          </a:effectLst>
        </p:spPr>
      </p:cxnSp>
      <p:cxnSp>
        <p:nvCxnSpPr>
          <p:cNvPr id="28696" name="Vinkel 62" title=""/>
          <p:cNvCxnSpPr/>
          <p:nvPr/>
        </p:nvCxnSpPr>
        <p:spPr>
          <a:xfrm rot="10800000" flipV="1">
            <a:off x="3995738" y="4508500"/>
            <a:ext cx="2376487" cy="1512888"/>
          </a:xfrm>
          <a:prstGeom prst="bentConnector3">
            <a:avLst>
              <a:gd name="adj1" fmla="val -23828"/>
            </a:avLst>
          </a:prstGeom>
          <a:noFill/>
          <a:ln w="25400">
            <a:solidFill>
              <a:schemeClr val="accent1"/>
            </a:solidFill>
            <a:miter lim="800000"/>
            <a:tailEnd type="arrow"/>
          </a:ln>
          <a:effectLst>
            <a:outerShdw blurRad="40000" dist="20000" dir="5400000">
              <a:srgbClr val="000000">
                <a:alpha val="37999"/>
              </a:srgbClr>
            </a:outerShdw>
          </a:effectLst>
        </p:spPr>
      </p:cxnSp>
      <p:sp>
        <p:nvSpPr>
          <p:cNvPr id="28697" name="Avrundet rektangel 44"/>
          <p:cNvSpPr/>
          <p:nvPr/>
        </p:nvSpPr>
        <p:spPr>
          <a:xfrm>
            <a:off x="6659563" y="4149725"/>
            <a:ext cx="2160587" cy="21590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l" defTabSz="914400" rtl="0" eaLnBrk="1" fontAlgn="auto" latinLnBrk="0" hangingPunct="1">
              <a:lnSpc>
                <a:spcPct val="100000"/>
              </a:lnSpc>
              <a:spcBef>
                <a:spcPct val="0"/>
              </a:spcBef>
              <a:spcAft>
                <a:spcPct val="0"/>
              </a:spcAft>
              <a:buClrTx/>
              <a:buSzTx/>
              <a:buFontTx/>
              <a:buNone/>
            </a:pPr>
            <a:r>
              <a:rPr kumimoji="0" lang="nb-NO" sz="1100" b="0" i="0" u="none" strike="noStrike" kern="1200" cap="none" spc="0" normalizeH="0" baseline="0" noProof="0">
                <a:ln>
                  <a:noFill/>
                </a:ln>
                <a:solidFill>
                  <a:schemeClr val="dk1"/>
                </a:solidFill>
                <a:uLnTx/>
                <a:uFillTx/>
                <a:latin typeface="+mn-lt" pitchFamily="34" charset="0"/>
                <a:ea typeface="+mn-ea" pitchFamily="34" charset="0"/>
                <a:cs typeface="+mn-cs"/>
              </a:rPr>
              <a:t>Utredning av uavklart tilstand omfatter </a:t>
            </a:r>
            <a:r>
              <a:rPr kumimoji="0" lang="nb-NO" sz="1100" b="1" i="0" u="sng" strike="noStrike" kern="1200" cap="none" spc="0" normalizeH="0" baseline="0" noProof="0">
                <a:ln>
                  <a:noFill/>
                </a:ln>
                <a:solidFill>
                  <a:schemeClr val="dk1"/>
                </a:solidFill>
                <a:uLnTx/>
                <a:uFillTx/>
                <a:latin typeface="+mn-lt" pitchFamily="34" charset="0"/>
                <a:ea typeface="+mn-ea" pitchFamily="34" charset="0"/>
                <a:cs typeface="+mn-cs"/>
                <a:hlinkClick r:id="rId2"/>
              </a:rPr>
              <a:t>standard utredning </a:t>
            </a:r>
            <a:r>
              <a:rPr kumimoji="0" lang="nb-NO" sz="1100" b="0" i="0" u="none" strike="noStrike" kern="1200" cap="none" spc="0" normalizeH="0" baseline="0" noProof="0">
                <a:ln>
                  <a:noFill/>
                </a:ln>
                <a:solidFill>
                  <a:schemeClr val="dk1"/>
                </a:solidFill>
                <a:uLnTx/>
                <a:uFillTx/>
                <a:latin typeface="+mn-lt" pitchFamily="34" charset="0"/>
                <a:ea typeface="+mn-ea" pitchFamily="34" charset="0"/>
                <a:cs typeface="+mn-cs"/>
              </a:rPr>
              <a:t>for voksen eller barn, kan ha tre utfall;</a:t>
            </a:r>
          </a:p>
          <a:p>
            <a:pPr marL="0" marR="0" lvl="0" indent="0" algn="l" defTabSz="914400" rtl="0" eaLnBrk="1" fontAlgn="auto" latinLnBrk="0" hangingPunct="1">
              <a:lnSpc>
                <a:spcPct val="100000"/>
              </a:lnSpc>
              <a:spcBef>
                <a:spcPct val="0"/>
              </a:spcBef>
              <a:spcAft>
                <a:spcPct val="0"/>
              </a:spcAft>
              <a:buClrTx/>
              <a:buSzTx/>
              <a:buFont typeface="Arial" pitchFamily="34" charset="0"/>
              <a:buChar char="•"/>
            </a:pPr>
            <a:r>
              <a:rPr kumimoji="0" lang="nb-NO" sz="1100" b="0" i="0" u="none" strike="noStrike" kern="1200" cap="none" spc="0" normalizeH="0" baseline="0" noProof="0">
                <a:ln>
                  <a:noFill/>
                </a:ln>
                <a:solidFill>
                  <a:schemeClr val="dk1"/>
                </a:solidFill>
                <a:uLnTx/>
                <a:uFillTx/>
                <a:latin typeface="+mn-lt" pitchFamily="34" charset="0"/>
                <a:ea typeface="+mn-ea" pitchFamily="34" charset="0"/>
                <a:cs typeface="+mn-cs"/>
              </a:rPr>
              <a:t>Tilbake til henviser – ikke behov</a:t>
            </a:r>
          </a:p>
          <a:p>
            <a:pPr marL="0" marR="0" lvl="0" indent="0" algn="l" defTabSz="914400" rtl="0" eaLnBrk="1" fontAlgn="auto" latinLnBrk="0" hangingPunct="1">
              <a:lnSpc>
                <a:spcPct val="100000"/>
              </a:lnSpc>
              <a:spcBef>
                <a:spcPct val="0"/>
              </a:spcBef>
              <a:spcAft>
                <a:spcPct val="0"/>
              </a:spcAft>
              <a:buClrTx/>
              <a:buSzTx/>
              <a:buFont typeface="Arial" pitchFamily="34" charset="0"/>
              <a:buChar char="•"/>
            </a:pPr>
            <a:r>
              <a:rPr kumimoji="0" lang="nb-NO" sz="1100" b="0" i="0" u="none" strike="noStrike" kern="1200" cap="none" spc="0" normalizeH="0" baseline="0" noProof="0">
                <a:ln>
                  <a:noFill/>
                </a:ln>
                <a:solidFill>
                  <a:schemeClr val="dk1"/>
                </a:solidFill>
                <a:uLnTx/>
                <a:uFillTx/>
                <a:latin typeface="+mn-lt" pitchFamily="34" charset="0"/>
                <a:ea typeface="+mn-ea" pitchFamily="34" charset="0"/>
                <a:cs typeface="+mn-cs"/>
              </a:rPr>
              <a:t>Videre inn i pasientforløp for ticstilstand eller Tourettes syndrom</a:t>
            </a:r>
          </a:p>
          <a:p>
            <a:pPr marL="0" marR="0" lvl="0" indent="0" algn="l" defTabSz="914400" rtl="0" eaLnBrk="1" fontAlgn="auto" latinLnBrk="0" hangingPunct="1">
              <a:lnSpc>
                <a:spcPct val="100000"/>
              </a:lnSpc>
              <a:spcBef>
                <a:spcPct val="0"/>
              </a:spcBef>
              <a:spcAft>
                <a:spcPct val="0"/>
              </a:spcAft>
              <a:buClrTx/>
              <a:buSzTx/>
              <a:buFont typeface="Arial" pitchFamily="34" charset="0"/>
              <a:buChar char="•"/>
            </a:pPr>
            <a:r>
              <a:rPr kumimoji="0" lang="nb-NO" sz="1100" b="0" i="0" u="none" strike="noStrike" kern="1200" cap="none" spc="0" normalizeH="0" baseline="0" noProof="0">
                <a:ln>
                  <a:noFill/>
                </a:ln>
                <a:solidFill>
                  <a:schemeClr val="dk1"/>
                </a:solidFill>
                <a:uLnTx/>
                <a:uFillTx/>
                <a:latin typeface="+mn-lt" pitchFamily="34" charset="0"/>
                <a:ea typeface="+mn-ea" pitchFamily="34" charset="0"/>
                <a:cs typeface="+mn-cs"/>
                <a:hlinkClick r:id="rId3"/>
              </a:rPr>
              <a:t> Videre inn i annet pasientforløp </a:t>
            </a:r>
            <a:r>
              <a:rPr kumimoji="0" lang="nb-NO" sz="1100" b="0" i="0" u="none" strike="noStrike" kern="1200" cap="none" spc="0" normalizeH="0" baseline="0" noProof="0">
                <a:ln>
                  <a:noFill/>
                </a:ln>
                <a:solidFill>
                  <a:schemeClr val="dk1"/>
                </a:solidFill>
                <a:uLnTx/>
                <a:uFillTx/>
                <a:latin typeface="+mn-lt" pitchFamily="34" charset="0"/>
                <a:ea typeface="+mn-ea" pitchFamily="34" charset="0"/>
                <a:cs typeface="+mn-cs"/>
              </a:rPr>
              <a:t>(f.eks OCD eller ADHD)</a:t>
            </a:r>
          </a:p>
        </p:txBody>
      </p:sp>
      <p:cxnSp>
        <p:nvCxnSpPr>
          <p:cNvPr id="28698" name="Rett pil 46" title=""/>
          <p:cNvCxnSpPr/>
          <p:nvPr/>
        </p:nvCxnSpPr>
        <p:spPr>
          <a:xfrm flipH="1" flipV="1">
            <a:off x="5580063" y="4652963"/>
            <a:ext cx="0" cy="215900"/>
          </a:xfrm>
          <a:prstGeom prst="line">
            <a:avLst/>
          </a:prstGeom>
          <a:noFill/>
          <a:ln w="25400">
            <a:solidFill>
              <a:schemeClr val="accent1"/>
            </a:solidFill>
            <a:miter lim="800000"/>
            <a:tailEnd type="arrow"/>
          </a:ln>
          <a:effectLst>
            <a:outerShdw blurRad="40000" dist="20000" dir="5400000">
              <a:srgbClr val="000000">
                <a:alpha val="37999"/>
              </a:srgbClr>
            </a:outerShdw>
          </a:effectLst>
        </p:spPr>
      </p:cxnSp>
      <p:sp>
        <p:nvSpPr>
          <p:cNvPr id="28699" name="Hjem 55" title="">
            <a:hlinkClick action="ppaction://hlinkshowjump?jump=firstslide"/>
          </p:cNvPr>
          <p:cNvSpPr/>
          <p:nvPr/>
        </p:nvSpPr>
        <p:spPr>
          <a:xfrm>
            <a:off x="8532813" y="6237288"/>
            <a:ext cx="431800" cy="360362"/>
          </a:xfrm>
          <a:prstGeom prst="actionButtonHome">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0">
              <a:lnSpc>
                <a:spcPct val="100000"/>
              </a:lnSpc>
              <a:spcBef>
                <a:spcPct val="0"/>
              </a:spcBef>
              <a:spcAft>
                <a:spcPct val="0"/>
              </a:spcAft>
              <a:buClrTx/>
              <a:buSzTx/>
              <a:buFontTx/>
              <a:buNone/>
            </a:pPr>
            <a:endParaRPr kumimoji="0" lang="nb-NO" altLang="en-US" sz="18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sym typeface="Wingdings" charset="2"/>
            </a:endParaRPr>
          </a:p>
        </p:txBody>
      </p:sp>
      <p:sp>
        <p:nvSpPr>
          <p:cNvPr id="28700" name="Avrundet rektangel 47"/>
          <p:cNvSpPr/>
          <p:nvPr/>
        </p:nvSpPr>
        <p:spPr>
          <a:xfrm>
            <a:off x="468313" y="1700213"/>
            <a:ext cx="3024187" cy="433387"/>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Inntak og vurdering</a:t>
            </a:r>
          </a:p>
        </p:txBody>
      </p:sp>
      <p:sp>
        <p:nvSpPr>
          <p:cNvPr id="28701" name="Avrundet rektangel 49" title=""/>
          <p:cNvSpPr/>
          <p:nvPr/>
        </p:nvSpPr>
        <p:spPr>
          <a:xfrm>
            <a:off x="468313" y="2276475"/>
            <a:ext cx="3024187" cy="431800"/>
          </a:xfrm>
          <a:prstGeom prst="roundRect">
            <a:avLst>
              <a:gd name="adj" fmla="val 16667"/>
            </a:avLst>
          </a:prstGeom>
          <a:gradFill rotWithShape="1">
            <a:gsLst>
              <a:gs pos="0">
                <a:srgbClr val="BCBCBC"/>
              </a:gs>
              <a:gs pos="35001">
                <a:srgbClr val="D0D0D0"/>
              </a:gs>
              <a:gs pos="100000">
                <a:srgbClr val="EDEDED"/>
              </a:gs>
            </a:gsLst>
            <a:lin ang="16200000" scaled="1"/>
          </a:gradFill>
          <a:ln>
            <a:solidFill>
              <a:prstClr val="black"/>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0">
              <a:lnSpc>
                <a:spcPct val="100000"/>
              </a:lnSpc>
              <a:spcBef>
                <a:spcPct val="0"/>
              </a:spcBef>
              <a:spcAft>
                <a:spcPct val="0"/>
              </a:spcAft>
              <a:buClrTx/>
              <a:buSzTx/>
              <a:buFontTx/>
              <a:buNone/>
            </a:pPr>
            <a:r>
              <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Oversiktbilde – vurderinger og rettigheter</a:t>
            </a:r>
            <a:endParaRPr kumimoji="0" lang="nb-NO" altLang="nb-NO" sz="1400" b="0" i="0" u="none" strike="noStrike" kern="1200" cap="none" spc="0" normalizeH="0" baseline="0" noProof="0">
              <a:uLnTx/>
              <a:uFillTx/>
              <a:ea typeface="Arial" pitchFamily="34" charset="0"/>
            </a:endParaRPr>
          </a:p>
        </p:txBody>
      </p:sp>
      <p:grpSp>
        <p:nvGrpSpPr>
          <p:cNvPr id="28702" name="Gruppe 2" title=""/>
          <p:cNvGrpSpPr/>
          <p:nvPr/>
        </p:nvGrpSpPr>
        <p:grpSpPr>
          <a:xfrm>
            <a:off x="468313" y="549275"/>
            <a:ext cx="1736725" cy="693738"/>
            <a:chOff x="1951" y="480744"/>
            <a:chExt cx="1736735" cy="694694"/>
          </a:xfrm>
        </p:grpSpPr>
        <p:sp>
          <p:nvSpPr>
            <p:cNvPr id="28703" name="Vinkeltegn 53" title="">
              <a:hlinkClick r:id="rId4" action="ppaction://hlinksldjump"/>
            </p:cNvPr>
            <p:cNvSpPr/>
            <p:nvPr/>
          </p:nvSpPr>
          <p:spPr>
            <a:xfrm>
              <a:off x="1951"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0">
                <a:spcBef>
                  <a:spcPct val="0"/>
                </a:spcBef>
                <a:buFontTx/>
                <a:buNone/>
              </a:pPr>
              <a:endParaRPr lang="nb-NO" altLang="nb-NO" sz="1800">
                <a:ea typeface="Arial" pitchFamily="34" charset="0"/>
              </a:endParaRPr>
            </a:p>
          </p:txBody>
        </p:sp>
        <p:sp>
          <p:nvSpPr>
            <p:cNvPr id="28704" name="Vinkeltegn 4"/>
            <p:cNvSpPr/>
            <p:nvPr/>
          </p:nvSpPr>
          <p:spPr>
            <a:xfrm>
              <a:off x="349615"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Pasient/ pårørende informasjon</a:t>
              </a:r>
            </a:p>
          </p:txBody>
        </p:sp>
      </p:grpSp>
      <p:grpSp>
        <p:nvGrpSpPr>
          <p:cNvPr id="28705" name="Gruppe 3" title=""/>
          <p:cNvGrpSpPr/>
          <p:nvPr/>
        </p:nvGrpSpPr>
        <p:grpSpPr>
          <a:xfrm>
            <a:off x="2030413" y="549275"/>
            <a:ext cx="1736725" cy="693738"/>
            <a:chOff x="1565013" y="480744"/>
            <a:chExt cx="1736735" cy="694694"/>
          </a:xfrm>
        </p:grpSpPr>
        <p:sp>
          <p:nvSpPr>
            <p:cNvPr id="28706" name="Vinkeltegn 59" title="">
              <a:hlinkClick r:id="" action="ppaction://noaction"/>
            </p:cNvPr>
            <p:cNvSpPr/>
            <p:nvPr/>
          </p:nvSpPr>
          <p:spPr>
            <a:xfrm>
              <a:off x="1565013" y="480744"/>
              <a:ext cx="1736735" cy="694694"/>
            </a:xfrm>
            <a:prstGeom prst="chevron">
              <a:avLst>
                <a:gd name="adj" fmla="val 50000"/>
              </a:avLst>
            </a:prstGeom>
            <a:gradFill rotWithShape="1">
              <a:gsLst>
                <a:gs pos="0">
                  <a:srgbClr val="BCBCBC"/>
                </a:gs>
                <a:gs pos="35001">
                  <a:srgbClr val="D0D0D0"/>
                </a:gs>
                <a:gs pos="100000">
                  <a:srgbClr val="EDEDED"/>
                </a:gs>
              </a:gsLst>
              <a:lin ang="16200000" scaled="1"/>
            </a:gradFill>
            <a:ln>
              <a:solidFill>
                <a:srgbClr val="000000"/>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0">
                <a:spcBef>
                  <a:spcPct val="0"/>
                </a:spcBef>
                <a:buFontTx/>
                <a:buNone/>
              </a:pPr>
              <a:endParaRPr lang="nb-NO" altLang="nb-NO" sz="1800">
                <a:ea typeface="Arial" pitchFamily="34" charset="0"/>
              </a:endParaRPr>
            </a:p>
          </p:txBody>
        </p:sp>
        <p:sp>
          <p:nvSpPr>
            <p:cNvPr id="28707" name="Vinkeltegn 6"/>
            <p:cNvSpPr/>
            <p:nvPr/>
          </p:nvSpPr>
          <p:spPr>
            <a:xfrm>
              <a:off x="1912677"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Inntak og vurdering</a:t>
              </a:r>
            </a:p>
          </p:txBody>
        </p:sp>
      </p:grpSp>
      <p:grpSp>
        <p:nvGrpSpPr>
          <p:cNvPr id="28708" name="Gruppe 4" title=""/>
          <p:cNvGrpSpPr/>
          <p:nvPr/>
        </p:nvGrpSpPr>
        <p:grpSpPr>
          <a:xfrm>
            <a:off x="3594100" y="549275"/>
            <a:ext cx="1736725" cy="693738"/>
            <a:chOff x="3128076" y="480744"/>
            <a:chExt cx="1736735" cy="694694"/>
          </a:xfrm>
        </p:grpSpPr>
        <p:sp>
          <p:nvSpPr>
            <p:cNvPr id="28709" name="Vinkeltegn 63" title="">
              <a:hlinkClick r:id="rId5" action="ppaction://hlinksldjump"/>
            </p:cNvPr>
            <p:cNvSpPr/>
            <p:nvPr/>
          </p:nvSpPr>
          <p:spPr>
            <a:xfrm>
              <a:off x="3128076"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0">
                <a:spcBef>
                  <a:spcPct val="0"/>
                </a:spcBef>
                <a:buFontTx/>
                <a:buNone/>
              </a:pPr>
              <a:endParaRPr lang="nb-NO" altLang="nb-NO" sz="1800">
                <a:ea typeface="Arial" pitchFamily="34" charset="0"/>
              </a:endParaRPr>
            </a:p>
          </p:txBody>
        </p:sp>
        <p:sp>
          <p:nvSpPr>
            <p:cNvPr id="28710" name="Vinkeltegn 8"/>
            <p:cNvSpPr/>
            <p:nvPr/>
          </p:nvSpPr>
          <p:spPr>
            <a:xfrm>
              <a:off x="3475741"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Utredning og diagnostikk</a:t>
              </a:r>
            </a:p>
          </p:txBody>
        </p:sp>
      </p:grpSp>
      <p:grpSp>
        <p:nvGrpSpPr>
          <p:cNvPr id="28711" name="Gruppe 6" title=""/>
          <p:cNvGrpSpPr/>
          <p:nvPr/>
        </p:nvGrpSpPr>
        <p:grpSpPr>
          <a:xfrm>
            <a:off x="6719888" y="549275"/>
            <a:ext cx="1736725" cy="693738"/>
            <a:chOff x="6254200" y="480744"/>
            <a:chExt cx="1736735" cy="694694"/>
          </a:xfrm>
        </p:grpSpPr>
        <p:sp>
          <p:nvSpPr>
            <p:cNvPr id="28712" name="Vinkeltegn 66" title="">
              <a:hlinkClick r:id="rId6" action="ppaction://hlinksldjump"/>
            </p:cNvPr>
            <p:cNvSpPr/>
            <p:nvPr/>
          </p:nvSpPr>
          <p:spPr>
            <a:xfrm>
              <a:off x="6254200"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0">
                <a:spcBef>
                  <a:spcPct val="0"/>
                </a:spcBef>
                <a:buFontTx/>
                <a:buNone/>
              </a:pPr>
              <a:endParaRPr lang="nb-NO" altLang="nb-NO" sz="1800">
                <a:ea typeface="Arial" pitchFamily="34" charset="0"/>
              </a:endParaRPr>
            </a:p>
          </p:txBody>
        </p:sp>
        <p:sp>
          <p:nvSpPr>
            <p:cNvPr id="28713" name="Vinkeltegn 12"/>
            <p:cNvSpPr/>
            <p:nvPr/>
          </p:nvSpPr>
          <p:spPr>
            <a:xfrm>
              <a:off x="6601864"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Pasientforløp - oversikt</a:t>
              </a:r>
            </a:p>
          </p:txBody>
        </p:sp>
      </p:grpSp>
      <p:grpSp>
        <p:nvGrpSpPr>
          <p:cNvPr id="28714" name="Gruppe 2" title=""/>
          <p:cNvGrpSpPr/>
          <p:nvPr/>
        </p:nvGrpSpPr>
        <p:grpSpPr>
          <a:xfrm>
            <a:off x="5148263" y="549275"/>
            <a:ext cx="1736725" cy="693738"/>
            <a:chOff x="1951" y="480744"/>
            <a:chExt cx="1736735" cy="694694"/>
          </a:xfrm>
        </p:grpSpPr>
        <p:sp>
          <p:nvSpPr>
            <p:cNvPr id="28715" name="Vinkeltegn 69" title="">
              <a:hlinkClick r:id="rId7" action="ppaction://hlinksldjump"/>
            </p:cNvPr>
            <p:cNvSpPr/>
            <p:nvPr/>
          </p:nvSpPr>
          <p:spPr>
            <a:xfrm>
              <a:off x="1951"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0">
                <a:spcBef>
                  <a:spcPct val="0"/>
                </a:spcBef>
                <a:buFontTx/>
                <a:buNone/>
              </a:pPr>
              <a:endParaRPr lang="nb-NO" altLang="nb-NO" sz="1800">
                <a:ea typeface="Arial" pitchFamily="34" charset="0"/>
              </a:endParaRPr>
            </a:p>
          </p:txBody>
        </p:sp>
        <p:sp>
          <p:nvSpPr>
            <p:cNvPr id="28716" name="Vinkeltegn 4"/>
            <p:cNvSpPr/>
            <p:nvPr/>
          </p:nvSpPr>
          <p:spPr>
            <a:xfrm>
              <a:off x="349615"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Behandling og tiltak</a:t>
              </a:r>
            </a:p>
          </p:txBody>
        </p:sp>
      </p:grpSp>
    </p:spTree>
  </p:cSld>
  <p:clrMapOvr>
    <a:masterClrMapping/>
  </p:clrMapOvr>
  <p:transition/>
  <p:timing/>
</p:sld>
</file>

<file path=ppt/slides/slide17.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title=""/>
        <p:cNvGrpSpPr/>
        <p:nvPr/>
      </p:nvGrpSpPr>
      <p:grpSpPr/>
      <p:sp>
        <p:nvSpPr>
          <p:cNvPr id="29698" name="Avrundet rektangel 19" title=""/>
          <p:cNvSpPr/>
          <p:nvPr/>
        </p:nvSpPr>
        <p:spPr>
          <a:xfrm>
            <a:off x="539750" y="4437063"/>
            <a:ext cx="1584325" cy="504825"/>
          </a:xfrm>
          <a:prstGeom prst="roundRect">
            <a:avLst>
              <a:gd name="adj" fmla="val 16667"/>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0">
              <a:lnSpc>
                <a:spcPct val="100000"/>
              </a:lnSpc>
              <a:spcBef>
                <a:spcPct val="0"/>
              </a:spcBef>
              <a:spcAft>
                <a:spcPct val="0"/>
              </a:spcAft>
              <a:buClrTx/>
              <a:buSzTx/>
              <a:buFontTx/>
              <a:buNone/>
            </a:pPr>
            <a:r>
              <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Vurdering av henvisning</a:t>
            </a:r>
            <a:endParaRPr kumimoji="0" lang="nb-NO" altLang="nb-NO" sz="1400" b="0" i="0" u="none" strike="noStrike" kern="1200" cap="none" spc="0" normalizeH="0" baseline="0" noProof="0">
              <a:uLnTx/>
              <a:uFillTx/>
              <a:ea typeface="Arial" pitchFamily="34" charset="0"/>
            </a:endParaRPr>
          </a:p>
        </p:txBody>
      </p:sp>
      <p:sp>
        <p:nvSpPr>
          <p:cNvPr id="29699" name="Avrundet rektangel 20" title=""/>
          <p:cNvSpPr/>
          <p:nvPr/>
        </p:nvSpPr>
        <p:spPr>
          <a:xfrm>
            <a:off x="2411413" y="5589588"/>
            <a:ext cx="1584325" cy="503237"/>
          </a:xfrm>
          <a:prstGeom prst="roundRect">
            <a:avLst>
              <a:gd name="adj" fmla="val 16667"/>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0">
              <a:lnSpc>
                <a:spcPct val="100000"/>
              </a:lnSpc>
              <a:spcBef>
                <a:spcPct val="0"/>
              </a:spcBef>
              <a:spcAft>
                <a:spcPct val="0"/>
              </a:spcAft>
              <a:buClrTx/>
              <a:buSzTx/>
              <a:buFontTx/>
              <a:buNone/>
            </a:pPr>
            <a:r>
              <a:rPr kumimoji="0" lang="nb-NO" altLang="nb-NO" sz="10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Ikke behov for helsehjelp fra spesialisthelsetjenesten</a:t>
            </a:r>
            <a:endParaRPr kumimoji="0" lang="nb-NO" altLang="nb-NO" sz="1000" b="0" i="0" u="none" strike="noStrike" kern="1200" cap="none" spc="0" normalizeH="0" baseline="0" noProof="0">
              <a:uLnTx/>
              <a:uFillTx/>
              <a:ea typeface="Arial" pitchFamily="34" charset="0"/>
            </a:endParaRPr>
          </a:p>
        </p:txBody>
      </p:sp>
      <p:sp>
        <p:nvSpPr>
          <p:cNvPr id="29700" name="Avrundet rektangel 21" title=""/>
          <p:cNvSpPr/>
          <p:nvPr/>
        </p:nvSpPr>
        <p:spPr>
          <a:xfrm>
            <a:off x="2411413" y="4437063"/>
            <a:ext cx="1584325" cy="504825"/>
          </a:xfrm>
          <a:prstGeom prst="roundRect">
            <a:avLst>
              <a:gd name="adj" fmla="val 16667"/>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0">
              <a:lnSpc>
                <a:spcPct val="100000"/>
              </a:lnSpc>
              <a:spcBef>
                <a:spcPct val="0"/>
              </a:spcBef>
              <a:spcAft>
                <a:spcPct val="0"/>
              </a:spcAft>
              <a:buClrTx/>
              <a:buSzTx/>
              <a:buFontTx/>
              <a:buNone/>
            </a:pPr>
            <a:r>
              <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Rett til utredning</a:t>
            </a:r>
            <a:endParaRPr kumimoji="0" lang="nb-NO" altLang="nb-NO" sz="1400" b="0" i="0" u="none" strike="noStrike" kern="1200" cap="none" spc="0" normalizeH="0" baseline="0" noProof="0">
              <a:uLnTx/>
              <a:uFillTx/>
              <a:ea typeface="Arial" pitchFamily="34" charset="0"/>
            </a:endParaRPr>
          </a:p>
        </p:txBody>
      </p:sp>
      <p:sp>
        <p:nvSpPr>
          <p:cNvPr id="29701" name="Avrundet rektangel 23" title=""/>
          <p:cNvSpPr/>
          <p:nvPr/>
        </p:nvSpPr>
        <p:spPr>
          <a:xfrm>
            <a:off x="2411413" y="3429000"/>
            <a:ext cx="1584325" cy="504825"/>
          </a:xfrm>
          <a:prstGeom prst="roundRect">
            <a:avLst>
              <a:gd name="adj" fmla="val 16667"/>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0">
              <a:lnSpc>
                <a:spcPct val="100000"/>
              </a:lnSpc>
              <a:spcBef>
                <a:spcPct val="0"/>
              </a:spcBef>
              <a:spcAft>
                <a:spcPct val="0"/>
              </a:spcAft>
              <a:buClrTx/>
              <a:buSzTx/>
              <a:buFontTx/>
              <a:buNone/>
            </a:pPr>
            <a:r>
              <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Rett til behandling</a:t>
            </a:r>
            <a:endParaRPr kumimoji="0" lang="nb-NO" altLang="nb-NO" sz="1400" b="0" i="0" u="none" strike="noStrike" kern="1200" cap="none" spc="0" normalizeH="0" baseline="0" noProof="0">
              <a:uLnTx/>
              <a:uFillTx/>
              <a:ea typeface="Arial" pitchFamily="34" charset="0"/>
            </a:endParaRPr>
          </a:p>
        </p:txBody>
      </p:sp>
      <p:sp>
        <p:nvSpPr>
          <p:cNvPr id="29702" name="Avrundet rektangel 24" title=""/>
          <p:cNvSpPr/>
          <p:nvPr/>
        </p:nvSpPr>
        <p:spPr>
          <a:xfrm>
            <a:off x="6011863" y="2708275"/>
            <a:ext cx="1584325" cy="504825"/>
          </a:xfrm>
          <a:prstGeom prst="roundRect">
            <a:avLst>
              <a:gd name="adj" fmla="val 16667"/>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0">
              <a:lnSpc>
                <a:spcPct val="100000"/>
              </a:lnSpc>
              <a:spcBef>
                <a:spcPct val="0"/>
              </a:spcBef>
              <a:spcAft>
                <a:spcPct val="0"/>
              </a:spcAft>
              <a:buClrTx/>
              <a:buSzTx/>
              <a:buFontTx/>
              <a:buNone/>
            </a:pPr>
            <a:r>
              <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Pasientforløp  annen tilstand</a:t>
            </a:r>
            <a:endParaRPr kumimoji="0" lang="nb-NO" altLang="nb-NO" sz="1400" b="0" i="0" u="none" strike="noStrike" kern="1200" cap="none" spc="0" normalizeH="0" baseline="0" noProof="0">
              <a:uLnTx/>
              <a:uFillTx/>
              <a:ea typeface="Arial" pitchFamily="34" charset="0"/>
            </a:endParaRPr>
          </a:p>
        </p:txBody>
      </p:sp>
      <p:sp>
        <p:nvSpPr>
          <p:cNvPr id="29703" name="Avrundet rektangel 25" title=""/>
          <p:cNvSpPr/>
          <p:nvPr/>
        </p:nvSpPr>
        <p:spPr>
          <a:xfrm>
            <a:off x="7451725" y="3429000"/>
            <a:ext cx="1584325" cy="504825"/>
          </a:xfrm>
          <a:prstGeom prst="roundRect">
            <a:avLst>
              <a:gd name="adj" fmla="val 16667"/>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0">
              <a:lnSpc>
                <a:spcPct val="100000"/>
              </a:lnSpc>
              <a:spcBef>
                <a:spcPct val="0"/>
              </a:spcBef>
              <a:spcAft>
                <a:spcPct val="0"/>
              </a:spcAft>
              <a:buClrTx/>
              <a:buSzTx/>
              <a:buFontTx/>
              <a:buNone/>
            </a:pPr>
            <a:r>
              <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Pasientforløp Ticslidelse og Tourettes syndrom</a:t>
            </a:r>
            <a:endParaRPr kumimoji="0" lang="nb-NO" altLang="nb-NO" sz="1100" b="0" i="0" u="none" strike="noStrike" kern="1200" cap="none" spc="0" normalizeH="0" baseline="0" noProof="0">
              <a:uLnTx/>
              <a:uFillTx/>
              <a:ea typeface="Arial" pitchFamily="34" charset="0"/>
            </a:endParaRPr>
          </a:p>
        </p:txBody>
      </p:sp>
      <p:cxnSp>
        <p:nvCxnSpPr>
          <p:cNvPr id="29704" name="Figur 27" title=""/>
          <p:cNvCxnSpPr>
            <a:stCxn id="29698" idx="2"/>
            <a:endCxn id="29699" idx="1"/>
          </p:cNvCxnSpPr>
          <p:nvPr/>
        </p:nvCxnSpPr>
        <p:spPr>
          <a:xfrm rot="16200000" flipH="1">
            <a:off x="1421607" y="4852194"/>
            <a:ext cx="900112" cy="1079500"/>
          </a:xfrm>
          <a:prstGeom prst="bentConnector2">
            <a:avLst/>
          </a:prstGeom>
          <a:noFill/>
          <a:ln w="25400">
            <a:solidFill>
              <a:schemeClr val="accent1"/>
            </a:solidFill>
            <a:miter lim="800000"/>
            <a:tailEnd type="arrow"/>
          </a:ln>
          <a:effectLst>
            <a:outerShdw blurRad="40000" dist="20000" dir="5400000">
              <a:srgbClr val="000000">
                <a:alpha val="37999"/>
              </a:srgbClr>
            </a:outerShdw>
          </a:effectLst>
        </p:spPr>
      </p:cxnSp>
      <p:cxnSp>
        <p:nvCxnSpPr>
          <p:cNvPr id="29705" name="Figur 29" title=""/>
          <p:cNvCxnSpPr>
            <a:stCxn id="29699" idx="2"/>
          </p:cNvCxnSpPr>
          <p:nvPr/>
        </p:nvCxnSpPr>
        <p:spPr>
          <a:xfrm rot="5400000">
            <a:off x="2232025" y="5553075"/>
            <a:ext cx="431800" cy="1511300"/>
          </a:xfrm>
          <a:prstGeom prst="bentConnector2">
            <a:avLst/>
          </a:prstGeom>
          <a:noFill/>
          <a:ln w="25400">
            <a:solidFill>
              <a:schemeClr val="accent1"/>
            </a:solidFill>
            <a:miter lim="800000"/>
            <a:tailEnd type="arrow"/>
          </a:ln>
          <a:effectLst>
            <a:outerShdw blurRad="40000" dist="20000" dir="5400000">
              <a:srgbClr val="000000">
                <a:alpha val="37999"/>
              </a:srgbClr>
            </a:outerShdw>
          </a:effectLst>
        </p:spPr>
      </p:cxnSp>
      <p:sp>
        <p:nvSpPr>
          <p:cNvPr id="29706" name="TekstSylinder 30" title=""/>
          <p:cNvSpPr/>
          <p:nvPr/>
        </p:nvSpPr>
        <p:spPr>
          <a:xfrm>
            <a:off x="611188" y="6211888"/>
            <a:ext cx="1296987" cy="646112"/>
          </a:xfrm>
          <a:prstGeom prst="rect">
            <a:avLst/>
          </a:prstGeom>
          <a:noFill/>
          <a:ln>
            <a:noFill/>
            <a:miter lim="800000"/>
          </a:ln>
        </p:spPr>
        <p:txBody>
          <a:bodyPr>
            <a:sp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r>
              <a:rPr lang="nb-NO" altLang="nb-NO" sz="1800" b="1">
                <a:ea typeface="Arial" pitchFamily="34" charset="0"/>
              </a:rPr>
              <a:t>Tilbake til henviser</a:t>
            </a:r>
            <a:endParaRPr lang="nb-NO" altLang="nb-NO" sz="1800" b="1">
              <a:ea typeface="Arial" pitchFamily="34" charset="0"/>
            </a:endParaRPr>
          </a:p>
        </p:txBody>
      </p:sp>
      <p:sp>
        <p:nvSpPr>
          <p:cNvPr id="29707" name="Avrundet rektangel 31" title=""/>
          <p:cNvSpPr/>
          <p:nvPr/>
        </p:nvSpPr>
        <p:spPr>
          <a:xfrm>
            <a:off x="4787900" y="4149725"/>
            <a:ext cx="1584325" cy="503238"/>
          </a:xfrm>
          <a:prstGeom prst="roundRect">
            <a:avLst>
              <a:gd name="adj" fmla="val 16667"/>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0">
              <a:lnSpc>
                <a:spcPct val="100000"/>
              </a:lnSpc>
              <a:spcBef>
                <a:spcPct val="0"/>
              </a:spcBef>
              <a:spcAft>
                <a:spcPct val="0"/>
              </a:spcAft>
              <a:buClrTx/>
              <a:buSzTx/>
              <a:buFontTx/>
              <a:buNone/>
            </a:pPr>
            <a:r>
              <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Utredning av uavklart tilstand</a:t>
            </a:r>
            <a:endParaRPr kumimoji="0" lang="nb-NO" altLang="nb-NO" sz="1200" b="0" i="0" u="none" strike="noStrike" kern="1200" cap="none" spc="0" normalizeH="0" baseline="0" noProof="0">
              <a:uLnTx/>
              <a:uFillTx/>
              <a:ea typeface="Arial" pitchFamily="34" charset="0"/>
            </a:endParaRPr>
          </a:p>
        </p:txBody>
      </p:sp>
      <p:sp>
        <p:nvSpPr>
          <p:cNvPr id="29708" name="Avrundet rektangel 32" title=""/>
          <p:cNvSpPr/>
          <p:nvPr/>
        </p:nvSpPr>
        <p:spPr>
          <a:xfrm>
            <a:off x="4787900" y="4868863"/>
            <a:ext cx="1584325" cy="504825"/>
          </a:xfrm>
          <a:prstGeom prst="roundRect">
            <a:avLst>
              <a:gd name="adj" fmla="val 16667"/>
            </a:avLst>
          </a:prstGeom>
          <a:gradFill rotWithShape="1">
            <a:gsLst>
              <a:gs pos="0">
                <a:srgbClr val="BCBCBC"/>
              </a:gs>
              <a:gs pos="35001">
                <a:srgbClr val="D0D0D0"/>
              </a:gs>
              <a:gs pos="100000">
                <a:srgbClr val="EDEDED"/>
              </a:gs>
            </a:gsLst>
            <a:lin ang="16200000" scaled="1"/>
          </a:gradFill>
          <a:ln>
            <a:solidFill>
              <a:prstClr val="black"/>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0">
              <a:lnSpc>
                <a:spcPct val="100000"/>
              </a:lnSpc>
              <a:spcBef>
                <a:spcPct val="0"/>
              </a:spcBef>
              <a:spcAft>
                <a:spcPct val="0"/>
              </a:spcAft>
              <a:buClrTx/>
              <a:buSzTx/>
              <a:buFontTx/>
              <a:buNone/>
            </a:pPr>
            <a:r>
              <a:rPr kumimoji="0" lang="nb-NO" altLang="nb-NO" sz="10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Avklare det uavklarte – avklare om det foreligger psykisk lidelse</a:t>
            </a:r>
            <a:endParaRPr kumimoji="0" lang="nb-NO" altLang="nb-NO" sz="1000" b="0" i="0" u="none" strike="noStrike" kern="1200" cap="none" spc="0" normalizeH="0" baseline="0" noProof="0">
              <a:uLnTx/>
              <a:uFillTx/>
              <a:ea typeface="Arial" pitchFamily="34" charset="0"/>
            </a:endParaRPr>
          </a:p>
        </p:txBody>
      </p:sp>
      <p:cxnSp>
        <p:nvCxnSpPr>
          <p:cNvPr id="29709" name="Figur 34" title=""/>
          <p:cNvCxnSpPr>
            <a:stCxn id="29698" idx="0"/>
            <a:endCxn id="29701" idx="1"/>
          </p:cNvCxnSpPr>
          <p:nvPr/>
        </p:nvCxnSpPr>
        <p:spPr>
          <a:xfrm rot="5400000" flipH="1" flipV="1">
            <a:off x="1493838" y="3519488"/>
            <a:ext cx="755650" cy="1079500"/>
          </a:xfrm>
          <a:prstGeom prst="bentConnector2">
            <a:avLst/>
          </a:prstGeom>
          <a:noFill/>
          <a:ln w="25400">
            <a:solidFill>
              <a:schemeClr val="accent1"/>
            </a:solidFill>
            <a:miter lim="800000"/>
            <a:tailEnd type="arrow"/>
          </a:ln>
          <a:effectLst>
            <a:outerShdw blurRad="40000" dist="20000" dir="5400000">
              <a:srgbClr val="000000">
                <a:alpha val="37999"/>
              </a:srgbClr>
            </a:outerShdw>
          </a:effectLst>
        </p:spPr>
      </p:cxnSp>
      <p:cxnSp>
        <p:nvCxnSpPr>
          <p:cNvPr id="29710" name="Rett pil 36" title=""/>
          <p:cNvCxnSpPr>
            <a:stCxn id="29698" idx="3"/>
            <a:endCxn id="29700" idx="1"/>
          </p:cNvCxnSpPr>
          <p:nvPr/>
        </p:nvCxnSpPr>
        <p:spPr>
          <a:xfrm>
            <a:off x="2124075" y="4689475"/>
            <a:ext cx="287338" cy="0"/>
          </a:xfrm>
          <a:prstGeom prst="line">
            <a:avLst/>
          </a:prstGeom>
          <a:noFill/>
          <a:ln w="25400">
            <a:solidFill>
              <a:schemeClr val="accent1"/>
            </a:solidFill>
            <a:miter lim="800000"/>
            <a:tailEnd type="arrow"/>
          </a:ln>
          <a:effectLst>
            <a:outerShdw blurRad="40000" dist="20000" dir="5400000">
              <a:srgbClr val="000000">
                <a:alpha val="37999"/>
              </a:srgbClr>
            </a:outerShdw>
          </a:effectLst>
        </p:spPr>
      </p:cxnSp>
      <p:cxnSp>
        <p:nvCxnSpPr>
          <p:cNvPr id="29711" name="Vinkel 38" title=""/>
          <p:cNvCxnSpPr>
            <a:stCxn id="29700" idx="3"/>
            <a:endCxn id="29708" idx="1"/>
          </p:cNvCxnSpPr>
          <p:nvPr/>
        </p:nvCxnSpPr>
        <p:spPr>
          <a:xfrm>
            <a:off x="3995738" y="4689475"/>
            <a:ext cx="792162" cy="431800"/>
          </a:xfrm>
          <a:prstGeom prst="bentConnector3">
            <a:avLst>
              <a:gd name="adj1" fmla="val 50000"/>
            </a:avLst>
          </a:prstGeom>
          <a:noFill/>
          <a:ln w="25400">
            <a:solidFill>
              <a:schemeClr val="accent1"/>
            </a:solidFill>
            <a:miter lim="800000"/>
            <a:tailEnd type="arrow"/>
          </a:ln>
          <a:effectLst>
            <a:outerShdw blurRad="40000" dist="20000" dir="5400000">
              <a:srgbClr val="000000">
                <a:alpha val="37999"/>
              </a:srgbClr>
            </a:outerShdw>
          </a:effectLst>
        </p:spPr>
      </p:cxnSp>
      <p:cxnSp>
        <p:nvCxnSpPr>
          <p:cNvPr id="29712" name="Vinkel 40" title=""/>
          <p:cNvCxnSpPr>
            <a:stCxn id="29700" idx="3"/>
            <a:endCxn id="29707" idx="1"/>
          </p:cNvCxnSpPr>
          <p:nvPr/>
        </p:nvCxnSpPr>
        <p:spPr>
          <a:xfrm flipV="1">
            <a:off x="3995738" y="4400550"/>
            <a:ext cx="792162" cy="288925"/>
          </a:xfrm>
          <a:prstGeom prst="bentConnector3">
            <a:avLst>
              <a:gd name="adj1" fmla="val 50000"/>
            </a:avLst>
          </a:prstGeom>
          <a:noFill/>
          <a:ln w="25400">
            <a:solidFill>
              <a:schemeClr val="accent1"/>
            </a:solidFill>
            <a:miter lim="800000"/>
            <a:tailEnd type="arrow"/>
          </a:ln>
          <a:effectLst>
            <a:outerShdw blurRad="40000" dist="20000" dir="5400000">
              <a:srgbClr val="000000">
                <a:alpha val="37999"/>
              </a:srgbClr>
            </a:outerShdw>
          </a:effectLst>
        </p:spPr>
      </p:cxnSp>
      <p:cxnSp>
        <p:nvCxnSpPr>
          <p:cNvPr id="29713" name="Vinkel 42" title=""/>
          <p:cNvCxnSpPr>
            <a:stCxn id="29701" idx="3"/>
            <a:endCxn id="29702" idx="1"/>
          </p:cNvCxnSpPr>
          <p:nvPr/>
        </p:nvCxnSpPr>
        <p:spPr>
          <a:xfrm flipV="1">
            <a:off x="3995738" y="2960688"/>
            <a:ext cx="2016125" cy="720725"/>
          </a:xfrm>
          <a:prstGeom prst="bentConnector3">
            <a:avLst>
              <a:gd name="adj1" fmla="val 50000"/>
            </a:avLst>
          </a:prstGeom>
          <a:noFill/>
          <a:ln w="25400">
            <a:solidFill>
              <a:schemeClr val="accent1"/>
            </a:solidFill>
            <a:miter lim="800000"/>
            <a:tailEnd type="arrow"/>
          </a:ln>
          <a:effectLst>
            <a:outerShdw blurRad="40000" dist="20000" dir="5400000">
              <a:srgbClr val="000000">
                <a:alpha val="37999"/>
              </a:srgbClr>
            </a:outerShdw>
          </a:effectLst>
        </p:spPr>
      </p:cxnSp>
      <p:cxnSp>
        <p:nvCxnSpPr>
          <p:cNvPr id="29714" name="Rett pil 48" title=""/>
          <p:cNvCxnSpPr>
            <a:stCxn id="29701" idx="3"/>
            <a:endCxn id="29703" idx="1"/>
          </p:cNvCxnSpPr>
          <p:nvPr/>
        </p:nvCxnSpPr>
        <p:spPr>
          <a:xfrm>
            <a:off x="3995738" y="3681413"/>
            <a:ext cx="3455987" cy="0"/>
          </a:xfrm>
          <a:prstGeom prst="line">
            <a:avLst/>
          </a:prstGeom>
          <a:noFill/>
          <a:ln w="25400">
            <a:solidFill>
              <a:schemeClr val="accent1"/>
            </a:solidFill>
            <a:miter lim="800000"/>
            <a:tailEnd type="arrow"/>
          </a:ln>
          <a:effectLst>
            <a:outerShdw blurRad="40000" dist="20000" dir="5400000">
              <a:srgbClr val="000000">
                <a:alpha val="37999"/>
              </a:srgbClr>
            </a:outerShdw>
          </a:effectLst>
        </p:spPr>
      </p:cxnSp>
      <p:cxnSp>
        <p:nvCxnSpPr>
          <p:cNvPr id="29715" name="Figur 50" title=""/>
          <p:cNvCxnSpPr>
            <a:stCxn id="29707" idx="3"/>
            <a:endCxn id="29703" idx="2"/>
          </p:cNvCxnSpPr>
          <p:nvPr/>
        </p:nvCxnSpPr>
        <p:spPr>
          <a:xfrm flipV="1">
            <a:off x="6372225" y="3933825"/>
            <a:ext cx="1871663" cy="466725"/>
          </a:xfrm>
          <a:prstGeom prst="bentConnector2">
            <a:avLst/>
          </a:prstGeom>
          <a:noFill/>
          <a:ln w="25400">
            <a:solidFill>
              <a:schemeClr val="accent1"/>
            </a:solidFill>
            <a:miter lim="800000"/>
            <a:tailEnd type="arrow"/>
          </a:ln>
          <a:effectLst>
            <a:outerShdw blurRad="40000" dist="20000" dir="5400000">
              <a:srgbClr val="000000">
                <a:alpha val="37999"/>
              </a:srgbClr>
            </a:outerShdw>
          </a:effectLst>
        </p:spPr>
      </p:cxnSp>
      <p:cxnSp>
        <p:nvCxnSpPr>
          <p:cNvPr id="29716" name="Figur 52" title=""/>
          <p:cNvCxnSpPr>
            <a:endCxn id="29702" idx="2"/>
          </p:cNvCxnSpPr>
          <p:nvPr/>
        </p:nvCxnSpPr>
        <p:spPr>
          <a:xfrm rot="5400000" flipH="1" flipV="1">
            <a:off x="6065837" y="3519488"/>
            <a:ext cx="1044575" cy="431800"/>
          </a:xfrm>
          <a:prstGeom prst="bentConnector3">
            <a:avLst>
              <a:gd name="adj1" fmla="val -1935"/>
            </a:avLst>
          </a:prstGeom>
          <a:noFill/>
          <a:ln w="25400">
            <a:solidFill>
              <a:schemeClr val="accent1"/>
            </a:solidFill>
            <a:miter lim="800000"/>
            <a:tailEnd type="arrow"/>
          </a:ln>
          <a:effectLst>
            <a:outerShdw blurRad="40000" dist="20000" dir="5400000">
              <a:srgbClr val="000000">
                <a:alpha val="37999"/>
              </a:srgbClr>
            </a:outerShdw>
          </a:effectLst>
        </p:spPr>
      </p:cxnSp>
      <p:cxnSp>
        <p:nvCxnSpPr>
          <p:cNvPr id="29717" name="Figur 54" title=""/>
          <p:cNvCxnSpPr>
            <a:stCxn id="29702" idx="3"/>
            <a:endCxn id="29703" idx="0"/>
          </p:cNvCxnSpPr>
          <p:nvPr/>
        </p:nvCxnSpPr>
        <p:spPr>
          <a:xfrm>
            <a:off x="7596188" y="2960688"/>
            <a:ext cx="647700" cy="468312"/>
          </a:xfrm>
          <a:prstGeom prst="bentConnector2">
            <a:avLst/>
          </a:prstGeom>
          <a:noFill/>
          <a:ln w="25400">
            <a:solidFill>
              <a:schemeClr val="accent1"/>
            </a:solidFill>
            <a:miter lim="800000"/>
            <a:tailEnd type="arrow"/>
          </a:ln>
          <a:effectLst>
            <a:outerShdw blurRad="40000" dist="20000" dir="5400000">
              <a:srgbClr val="000000">
                <a:alpha val="37999"/>
              </a:srgbClr>
            </a:outerShdw>
          </a:effectLst>
        </p:spPr>
      </p:cxnSp>
      <p:cxnSp>
        <p:nvCxnSpPr>
          <p:cNvPr id="29718" name="Vinkel 56" title=""/>
          <p:cNvCxnSpPr>
            <a:stCxn id="29708" idx="3"/>
            <a:endCxn id="29699" idx="3"/>
          </p:cNvCxnSpPr>
          <p:nvPr/>
        </p:nvCxnSpPr>
        <p:spPr>
          <a:xfrm flipH="1">
            <a:off x="3995738" y="5121275"/>
            <a:ext cx="2376487" cy="720725"/>
          </a:xfrm>
          <a:prstGeom prst="bentConnector3">
            <a:avLst>
              <a:gd name="adj1" fmla="val -9620"/>
            </a:avLst>
          </a:prstGeom>
          <a:noFill/>
          <a:ln w="25400">
            <a:solidFill>
              <a:schemeClr val="accent1"/>
            </a:solidFill>
            <a:miter lim="800000"/>
            <a:tailEnd type="arrow"/>
          </a:ln>
          <a:effectLst>
            <a:outerShdw blurRad="40000" dist="20000" dir="5400000">
              <a:srgbClr val="000000">
                <a:alpha val="37999"/>
              </a:srgbClr>
            </a:outerShdw>
          </a:effectLst>
        </p:spPr>
      </p:cxnSp>
      <p:cxnSp>
        <p:nvCxnSpPr>
          <p:cNvPr id="29719" name="Vinkel 62" title=""/>
          <p:cNvCxnSpPr/>
          <p:nvPr/>
        </p:nvCxnSpPr>
        <p:spPr>
          <a:xfrm rot="10800000" flipV="1">
            <a:off x="3995738" y="4508500"/>
            <a:ext cx="2376487" cy="1512888"/>
          </a:xfrm>
          <a:prstGeom prst="bentConnector3">
            <a:avLst>
              <a:gd name="adj1" fmla="val -23828"/>
            </a:avLst>
          </a:prstGeom>
          <a:noFill/>
          <a:ln w="25400">
            <a:solidFill>
              <a:schemeClr val="accent1"/>
            </a:solidFill>
            <a:miter lim="800000"/>
            <a:tailEnd type="arrow"/>
          </a:ln>
          <a:effectLst>
            <a:outerShdw blurRad="40000" dist="20000" dir="5400000">
              <a:srgbClr val="000000">
                <a:alpha val="37999"/>
              </a:srgbClr>
            </a:outerShdw>
          </a:effectLst>
        </p:spPr>
      </p:cxnSp>
      <p:cxnSp>
        <p:nvCxnSpPr>
          <p:cNvPr id="29720" name="Figur 68" title=""/>
          <p:cNvCxnSpPr/>
          <p:nvPr/>
        </p:nvCxnSpPr>
        <p:spPr>
          <a:xfrm flipV="1">
            <a:off x="6372225" y="3933825"/>
            <a:ext cx="1655763" cy="1187450"/>
          </a:xfrm>
          <a:prstGeom prst="bentConnector3">
            <a:avLst>
              <a:gd name="adj1" fmla="val 100074"/>
            </a:avLst>
          </a:prstGeom>
          <a:noFill/>
          <a:ln w="25400">
            <a:solidFill>
              <a:schemeClr val="accent1"/>
            </a:solidFill>
            <a:miter lim="800000"/>
            <a:tailEnd type="arrow"/>
          </a:ln>
          <a:effectLst>
            <a:outerShdw blurRad="40000" dist="20000" dir="5400000">
              <a:srgbClr val="000000">
                <a:alpha val="37999"/>
              </a:srgbClr>
            </a:outerShdw>
          </a:effectLst>
        </p:spPr>
      </p:cxnSp>
      <p:sp>
        <p:nvSpPr>
          <p:cNvPr id="29721" name="Avrundet rektangel 41"/>
          <p:cNvSpPr/>
          <p:nvPr/>
        </p:nvSpPr>
        <p:spPr>
          <a:xfrm>
            <a:off x="6516688" y="4868863"/>
            <a:ext cx="2232025" cy="1800225"/>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000" b="0" i="0" u="none" strike="noStrike" kern="1200" cap="none" spc="0" normalizeH="0" baseline="0" noProof="0">
                <a:ln>
                  <a:noFill/>
                </a:ln>
                <a:solidFill>
                  <a:schemeClr val="dk1"/>
                </a:solidFill>
                <a:uLnTx/>
                <a:uFillTx/>
                <a:latin typeface="+mn-lt" pitchFamily="34" charset="0"/>
                <a:ea typeface="+mn-ea" pitchFamily="34" charset="0"/>
                <a:cs typeface="+mn-cs"/>
              </a:rPr>
              <a:t>Å avklare det uavklart, innebærer å avklare om det foreligger mistanke om psykisk lidelse, og ev. om det skal gjøres en utredning (standard) eller om en tilstanden tilsier et bestemt pasientforløp. Avklaringen kan også medføre at pasienten vurderes å ikke ha behov for helsehjelp fra spesialisthelsetjenesten</a:t>
            </a:r>
          </a:p>
        </p:txBody>
      </p:sp>
      <p:cxnSp>
        <p:nvCxnSpPr>
          <p:cNvPr id="29722" name="Rett pil 43" title=""/>
          <p:cNvCxnSpPr/>
          <p:nvPr/>
        </p:nvCxnSpPr>
        <p:spPr>
          <a:xfrm flipH="1" flipV="1">
            <a:off x="5580063" y="4652963"/>
            <a:ext cx="0" cy="215900"/>
          </a:xfrm>
          <a:prstGeom prst="line">
            <a:avLst/>
          </a:prstGeom>
          <a:noFill/>
          <a:ln w="25400">
            <a:solidFill>
              <a:schemeClr val="accent1"/>
            </a:solidFill>
            <a:miter lim="800000"/>
            <a:tailEnd type="arrow"/>
          </a:ln>
          <a:effectLst>
            <a:outerShdw blurRad="40000" dist="20000" dir="5400000">
              <a:srgbClr val="000000">
                <a:alpha val="37999"/>
              </a:srgbClr>
            </a:outerShdw>
          </a:effectLst>
        </p:spPr>
      </p:cxnSp>
      <p:sp>
        <p:nvSpPr>
          <p:cNvPr id="29723" name="Hjem 44" title="">
            <a:hlinkClick action="ppaction://hlinkshowjump?jump=firstslide"/>
          </p:cNvPr>
          <p:cNvSpPr/>
          <p:nvPr/>
        </p:nvSpPr>
        <p:spPr>
          <a:xfrm>
            <a:off x="8532813" y="6237288"/>
            <a:ext cx="431800" cy="360362"/>
          </a:xfrm>
          <a:prstGeom prst="actionButtonHome">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0">
              <a:lnSpc>
                <a:spcPct val="100000"/>
              </a:lnSpc>
              <a:spcBef>
                <a:spcPct val="0"/>
              </a:spcBef>
              <a:spcAft>
                <a:spcPct val="0"/>
              </a:spcAft>
              <a:buClrTx/>
              <a:buSzTx/>
              <a:buFontTx/>
              <a:buNone/>
            </a:pPr>
            <a:endParaRPr kumimoji="0" lang="nb-NO" altLang="en-US" sz="18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sym typeface="Wingdings" charset="2"/>
            </a:endParaRPr>
          </a:p>
        </p:txBody>
      </p:sp>
      <p:sp>
        <p:nvSpPr>
          <p:cNvPr id="29724" name="Avrundet rektangel 45"/>
          <p:cNvSpPr/>
          <p:nvPr/>
        </p:nvSpPr>
        <p:spPr>
          <a:xfrm>
            <a:off x="468313" y="1700213"/>
            <a:ext cx="3024187" cy="433387"/>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Inntak og vurdering</a:t>
            </a:r>
          </a:p>
        </p:txBody>
      </p:sp>
      <p:sp>
        <p:nvSpPr>
          <p:cNvPr id="29725" name="Avrundet rektangel 46" title=""/>
          <p:cNvSpPr/>
          <p:nvPr/>
        </p:nvSpPr>
        <p:spPr>
          <a:xfrm>
            <a:off x="468313" y="2276475"/>
            <a:ext cx="3024187" cy="431800"/>
          </a:xfrm>
          <a:prstGeom prst="roundRect">
            <a:avLst>
              <a:gd name="adj" fmla="val 16667"/>
            </a:avLst>
          </a:prstGeom>
          <a:gradFill rotWithShape="1">
            <a:gsLst>
              <a:gs pos="0">
                <a:srgbClr val="BCBCBC"/>
              </a:gs>
              <a:gs pos="35001">
                <a:srgbClr val="D0D0D0"/>
              </a:gs>
              <a:gs pos="100000">
                <a:srgbClr val="EDEDED"/>
              </a:gs>
            </a:gsLst>
            <a:lin ang="16200000" scaled="1"/>
          </a:gradFill>
          <a:ln>
            <a:solidFill>
              <a:prstClr val="black"/>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0">
              <a:lnSpc>
                <a:spcPct val="100000"/>
              </a:lnSpc>
              <a:spcBef>
                <a:spcPct val="0"/>
              </a:spcBef>
              <a:spcAft>
                <a:spcPct val="0"/>
              </a:spcAft>
              <a:buClrTx/>
              <a:buSzTx/>
              <a:buFontTx/>
              <a:buNone/>
            </a:pPr>
            <a:r>
              <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Oversiktbilde – vurderinger og rettigheter</a:t>
            </a:r>
            <a:endParaRPr kumimoji="0" lang="nb-NO" altLang="nb-NO" sz="1400" b="0" i="0" u="none" strike="noStrike" kern="1200" cap="none" spc="0" normalizeH="0" baseline="0" noProof="0">
              <a:uLnTx/>
              <a:uFillTx/>
              <a:ea typeface="Arial" pitchFamily="34" charset="0"/>
            </a:endParaRPr>
          </a:p>
        </p:txBody>
      </p:sp>
      <p:grpSp>
        <p:nvGrpSpPr>
          <p:cNvPr id="29726" name="Gruppe 2" title=""/>
          <p:cNvGrpSpPr/>
          <p:nvPr/>
        </p:nvGrpSpPr>
        <p:grpSpPr>
          <a:xfrm>
            <a:off x="468313" y="549275"/>
            <a:ext cx="1736725" cy="693738"/>
            <a:chOff x="1951" y="480744"/>
            <a:chExt cx="1736735" cy="694694"/>
          </a:xfrm>
        </p:grpSpPr>
        <p:sp>
          <p:nvSpPr>
            <p:cNvPr id="29727" name="Vinkeltegn 49" title="">
              <a:hlinkClick r:id="rId2" action="ppaction://hlinksldjump"/>
            </p:cNvPr>
            <p:cNvSpPr/>
            <p:nvPr/>
          </p:nvSpPr>
          <p:spPr>
            <a:xfrm>
              <a:off x="1951"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0">
                <a:spcBef>
                  <a:spcPct val="0"/>
                </a:spcBef>
                <a:buFontTx/>
                <a:buNone/>
              </a:pPr>
              <a:endParaRPr lang="nb-NO" altLang="nb-NO" sz="1800">
                <a:ea typeface="Arial" pitchFamily="34" charset="0"/>
              </a:endParaRPr>
            </a:p>
          </p:txBody>
        </p:sp>
        <p:sp>
          <p:nvSpPr>
            <p:cNvPr id="29728" name="Vinkeltegn 4"/>
            <p:cNvSpPr/>
            <p:nvPr/>
          </p:nvSpPr>
          <p:spPr>
            <a:xfrm>
              <a:off x="349615"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Pasient/ pårørende informasjon</a:t>
              </a:r>
            </a:p>
          </p:txBody>
        </p:sp>
      </p:grpSp>
      <p:grpSp>
        <p:nvGrpSpPr>
          <p:cNvPr id="29729" name="Gruppe 3" title=""/>
          <p:cNvGrpSpPr/>
          <p:nvPr/>
        </p:nvGrpSpPr>
        <p:grpSpPr>
          <a:xfrm>
            <a:off x="2030413" y="549275"/>
            <a:ext cx="1736725" cy="693738"/>
            <a:chOff x="1565013" y="480744"/>
            <a:chExt cx="1736735" cy="694694"/>
          </a:xfrm>
        </p:grpSpPr>
        <p:sp>
          <p:nvSpPr>
            <p:cNvPr id="29730" name="Vinkeltegn 55" title="">
              <a:hlinkClick r:id="" action="ppaction://noaction"/>
            </p:cNvPr>
            <p:cNvSpPr/>
            <p:nvPr/>
          </p:nvSpPr>
          <p:spPr>
            <a:xfrm>
              <a:off x="1565013" y="480744"/>
              <a:ext cx="1736735" cy="694694"/>
            </a:xfrm>
            <a:prstGeom prst="chevron">
              <a:avLst>
                <a:gd name="adj" fmla="val 50000"/>
              </a:avLst>
            </a:prstGeom>
            <a:gradFill rotWithShape="1">
              <a:gsLst>
                <a:gs pos="0">
                  <a:srgbClr val="BCBCBC"/>
                </a:gs>
                <a:gs pos="35001">
                  <a:srgbClr val="D0D0D0"/>
                </a:gs>
                <a:gs pos="100000">
                  <a:srgbClr val="EDEDED"/>
                </a:gs>
              </a:gsLst>
              <a:lin ang="16200000" scaled="1"/>
            </a:gradFill>
            <a:ln>
              <a:solidFill>
                <a:srgbClr val="000000"/>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0">
                <a:spcBef>
                  <a:spcPct val="0"/>
                </a:spcBef>
                <a:buFontTx/>
                <a:buNone/>
              </a:pPr>
              <a:endParaRPr lang="nb-NO" altLang="nb-NO" sz="1800">
                <a:ea typeface="Arial" pitchFamily="34" charset="0"/>
              </a:endParaRPr>
            </a:p>
          </p:txBody>
        </p:sp>
        <p:sp>
          <p:nvSpPr>
            <p:cNvPr id="29731" name="Vinkeltegn 6"/>
            <p:cNvSpPr/>
            <p:nvPr/>
          </p:nvSpPr>
          <p:spPr>
            <a:xfrm>
              <a:off x="1912677"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Inntak og vurdering</a:t>
              </a:r>
            </a:p>
          </p:txBody>
        </p:sp>
      </p:grpSp>
      <p:grpSp>
        <p:nvGrpSpPr>
          <p:cNvPr id="29732" name="Gruppe 4" title=""/>
          <p:cNvGrpSpPr/>
          <p:nvPr/>
        </p:nvGrpSpPr>
        <p:grpSpPr>
          <a:xfrm>
            <a:off x="3594100" y="549275"/>
            <a:ext cx="1736725" cy="693738"/>
            <a:chOff x="3128076" y="480744"/>
            <a:chExt cx="1736735" cy="694694"/>
          </a:xfrm>
        </p:grpSpPr>
        <p:sp>
          <p:nvSpPr>
            <p:cNvPr id="29733" name="Vinkeltegn 59" title="">
              <a:hlinkClick r:id="rId3" action="ppaction://hlinksldjump"/>
            </p:cNvPr>
            <p:cNvSpPr/>
            <p:nvPr/>
          </p:nvSpPr>
          <p:spPr>
            <a:xfrm>
              <a:off x="3128076"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0">
                <a:spcBef>
                  <a:spcPct val="0"/>
                </a:spcBef>
                <a:buFontTx/>
                <a:buNone/>
              </a:pPr>
              <a:endParaRPr lang="nb-NO" altLang="nb-NO" sz="1800">
                <a:ea typeface="Arial" pitchFamily="34" charset="0"/>
              </a:endParaRPr>
            </a:p>
          </p:txBody>
        </p:sp>
        <p:sp>
          <p:nvSpPr>
            <p:cNvPr id="29734" name="Vinkeltegn 8"/>
            <p:cNvSpPr/>
            <p:nvPr/>
          </p:nvSpPr>
          <p:spPr>
            <a:xfrm>
              <a:off x="3475741"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Utredning og diagnostikk</a:t>
              </a:r>
            </a:p>
          </p:txBody>
        </p:sp>
      </p:grpSp>
      <p:grpSp>
        <p:nvGrpSpPr>
          <p:cNvPr id="29735" name="Gruppe 6" title=""/>
          <p:cNvGrpSpPr/>
          <p:nvPr/>
        </p:nvGrpSpPr>
        <p:grpSpPr>
          <a:xfrm>
            <a:off x="6719888" y="549275"/>
            <a:ext cx="1736725" cy="693738"/>
            <a:chOff x="6254200" y="480744"/>
            <a:chExt cx="1736735" cy="694694"/>
          </a:xfrm>
        </p:grpSpPr>
        <p:sp>
          <p:nvSpPr>
            <p:cNvPr id="29736" name="Vinkeltegn 63" title="">
              <a:hlinkClick r:id="rId4" action="ppaction://hlinksldjump"/>
            </p:cNvPr>
            <p:cNvSpPr/>
            <p:nvPr/>
          </p:nvSpPr>
          <p:spPr>
            <a:xfrm>
              <a:off x="6254200"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0">
                <a:spcBef>
                  <a:spcPct val="0"/>
                </a:spcBef>
                <a:buFontTx/>
                <a:buNone/>
              </a:pPr>
              <a:endParaRPr lang="nb-NO" altLang="nb-NO" sz="1800">
                <a:ea typeface="Arial" pitchFamily="34" charset="0"/>
              </a:endParaRPr>
            </a:p>
          </p:txBody>
        </p:sp>
        <p:sp>
          <p:nvSpPr>
            <p:cNvPr id="29737" name="Vinkeltegn 12"/>
            <p:cNvSpPr/>
            <p:nvPr/>
          </p:nvSpPr>
          <p:spPr>
            <a:xfrm>
              <a:off x="6601864"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Pasientforløp - oversikt</a:t>
              </a:r>
            </a:p>
          </p:txBody>
        </p:sp>
      </p:grpSp>
      <p:grpSp>
        <p:nvGrpSpPr>
          <p:cNvPr id="29738" name="Gruppe 2" title=""/>
          <p:cNvGrpSpPr/>
          <p:nvPr/>
        </p:nvGrpSpPr>
        <p:grpSpPr>
          <a:xfrm>
            <a:off x="5148263" y="549275"/>
            <a:ext cx="1736725" cy="693738"/>
            <a:chOff x="1951" y="480744"/>
            <a:chExt cx="1736735" cy="694694"/>
          </a:xfrm>
        </p:grpSpPr>
        <p:sp>
          <p:nvSpPr>
            <p:cNvPr id="29739" name="Vinkeltegn 66" title="">
              <a:hlinkClick r:id="rId5" action="ppaction://hlinksldjump"/>
            </p:cNvPr>
            <p:cNvSpPr/>
            <p:nvPr/>
          </p:nvSpPr>
          <p:spPr>
            <a:xfrm>
              <a:off x="1951"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0">
                <a:spcBef>
                  <a:spcPct val="0"/>
                </a:spcBef>
                <a:buFontTx/>
                <a:buNone/>
              </a:pPr>
              <a:endParaRPr lang="nb-NO" altLang="nb-NO" sz="1800">
                <a:ea typeface="Arial" pitchFamily="34" charset="0"/>
              </a:endParaRPr>
            </a:p>
          </p:txBody>
        </p:sp>
        <p:sp>
          <p:nvSpPr>
            <p:cNvPr id="29740" name="Vinkeltegn 4"/>
            <p:cNvSpPr/>
            <p:nvPr/>
          </p:nvSpPr>
          <p:spPr>
            <a:xfrm>
              <a:off x="349615"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Behandling og tiltak</a:t>
              </a:r>
            </a:p>
          </p:txBody>
        </p:sp>
      </p:grpSp>
    </p:spTree>
  </p:cSld>
  <p:clrMapOvr>
    <a:masterClrMapping/>
  </p:clrMapOvr>
  <p:transition/>
  <p:timing/>
</p:sld>
</file>

<file path=ppt/slides/slide18.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title=""/>
        <p:cNvGrpSpPr/>
        <p:nvPr/>
      </p:nvGrpSpPr>
      <p:grpSpPr/>
      <p:sp>
        <p:nvSpPr>
          <p:cNvPr id="30722" name="Avrundet rektangel 18"/>
          <p:cNvSpPr/>
          <p:nvPr/>
        </p:nvSpPr>
        <p:spPr>
          <a:xfrm>
            <a:off x="468313" y="1700213"/>
            <a:ext cx="3024187" cy="433387"/>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Utredning – barn og unge</a:t>
            </a:r>
          </a:p>
        </p:txBody>
      </p:sp>
      <p:sp>
        <p:nvSpPr>
          <p:cNvPr id="30723" name="Avrundet rektangel 19"/>
          <p:cNvSpPr/>
          <p:nvPr/>
        </p:nvSpPr>
        <p:spPr>
          <a:xfrm>
            <a:off x="468313" y="2276475"/>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Utredning - voksne</a:t>
            </a:r>
          </a:p>
        </p:txBody>
      </p:sp>
      <p:sp>
        <p:nvSpPr>
          <p:cNvPr id="30724" name="Avrundet rektangel 20"/>
          <p:cNvSpPr/>
          <p:nvPr/>
        </p:nvSpPr>
        <p:spPr>
          <a:xfrm>
            <a:off x="468313" y="2852738"/>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Diagnostikk</a:t>
            </a:r>
          </a:p>
        </p:txBody>
      </p:sp>
      <p:sp>
        <p:nvSpPr>
          <p:cNvPr id="30725" name="Hjem 21" title="">
            <a:hlinkClick action="ppaction://hlinkshowjump?jump=firstslide"/>
          </p:cNvPr>
          <p:cNvSpPr/>
          <p:nvPr/>
        </p:nvSpPr>
        <p:spPr>
          <a:xfrm>
            <a:off x="8532813" y="6237288"/>
            <a:ext cx="431800" cy="360362"/>
          </a:xfrm>
          <a:prstGeom prst="actionButtonHome">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0">
              <a:lnSpc>
                <a:spcPct val="100000"/>
              </a:lnSpc>
              <a:spcBef>
                <a:spcPct val="0"/>
              </a:spcBef>
              <a:spcAft>
                <a:spcPct val="0"/>
              </a:spcAft>
              <a:buClrTx/>
              <a:buSzTx/>
              <a:buFontTx/>
              <a:buNone/>
            </a:pPr>
            <a:endParaRPr kumimoji="0" lang="nb-NO" altLang="en-US" sz="18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sym typeface="Wingdings" charset="2"/>
            </a:endParaRPr>
          </a:p>
        </p:txBody>
      </p:sp>
      <p:sp>
        <p:nvSpPr>
          <p:cNvPr id="30726" name="Avrundet rektangel 22"/>
          <p:cNvSpPr/>
          <p:nvPr/>
        </p:nvSpPr>
        <p:spPr>
          <a:xfrm>
            <a:off x="468313" y="3429000"/>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Førerkortvurdering v/TS</a:t>
            </a:r>
          </a:p>
        </p:txBody>
      </p:sp>
      <p:sp>
        <p:nvSpPr>
          <p:cNvPr id="30727" name="Avrundet rektangel 23"/>
          <p:cNvSpPr/>
          <p:nvPr/>
        </p:nvSpPr>
        <p:spPr>
          <a:xfrm>
            <a:off x="468313" y="4005263"/>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Linker til litteratur for fagpersonell</a:t>
            </a:r>
          </a:p>
        </p:txBody>
      </p:sp>
      <p:grpSp>
        <p:nvGrpSpPr>
          <p:cNvPr id="30728" name="Gruppe 2" title=""/>
          <p:cNvGrpSpPr/>
          <p:nvPr/>
        </p:nvGrpSpPr>
        <p:grpSpPr>
          <a:xfrm>
            <a:off x="468313" y="549275"/>
            <a:ext cx="1736725" cy="693738"/>
            <a:chOff x="1951" y="480744"/>
            <a:chExt cx="1736735" cy="694694"/>
          </a:xfrm>
        </p:grpSpPr>
        <p:sp>
          <p:nvSpPr>
            <p:cNvPr id="30729" name="Vinkeltegn 25" title="">
              <a:hlinkClick r:id="rId2" action="ppaction://hlinksldjump"/>
            </p:cNvPr>
            <p:cNvSpPr/>
            <p:nvPr/>
          </p:nvSpPr>
          <p:spPr>
            <a:xfrm>
              <a:off x="1951"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0">
                <a:spcBef>
                  <a:spcPct val="0"/>
                </a:spcBef>
                <a:buFontTx/>
                <a:buNone/>
              </a:pPr>
              <a:endParaRPr lang="nb-NO" altLang="nb-NO" sz="1800">
                <a:ea typeface="Arial" pitchFamily="34" charset="0"/>
              </a:endParaRPr>
            </a:p>
          </p:txBody>
        </p:sp>
        <p:sp>
          <p:nvSpPr>
            <p:cNvPr id="30730" name="Vinkeltegn 4"/>
            <p:cNvSpPr/>
            <p:nvPr/>
          </p:nvSpPr>
          <p:spPr>
            <a:xfrm>
              <a:off x="349615"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Pasient/ pårørende informasjon</a:t>
              </a:r>
            </a:p>
          </p:txBody>
        </p:sp>
      </p:grpSp>
      <p:grpSp>
        <p:nvGrpSpPr>
          <p:cNvPr id="30731" name="Gruppe 3" title=""/>
          <p:cNvGrpSpPr/>
          <p:nvPr/>
        </p:nvGrpSpPr>
        <p:grpSpPr>
          <a:xfrm>
            <a:off x="2030413" y="549275"/>
            <a:ext cx="1736725" cy="693738"/>
            <a:chOff x="1565013" y="480744"/>
            <a:chExt cx="1736735" cy="694694"/>
          </a:xfrm>
        </p:grpSpPr>
        <p:sp>
          <p:nvSpPr>
            <p:cNvPr id="30732" name="Vinkeltegn 28" title="">
              <a:hlinkClick r:id="rId3" action="ppaction://hlinksldjump"/>
            </p:cNvPr>
            <p:cNvSpPr/>
            <p:nvPr/>
          </p:nvSpPr>
          <p:spPr>
            <a:xfrm>
              <a:off x="1565013"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0">
                <a:spcBef>
                  <a:spcPct val="0"/>
                </a:spcBef>
                <a:buFontTx/>
                <a:buNone/>
              </a:pPr>
              <a:endParaRPr lang="nb-NO" altLang="nb-NO" sz="1800">
                <a:ea typeface="Arial" pitchFamily="34" charset="0"/>
              </a:endParaRPr>
            </a:p>
          </p:txBody>
        </p:sp>
        <p:sp>
          <p:nvSpPr>
            <p:cNvPr id="30733" name="Vinkeltegn 6"/>
            <p:cNvSpPr/>
            <p:nvPr/>
          </p:nvSpPr>
          <p:spPr>
            <a:xfrm>
              <a:off x="1912677"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Inntak og vurdering</a:t>
              </a:r>
            </a:p>
          </p:txBody>
        </p:sp>
      </p:grpSp>
      <p:grpSp>
        <p:nvGrpSpPr>
          <p:cNvPr id="30734" name="Gruppe 4" title=""/>
          <p:cNvGrpSpPr/>
          <p:nvPr/>
        </p:nvGrpSpPr>
        <p:grpSpPr>
          <a:xfrm>
            <a:off x="3594100" y="549275"/>
            <a:ext cx="1736725" cy="693738"/>
            <a:chOff x="3128076" y="480744"/>
            <a:chExt cx="1736735" cy="694694"/>
          </a:xfrm>
        </p:grpSpPr>
        <p:sp>
          <p:nvSpPr>
            <p:cNvPr id="30735" name="Vinkeltegn 31" title="">
              <a:hlinkClick r:id="rId2" action="ppaction://hlinksldjump"/>
            </p:cNvPr>
            <p:cNvSpPr/>
            <p:nvPr/>
          </p:nvSpPr>
          <p:spPr>
            <a:xfrm>
              <a:off x="3128076" y="480744"/>
              <a:ext cx="1736735" cy="694694"/>
            </a:xfrm>
            <a:prstGeom prst="chevron">
              <a:avLst>
                <a:gd name="adj" fmla="val 50000"/>
              </a:avLst>
            </a:prstGeom>
            <a:gradFill rotWithShape="1">
              <a:gsLst>
                <a:gs pos="0">
                  <a:srgbClr val="BCBCBC"/>
                </a:gs>
                <a:gs pos="35001">
                  <a:srgbClr val="D0D0D0"/>
                </a:gs>
                <a:gs pos="100000">
                  <a:srgbClr val="EDEDED"/>
                </a:gs>
              </a:gsLst>
              <a:lin ang="16200000" scaled="1"/>
            </a:gradFill>
            <a:ln>
              <a:solidFill>
                <a:srgbClr val="000000"/>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0">
                <a:spcBef>
                  <a:spcPct val="0"/>
                </a:spcBef>
                <a:buFontTx/>
                <a:buNone/>
              </a:pPr>
              <a:endParaRPr lang="nb-NO" altLang="nb-NO" sz="1800">
                <a:ea typeface="Arial" pitchFamily="34" charset="0"/>
              </a:endParaRPr>
            </a:p>
          </p:txBody>
        </p:sp>
        <p:sp>
          <p:nvSpPr>
            <p:cNvPr id="30736" name="Vinkeltegn 8"/>
            <p:cNvSpPr/>
            <p:nvPr/>
          </p:nvSpPr>
          <p:spPr>
            <a:xfrm>
              <a:off x="3475741"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Utredning og diagnostikk</a:t>
              </a:r>
            </a:p>
          </p:txBody>
        </p:sp>
      </p:grpSp>
      <p:grpSp>
        <p:nvGrpSpPr>
          <p:cNvPr id="30737" name="Gruppe 6" title=""/>
          <p:cNvGrpSpPr/>
          <p:nvPr/>
        </p:nvGrpSpPr>
        <p:grpSpPr>
          <a:xfrm>
            <a:off x="6719888" y="549275"/>
            <a:ext cx="1736725" cy="693738"/>
            <a:chOff x="6254200" y="480744"/>
            <a:chExt cx="1736735" cy="694694"/>
          </a:xfrm>
        </p:grpSpPr>
        <p:sp>
          <p:nvSpPr>
            <p:cNvPr id="30738" name="Vinkeltegn 34" title="">
              <a:hlinkClick r:id="rId3" action="ppaction://hlinksldjump"/>
            </p:cNvPr>
            <p:cNvSpPr/>
            <p:nvPr/>
          </p:nvSpPr>
          <p:spPr>
            <a:xfrm>
              <a:off x="6254200"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0">
                <a:spcBef>
                  <a:spcPct val="0"/>
                </a:spcBef>
                <a:buFontTx/>
                <a:buNone/>
              </a:pPr>
              <a:endParaRPr lang="nb-NO" altLang="nb-NO" sz="1800">
                <a:ea typeface="Arial" pitchFamily="34" charset="0"/>
              </a:endParaRPr>
            </a:p>
          </p:txBody>
        </p:sp>
        <p:sp>
          <p:nvSpPr>
            <p:cNvPr id="30739" name="Vinkeltegn 12"/>
            <p:cNvSpPr/>
            <p:nvPr/>
          </p:nvSpPr>
          <p:spPr>
            <a:xfrm>
              <a:off x="6601864"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Pasientforløp - oversikt</a:t>
              </a:r>
            </a:p>
          </p:txBody>
        </p:sp>
      </p:grpSp>
      <p:grpSp>
        <p:nvGrpSpPr>
          <p:cNvPr id="30740" name="Gruppe 2" title=""/>
          <p:cNvGrpSpPr/>
          <p:nvPr/>
        </p:nvGrpSpPr>
        <p:grpSpPr>
          <a:xfrm>
            <a:off x="5148263" y="549275"/>
            <a:ext cx="1736725" cy="693738"/>
            <a:chOff x="1951" y="480744"/>
            <a:chExt cx="1736735" cy="694694"/>
          </a:xfrm>
        </p:grpSpPr>
        <p:sp>
          <p:nvSpPr>
            <p:cNvPr id="30741" name="Vinkeltegn 52" title="">
              <a:hlinkClick r:id="rId4" action="ppaction://hlinksldjump"/>
            </p:cNvPr>
            <p:cNvSpPr/>
            <p:nvPr/>
          </p:nvSpPr>
          <p:spPr>
            <a:xfrm>
              <a:off x="1951"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0">
                <a:spcBef>
                  <a:spcPct val="0"/>
                </a:spcBef>
                <a:buFontTx/>
                <a:buNone/>
              </a:pPr>
              <a:endParaRPr lang="nb-NO" altLang="nb-NO" sz="1800">
                <a:ea typeface="Arial" pitchFamily="34" charset="0"/>
              </a:endParaRPr>
            </a:p>
          </p:txBody>
        </p:sp>
        <p:sp>
          <p:nvSpPr>
            <p:cNvPr id="30742" name="Vinkeltegn 4"/>
            <p:cNvSpPr/>
            <p:nvPr/>
          </p:nvSpPr>
          <p:spPr>
            <a:xfrm>
              <a:off x="349615"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Behandling og tiltak</a:t>
              </a:r>
            </a:p>
          </p:txBody>
        </p:sp>
      </p:grpSp>
    </p:spTree>
  </p:cSld>
  <p:clrMapOvr>
    <a:masterClrMapping/>
  </p:clrMapOvr>
  <p:transition/>
  <p:timing/>
</p:sld>
</file>

<file path=ppt/slides/slide19.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title=""/>
        <p:cNvGrpSpPr/>
        <p:nvPr/>
      </p:nvGrpSpPr>
      <p:grpSpPr/>
      <p:sp>
        <p:nvSpPr>
          <p:cNvPr id="31746" name="Rektangel 99"/>
          <p:cNvSpPr/>
          <p:nvPr/>
        </p:nvSpPr>
        <p:spPr>
          <a:xfrm>
            <a:off x="4787900" y="5516563"/>
            <a:ext cx="2952750" cy="144462"/>
          </a:xfrm>
          <a:prstGeom prst="rect">
            <a:avLst/>
          </a:prstGeom>
          <a:solidFill>
            <a:srgbClr val="4F81BD"/>
          </a:solidFill>
          <a:ln w="25400" cap="flat" cmpd="sng" algn="ctr">
            <a:solidFill>
              <a:srgbClr val="385D8A"/>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endParaRPr kumimoji="0" lang="nb-NO" sz="1800" b="0" i="0" u="none" strike="noStrike" kern="1200" cap="none" spc="0" normalizeH="0" baseline="0" noProof="0">
              <a:ln>
                <a:noFill/>
              </a:ln>
              <a:solidFill>
                <a:schemeClr val="lt1"/>
              </a:solidFill>
              <a:uLnTx/>
              <a:uFillTx/>
              <a:latin typeface="+mn-lt"/>
              <a:ea typeface="+mn-ea"/>
              <a:cs typeface="+mn-cs"/>
            </a:endParaRPr>
          </a:p>
        </p:txBody>
      </p:sp>
      <p:sp>
        <p:nvSpPr>
          <p:cNvPr id="31747" name="Rektangel 63"/>
          <p:cNvSpPr/>
          <p:nvPr/>
        </p:nvSpPr>
        <p:spPr>
          <a:xfrm>
            <a:off x="5867400" y="2565400"/>
            <a:ext cx="217488" cy="142875"/>
          </a:xfrm>
          <a:prstGeom prst="rect">
            <a:avLst/>
          </a:prstGeom>
          <a:solidFill>
            <a:srgbClr val="4F81BD"/>
          </a:solidFill>
          <a:ln w="25400" cap="flat" cmpd="sng" algn="ctr">
            <a:solidFill>
              <a:srgbClr val="385D8A"/>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endParaRPr kumimoji="0" lang="nb-NO" sz="1800" b="0" i="0" u="none" strike="noStrike" kern="1200" cap="none" spc="0" normalizeH="0" baseline="0" noProof="0">
              <a:ln>
                <a:noFill/>
              </a:ln>
              <a:solidFill>
                <a:schemeClr val="lt1"/>
              </a:solidFill>
              <a:uLnTx/>
              <a:uFillTx/>
              <a:latin typeface="+mn-lt"/>
              <a:ea typeface="+mn-ea"/>
              <a:cs typeface="+mn-cs"/>
            </a:endParaRPr>
          </a:p>
        </p:txBody>
      </p:sp>
      <p:sp>
        <p:nvSpPr>
          <p:cNvPr id="31748" name="Rektangel 62"/>
          <p:cNvSpPr/>
          <p:nvPr/>
        </p:nvSpPr>
        <p:spPr>
          <a:xfrm>
            <a:off x="4787900" y="3716338"/>
            <a:ext cx="215900" cy="144462"/>
          </a:xfrm>
          <a:prstGeom prst="rect">
            <a:avLst/>
          </a:prstGeom>
          <a:solidFill>
            <a:srgbClr val="4F81BD"/>
          </a:solidFill>
          <a:ln w="25400" cap="flat" cmpd="sng" algn="ctr">
            <a:solidFill>
              <a:srgbClr val="385D8A"/>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endParaRPr kumimoji="0" lang="nb-NO" sz="1800" b="0" i="0" u="none" strike="noStrike" kern="1200" cap="none" spc="0" normalizeH="0" baseline="0" noProof="0">
              <a:ln>
                <a:noFill/>
              </a:ln>
              <a:solidFill>
                <a:schemeClr val="lt1"/>
              </a:solidFill>
              <a:uLnTx/>
              <a:uFillTx/>
              <a:latin typeface="+mn-lt"/>
              <a:ea typeface="+mn-ea"/>
              <a:cs typeface="+mn-cs"/>
            </a:endParaRPr>
          </a:p>
        </p:txBody>
      </p:sp>
      <p:sp>
        <p:nvSpPr>
          <p:cNvPr id="31749" name="Rektangel 59"/>
          <p:cNvSpPr/>
          <p:nvPr/>
        </p:nvSpPr>
        <p:spPr>
          <a:xfrm>
            <a:off x="5364163" y="3429000"/>
            <a:ext cx="144462" cy="144463"/>
          </a:xfrm>
          <a:prstGeom prst="rect">
            <a:avLst/>
          </a:prstGeom>
          <a:solidFill>
            <a:srgbClr val="4F81BD"/>
          </a:solidFill>
          <a:ln w="25400" cap="flat" cmpd="sng" algn="ctr">
            <a:solidFill>
              <a:srgbClr val="385D8A"/>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endParaRPr kumimoji="0" lang="nb-NO" sz="1800" b="0" i="0" u="none" strike="noStrike" kern="1200" cap="none" spc="0" normalizeH="0" baseline="0" noProof="0">
              <a:ln>
                <a:noFill/>
              </a:ln>
              <a:solidFill>
                <a:schemeClr val="lt1"/>
              </a:solidFill>
              <a:uLnTx/>
              <a:uFillTx/>
              <a:latin typeface="+mn-lt"/>
              <a:ea typeface="+mn-ea"/>
              <a:cs typeface="+mn-cs"/>
            </a:endParaRPr>
          </a:p>
        </p:txBody>
      </p:sp>
      <p:sp>
        <p:nvSpPr>
          <p:cNvPr id="31750" name="Rektangel 58"/>
          <p:cNvSpPr/>
          <p:nvPr/>
        </p:nvSpPr>
        <p:spPr>
          <a:xfrm>
            <a:off x="5364163" y="2852738"/>
            <a:ext cx="144462" cy="144462"/>
          </a:xfrm>
          <a:prstGeom prst="rect">
            <a:avLst/>
          </a:prstGeom>
          <a:solidFill>
            <a:srgbClr val="4F81BD"/>
          </a:solidFill>
          <a:ln w="25400" cap="flat" cmpd="sng" algn="ctr">
            <a:solidFill>
              <a:srgbClr val="385D8A"/>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endParaRPr kumimoji="0" lang="nb-NO" sz="1800" b="0" i="0" u="none" strike="noStrike" kern="1200" cap="none" spc="0" normalizeH="0" baseline="0" noProof="0">
              <a:ln>
                <a:noFill/>
              </a:ln>
              <a:solidFill>
                <a:schemeClr val="lt1"/>
              </a:solidFill>
              <a:uLnTx/>
              <a:uFillTx/>
              <a:latin typeface="+mn-lt"/>
              <a:ea typeface="+mn-ea"/>
              <a:cs typeface="+mn-cs"/>
            </a:endParaRPr>
          </a:p>
        </p:txBody>
      </p:sp>
      <p:sp>
        <p:nvSpPr>
          <p:cNvPr id="31751" name="Rektangel 57"/>
          <p:cNvSpPr/>
          <p:nvPr/>
        </p:nvSpPr>
        <p:spPr>
          <a:xfrm>
            <a:off x="4284663" y="3429000"/>
            <a:ext cx="142875" cy="144463"/>
          </a:xfrm>
          <a:prstGeom prst="rect">
            <a:avLst/>
          </a:prstGeom>
          <a:solidFill>
            <a:srgbClr val="4F81BD"/>
          </a:solidFill>
          <a:ln w="25400" cap="flat" cmpd="sng" algn="ctr">
            <a:solidFill>
              <a:srgbClr val="385D8A"/>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endParaRPr kumimoji="0" lang="nb-NO" sz="1800" b="0" i="0" u="none" strike="noStrike" kern="1200" cap="none" spc="0" normalizeH="0" baseline="0" noProof="0">
              <a:ln>
                <a:noFill/>
              </a:ln>
              <a:solidFill>
                <a:schemeClr val="lt1"/>
              </a:solidFill>
              <a:uLnTx/>
              <a:uFillTx/>
              <a:latin typeface="+mn-lt"/>
              <a:ea typeface="+mn-ea"/>
              <a:cs typeface="+mn-cs"/>
            </a:endParaRPr>
          </a:p>
        </p:txBody>
      </p:sp>
      <p:sp>
        <p:nvSpPr>
          <p:cNvPr id="31752" name="Rektangel 56"/>
          <p:cNvSpPr/>
          <p:nvPr/>
        </p:nvSpPr>
        <p:spPr>
          <a:xfrm>
            <a:off x="4284663" y="2852738"/>
            <a:ext cx="142875" cy="144462"/>
          </a:xfrm>
          <a:prstGeom prst="rect">
            <a:avLst/>
          </a:prstGeom>
          <a:solidFill>
            <a:srgbClr val="4F81BD"/>
          </a:solidFill>
          <a:ln w="25400" cap="flat" cmpd="sng" algn="ctr">
            <a:solidFill>
              <a:srgbClr val="385D8A"/>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endParaRPr kumimoji="0" lang="nb-NO" sz="1800" b="0" i="0" u="none" strike="noStrike" kern="1200" cap="none" spc="0" normalizeH="0" baseline="0" noProof="0">
              <a:ln>
                <a:noFill/>
              </a:ln>
              <a:solidFill>
                <a:schemeClr val="lt1"/>
              </a:solidFill>
              <a:uLnTx/>
              <a:uFillTx/>
              <a:latin typeface="+mn-lt"/>
              <a:ea typeface="+mn-ea"/>
              <a:cs typeface="+mn-cs"/>
            </a:endParaRPr>
          </a:p>
        </p:txBody>
      </p:sp>
      <p:sp>
        <p:nvSpPr>
          <p:cNvPr id="31753" name="Avrundet rektangel 24" title=""/>
          <p:cNvSpPr/>
          <p:nvPr/>
        </p:nvSpPr>
        <p:spPr>
          <a:xfrm>
            <a:off x="468313" y="1700213"/>
            <a:ext cx="3024187" cy="433387"/>
          </a:xfrm>
          <a:prstGeom prst="roundRect">
            <a:avLst>
              <a:gd name="adj" fmla="val 16667"/>
            </a:avLst>
          </a:prstGeom>
          <a:gradFill rotWithShape="1">
            <a:gsLst>
              <a:gs pos="0">
                <a:srgbClr val="BCBCBC"/>
              </a:gs>
              <a:gs pos="35001">
                <a:srgbClr val="D0D0D0"/>
              </a:gs>
              <a:gs pos="100000">
                <a:srgbClr val="EDEDED"/>
              </a:gs>
            </a:gsLst>
            <a:lin ang="16200000" scaled="1"/>
          </a:gradFill>
          <a:ln>
            <a:solidFill>
              <a:prstClr val="black"/>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0">
              <a:lnSpc>
                <a:spcPct val="100000"/>
              </a:lnSpc>
              <a:spcBef>
                <a:spcPct val="0"/>
              </a:spcBef>
              <a:spcAft>
                <a:spcPct val="0"/>
              </a:spcAft>
              <a:buClrTx/>
              <a:buSzTx/>
              <a:buFontTx/>
              <a:buNone/>
            </a:pPr>
            <a:r>
              <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Utredning – barn og unge</a:t>
            </a:r>
            <a:endParaRPr kumimoji="0" lang="nb-NO" altLang="nb-NO" sz="1400" b="0" i="0" u="none" strike="noStrike" kern="1200" cap="none" spc="0" normalizeH="0" baseline="0" noProof="0">
              <a:uLnTx/>
              <a:uFillTx/>
              <a:ea typeface="Arial" pitchFamily="34" charset="0"/>
            </a:endParaRPr>
          </a:p>
        </p:txBody>
      </p:sp>
      <p:sp>
        <p:nvSpPr>
          <p:cNvPr id="31754" name="Avrundet rektangel 25"/>
          <p:cNvSpPr/>
          <p:nvPr/>
        </p:nvSpPr>
        <p:spPr>
          <a:xfrm>
            <a:off x="468313" y="2276475"/>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Utredning - voksne</a:t>
            </a:r>
          </a:p>
        </p:txBody>
      </p:sp>
      <p:sp>
        <p:nvSpPr>
          <p:cNvPr id="31755" name="Avrundet rektangel 26"/>
          <p:cNvSpPr/>
          <p:nvPr/>
        </p:nvSpPr>
        <p:spPr>
          <a:xfrm>
            <a:off x="468313" y="2852738"/>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Diagnostikk</a:t>
            </a:r>
          </a:p>
        </p:txBody>
      </p:sp>
      <p:sp>
        <p:nvSpPr>
          <p:cNvPr id="31756" name="Avrundet rektangel 27"/>
          <p:cNvSpPr/>
          <p:nvPr/>
        </p:nvSpPr>
        <p:spPr>
          <a:xfrm>
            <a:off x="468313" y="3429000"/>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Førerkortvurdering v/TS</a:t>
            </a:r>
          </a:p>
        </p:txBody>
      </p:sp>
      <p:sp>
        <p:nvSpPr>
          <p:cNvPr id="31757" name="Avrundet rektangel 28"/>
          <p:cNvSpPr/>
          <p:nvPr/>
        </p:nvSpPr>
        <p:spPr>
          <a:xfrm>
            <a:off x="468313" y="4005263"/>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Linker til litteratur for fagpersonell</a:t>
            </a:r>
          </a:p>
        </p:txBody>
      </p:sp>
      <p:sp>
        <p:nvSpPr>
          <p:cNvPr id="31758" name="TekstSylinder 32" title=""/>
          <p:cNvSpPr/>
          <p:nvPr/>
        </p:nvSpPr>
        <p:spPr>
          <a:xfrm>
            <a:off x="3924300" y="4221163"/>
            <a:ext cx="3600450" cy="600075"/>
          </a:xfrm>
          <a:prstGeom prst="rect">
            <a:avLst/>
          </a:prstGeom>
          <a:noFill/>
          <a:ln>
            <a:noFill/>
            <a:miter lim="800000"/>
          </a:ln>
        </p:spPr>
        <p:txBody>
          <a:bodyPr>
            <a:sp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Veiledende timeantall for utredning 3-5 timer. </a:t>
            </a:r>
            <a:endPar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I enkelte tilfeller kan det være behov for videre utredning før diagnostisk avklaring.   </a:t>
            </a:r>
            <a:endParaRPr kumimoji="0" lang="nb-NO" altLang="nb-NO" sz="1100" b="0" i="0" u="none" strike="noStrike" kern="1200" cap="none" spc="0" normalizeH="0" baseline="0" noProof="0">
              <a:solidFill>
                <a:schemeClr val="tx1"/>
              </a:solidFill>
              <a:uLnTx/>
              <a:uFillTx/>
              <a:ea typeface="Arial" pitchFamily="34" charset="0"/>
            </a:endParaRPr>
          </a:p>
        </p:txBody>
      </p:sp>
      <p:sp>
        <p:nvSpPr>
          <p:cNvPr id="31759" name="TekstSylinder 33" title=""/>
          <p:cNvSpPr/>
          <p:nvPr/>
        </p:nvSpPr>
        <p:spPr>
          <a:xfrm>
            <a:off x="3851275" y="1773238"/>
            <a:ext cx="4105275" cy="307975"/>
          </a:xfrm>
          <a:prstGeom prst="rect">
            <a:avLst/>
          </a:prstGeom>
          <a:noFill/>
          <a:ln>
            <a:noFill/>
            <a:miter lim="800000"/>
          </a:ln>
        </p:spPr>
        <p:txBody>
          <a:bodyPr>
            <a:sp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r>
              <a:rPr lang="nb-NO" altLang="nb-NO" sz="1400" b="1">
                <a:ea typeface="Arial" pitchFamily="34" charset="0"/>
              </a:rPr>
              <a:t>Standard utredning</a:t>
            </a:r>
            <a:endParaRPr lang="nb-NO" altLang="nb-NO" sz="1400" b="1">
              <a:ea typeface="Arial" pitchFamily="34" charset="0"/>
            </a:endParaRPr>
          </a:p>
        </p:txBody>
      </p:sp>
      <p:sp>
        <p:nvSpPr>
          <p:cNvPr id="31760" name="Avrundet rektangel 34" title="">
            <a:hlinkClick r:id="rId3" tgtFrame="_blank"/>
          </p:cNvPr>
          <p:cNvSpPr/>
          <p:nvPr/>
        </p:nvSpPr>
        <p:spPr>
          <a:xfrm>
            <a:off x="3924300" y="2420938"/>
            <a:ext cx="863600" cy="431800"/>
          </a:xfrm>
          <a:prstGeom prst="roundRect">
            <a:avLst>
              <a:gd name="adj" fmla="val 16667"/>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0">
              <a:lnSpc>
                <a:spcPct val="100000"/>
              </a:lnSpc>
              <a:spcBef>
                <a:spcPct val="0"/>
              </a:spcBef>
              <a:spcAft>
                <a:spcPct val="0"/>
              </a:spcAft>
              <a:buClrTx/>
              <a:buSzTx/>
              <a:buFontTx/>
              <a:buNone/>
            </a:pPr>
            <a:r>
              <a:rPr kumimoji="0" lang="nb-NO" altLang="en-US" sz="10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sym typeface="Wingdings" charset="2"/>
              </a:rPr>
              <a:t>Anamnese</a:t>
            </a:r>
            <a:endParaRPr kumimoji="0" lang="nb-NO" altLang="en-US" sz="1000" b="0" i="0" u="none" strike="noStrike" kern="1200" cap="none" spc="0" normalizeH="0" baseline="0" noProof="0">
              <a:uLnTx/>
              <a:uFillTx/>
              <a:ea typeface="Arial" pitchFamily="34" charset="0"/>
            </a:endParaRPr>
          </a:p>
        </p:txBody>
      </p:sp>
      <p:sp>
        <p:nvSpPr>
          <p:cNvPr id="31761" name="Avrundet rektangel 35" title="">
            <a:hlinkClick r:id="rId4" tgtFrame="_blank" tooltip="XDF42036 - dok42036."/>
          </p:cNvPr>
          <p:cNvSpPr/>
          <p:nvPr/>
        </p:nvSpPr>
        <p:spPr>
          <a:xfrm>
            <a:off x="3924300" y="2997200"/>
            <a:ext cx="863600" cy="431800"/>
          </a:xfrm>
          <a:prstGeom prst="roundRect">
            <a:avLst>
              <a:gd name="adj" fmla="val 16667"/>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0">
              <a:lnSpc>
                <a:spcPct val="100000"/>
              </a:lnSpc>
              <a:spcBef>
                <a:spcPct val="0"/>
              </a:spcBef>
              <a:spcAft>
                <a:spcPct val="0"/>
              </a:spcAft>
              <a:buClrTx/>
              <a:buSzTx/>
              <a:buFontTx/>
              <a:buNone/>
            </a:pPr>
            <a:r>
              <a:rPr kumimoji="0" lang="nb-NO" altLang="en-US" sz="8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sym typeface="Wingdings" charset="2"/>
              </a:rPr>
              <a:t>Somatisk/</a:t>
            </a:r>
            <a:endParaRPr kumimoji="0" lang="nb-NO" altLang="en-US" sz="8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sym typeface="Wingdings" charset="2"/>
            </a:endParaRPr>
          </a:p>
          <a:p>
            <a:pPr marL="0" marR="0" lvl="0" indent="0" algn="ctr" defTabSz="914400" rtl="0" eaLnBrk="1" fontAlgn="base" latinLnBrk="0" hangingPunct="0">
              <a:lnSpc>
                <a:spcPct val="100000"/>
              </a:lnSpc>
              <a:spcBef>
                <a:spcPct val="0"/>
              </a:spcBef>
              <a:spcAft>
                <a:spcPct val="0"/>
              </a:spcAft>
              <a:buClrTx/>
              <a:buSzTx/>
              <a:buFontTx/>
              <a:buNone/>
            </a:pPr>
            <a:r>
              <a:rPr kumimoji="0" lang="nb-NO" altLang="en-US" sz="8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sym typeface="Wingdings" charset="2"/>
              </a:rPr>
              <a:t>Nevrologisk undersøkelse</a:t>
            </a:r>
            <a:endParaRPr kumimoji="0" lang="nb-NO" altLang="en-US" sz="800" b="0" i="0" u="none" strike="noStrike" kern="1200" cap="none" spc="0" normalizeH="0" baseline="0" noProof="0">
              <a:uLnTx/>
              <a:uFillTx/>
              <a:ea typeface="Arial" pitchFamily="34" charset="0"/>
            </a:endParaRPr>
          </a:p>
        </p:txBody>
      </p:sp>
      <p:sp>
        <p:nvSpPr>
          <p:cNvPr id="31762" name="Avrundet rektangel 36" title="">
            <a:hlinkClick r:id="rId5" tgtFrame="_blank"/>
          </p:cNvPr>
          <p:cNvSpPr/>
          <p:nvPr/>
        </p:nvSpPr>
        <p:spPr>
          <a:xfrm>
            <a:off x="3924300" y="3573463"/>
            <a:ext cx="863600" cy="431800"/>
          </a:xfrm>
          <a:prstGeom prst="roundRect">
            <a:avLst>
              <a:gd name="adj" fmla="val 16667"/>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0">
              <a:lnSpc>
                <a:spcPct val="100000"/>
              </a:lnSpc>
              <a:spcBef>
                <a:spcPct val="0"/>
              </a:spcBef>
              <a:spcAft>
                <a:spcPct val="0"/>
              </a:spcAft>
              <a:buClrTx/>
              <a:buSzTx/>
              <a:buFontTx/>
              <a:buNone/>
            </a:pPr>
            <a:r>
              <a:rPr kumimoji="0" lang="nb-NO" altLang="en-US" sz="10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sym typeface="Wingdings" charset="2"/>
              </a:rPr>
              <a:t>Tics anamnese</a:t>
            </a:r>
            <a:endParaRPr kumimoji="0" lang="nb-NO" altLang="en-US" sz="1000" b="0" i="0" u="none" strike="noStrike" kern="1200" cap="none" spc="0" normalizeH="0" baseline="0" noProof="0">
              <a:uLnTx/>
              <a:uFillTx/>
              <a:ea typeface="Arial" pitchFamily="34" charset="0"/>
            </a:endParaRPr>
          </a:p>
        </p:txBody>
      </p:sp>
      <p:sp>
        <p:nvSpPr>
          <p:cNvPr id="31763" name="Avrundet rektangel 37" title="">
            <a:hlinkClick r:id="rId6" tgtFrame="_blank"/>
          </p:cNvPr>
          <p:cNvSpPr/>
          <p:nvPr/>
        </p:nvSpPr>
        <p:spPr>
          <a:xfrm>
            <a:off x="5003800" y="3573463"/>
            <a:ext cx="863600" cy="431800"/>
          </a:xfrm>
          <a:prstGeom prst="roundRect">
            <a:avLst>
              <a:gd name="adj" fmla="val 16667"/>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0">
              <a:lnSpc>
                <a:spcPct val="100000"/>
              </a:lnSpc>
              <a:spcBef>
                <a:spcPct val="0"/>
              </a:spcBef>
              <a:spcAft>
                <a:spcPct val="0"/>
              </a:spcAft>
              <a:buClrTx/>
              <a:buSzTx/>
              <a:buFontTx/>
              <a:buNone/>
            </a:pPr>
            <a:r>
              <a:rPr kumimoji="0" lang="nb-NO" altLang="en-US" sz="9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sym typeface="Wingdings" charset="2"/>
              </a:rPr>
              <a:t>Skjema for tics registrering</a:t>
            </a:r>
            <a:endParaRPr kumimoji="0" lang="nb-NO" altLang="en-US" sz="900" b="0" i="0" u="none" strike="noStrike" kern="1200" cap="none" spc="0" normalizeH="0" baseline="0" noProof="0">
              <a:uLnTx/>
              <a:uFillTx/>
              <a:ea typeface="Arial" pitchFamily="34" charset="0"/>
            </a:endParaRPr>
          </a:p>
        </p:txBody>
      </p:sp>
      <p:sp>
        <p:nvSpPr>
          <p:cNvPr id="31764" name="Avrundet rektangel 38" title="">
            <a:hlinkClick r:id="rId7" tgtFrame="_blank"/>
          </p:cNvPr>
          <p:cNvSpPr/>
          <p:nvPr/>
        </p:nvSpPr>
        <p:spPr>
          <a:xfrm>
            <a:off x="5003800" y="2997200"/>
            <a:ext cx="863600" cy="431800"/>
          </a:xfrm>
          <a:prstGeom prst="roundRect">
            <a:avLst>
              <a:gd name="adj" fmla="val 16667"/>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0">
              <a:lnSpc>
                <a:spcPct val="100000"/>
              </a:lnSpc>
              <a:spcBef>
                <a:spcPct val="0"/>
              </a:spcBef>
              <a:spcAft>
                <a:spcPct val="0"/>
              </a:spcAft>
              <a:buClrTx/>
              <a:buSzTx/>
              <a:buFontTx/>
              <a:buNone/>
            </a:pPr>
            <a:r>
              <a:rPr kumimoji="0" lang="nb-NO" altLang="en-US" sz="9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sym typeface="Wingdings" charset="2"/>
              </a:rPr>
              <a:t>Tics selv-rapporterings skjema</a:t>
            </a:r>
            <a:endParaRPr kumimoji="0" lang="nb-NO" altLang="en-US" sz="900" b="0" i="0" u="none" strike="noStrike" kern="1200" cap="none" spc="0" normalizeH="0" baseline="0" noProof="0">
              <a:uLnTx/>
              <a:uFillTx/>
              <a:ea typeface="Arial" pitchFamily="34" charset="0"/>
            </a:endParaRPr>
          </a:p>
        </p:txBody>
      </p:sp>
      <p:sp>
        <p:nvSpPr>
          <p:cNvPr id="31765" name="Avrundet rektangel 54" title="">
            <a:hlinkClick r:id="rId8" tgtFrame="_blank"/>
          </p:cNvPr>
          <p:cNvSpPr/>
          <p:nvPr/>
        </p:nvSpPr>
        <p:spPr>
          <a:xfrm>
            <a:off x="5003800" y="2420938"/>
            <a:ext cx="863600" cy="431800"/>
          </a:xfrm>
          <a:prstGeom prst="roundRect">
            <a:avLst>
              <a:gd name="adj" fmla="val 16667"/>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0">
              <a:lnSpc>
                <a:spcPct val="100000"/>
              </a:lnSpc>
              <a:spcBef>
                <a:spcPct val="0"/>
              </a:spcBef>
              <a:spcAft>
                <a:spcPct val="0"/>
              </a:spcAft>
              <a:buClrTx/>
              <a:buSzTx/>
              <a:buFontTx/>
              <a:buNone/>
            </a:pPr>
            <a:r>
              <a:rPr kumimoji="0" lang="nb-NO" altLang="en-US" sz="10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sym typeface="Wingdings" charset="2"/>
              </a:rPr>
              <a:t>SNAP IV</a:t>
            </a:r>
            <a:endParaRPr kumimoji="0" lang="nb-NO" altLang="en-US" sz="1000" b="0" i="0" u="none" strike="noStrike" kern="1200" cap="none" spc="0" normalizeH="0" baseline="0" noProof="0">
              <a:uLnTx/>
              <a:uFillTx/>
              <a:ea typeface="Arial" pitchFamily="34" charset="0"/>
            </a:endParaRPr>
          </a:p>
        </p:txBody>
      </p:sp>
      <p:sp>
        <p:nvSpPr>
          <p:cNvPr id="31766" name="Avrundet rektangel 55" title="">
            <a:hlinkClick r:id="rId9" tgtFrame="_blank"/>
          </p:cNvPr>
          <p:cNvSpPr/>
          <p:nvPr/>
        </p:nvSpPr>
        <p:spPr>
          <a:xfrm>
            <a:off x="6084888" y="2420938"/>
            <a:ext cx="863600" cy="431800"/>
          </a:xfrm>
          <a:prstGeom prst="roundRect">
            <a:avLst>
              <a:gd name="adj" fmla="val 16667"/>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0">
              <a:lnSpc>
                <a:spcPct val="100000"/>
              </a:lnSpc>
              <a:spcBef>
                <a:spcPct val="0"/>
              </a:spcBef>
              <a:spcAft>
                <a:spcPct val="0"/>
              </a:spcAft>
              <a:buClrTx/>
              <a:buSzTx/>
              <a:buFontTx/>
              <a:buNone/>
            </a:pPr>
            <a:r>
              <a:rPr kumimoji="0" lang="nb-NO" altLang="en-US" sz="10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sym typeface="Wingdings" charset="2"/>
              </a:rPr>
              <a:t>ASEBA</a:t>
            </a:r>
            <a:endParaRPr kumimoji="0" lang="nb-NO" altLang="en-US" sz="1000" b="0" i="0" u="none" strike="noStrike" kern="1200" cap="none" spc="0" normalizeH="0" baseline="0" noProof="0">
              <a:uLnTx/>
              <a:uFillTx/>
              <a:ea typeface="Arial" pitchFamily="34" charset="0"/>
            </a:endParaRPr>
          </a:p>
        </p:txBody>
      </p:sp>
      <p:sp>
        <p:nvSpPr>
          <p:cNvPr id="31767" name="Pil ned 64"/>
          <p:cNvSpPr/>
          <p:nvPr/>
        </p:nvSpPr>
        <p:spPr>
          <a:xfrm>
            <a:off x="4211638" y="2133600"/>
            <a:ext cx="215900" cy="215900"/>
          </a:xfrm>
          <a:prstGeom prst="downArrow">
            <a:avLst/>
          </a:prstGeom>
          <a:solidFill>
            <a:srgbClr val="4F81BD"/>
          </a:solidFill>
          <a:ln w="25400" cap="flat" cmpd="sng" algn="ctr">
            <a:solidFill>
              <a:srgbClr val="385D8A"/>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endParaRPr kumimoji="0" lang="nb-NO" sz="1800" b="0" i="0" u="none" strike="noStrike" kern="1200" cap="none" spc="0" normalizeH="0" baseline="0" noProof="0">
              <a:ln>
                <a:noFill/>
              </a:ln>
              <a:solidFill>
                <a:schemeClr val="lt1"/>
              </a:solidFill>
              <a:uLnTx/>
              <a:uFillTx/>
              <a:latin typeface="+mn-lt"/>
              <a:ea typeface="+mn-ea"/>
              <a:cs typeface="+mn-cs"/>
            </a:endParaRPr>
          </a:p>
        </p:txBody>
      </p:sp>
      <p:sp>
        <p:nvSpPr>
          <p:cNvPr id="31768" name="TekstSylinder 65" title=""/>
          <p:cNvSpPr/>
          <p:nvPr/>
        </p:nvSpPr>
        <p:spPr>
          <a:xfrm>
            <a:off x="3851275" y="4868863"/>
            <a:ext cx="4105275" cy="277812"/>
          </a:xfrm>
          <a:prstGeom prst="rect">
            <a:avLst/>
          </a:prstGeom>
          <a:noFill/>
          <a:ln>
            <a:noFill/>
            <a:miter lim="800000"/>
          </a:ln>
        </p:spPr>
        <p:txBody>
          <a:bodyPr>
            <a:sp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r>
              <a:rPr lang="nb-NO" altLang="nb-NO" sz="1200" b="1">
                <a:ea typeface="Arial" pitchFamily="34" charset="0"/>
              </a:rPr>
              <a:t>Supplerende utredning</a:t>
            </a:r>
            <a:endParaRPr lang="nb-NO" altLang="nb-NO" sz="1200" b="1">
              <a:ea typeface="Arial" pitchFamily="34" charset="0"/>
            </a:endParaRPr>
          </a:p>
        </p:txBody>
      </p:sp>
      <p:sp>
        <p:nvSpPr>
          <p:cNvPr id="31769" name="Avrundet rektangel 94" title="">
            <a:hlinkClick r:id="rId10" tgtFrame="_blank"/>
          </p:cNvPr>
          <p:cNvSpPr/>
          <p:nvPr/>
        </p:nvSpPr>
        <p:spPr>
          <a:xfrm>
            <a:off x="3924300" y="5373688"/>
            <a:ext cx="863600" cy="431800"/>
          </a:xfrm>
          <a:prstGeom prst="roundRect">
            <a:avLst>
              <a:gd name="adj" fmla="val 16667"/>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0">
              <a:lnSpc>
                <a:spcPct val="100000"/>
              </a:lnSpc>
              <a:spcBef>
                <a:spcPct val="0"/>
              </a:spcBef>
              <a:spcAft>
                <a:spcPct val="0"/>
              </a:spcAft>
              <a:buClrTx/>
              <a:buSzTx/>
              <a:buFontTx/>
              <a:buNone/>
            </a:pPr>
            <a:r>
              <a:rPr kumimoji="0" lang="nb-NO" altLang="en-US" sz="10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sym typeface="Wingdings" charset="2"/>
              </a:rPr>
              <a:t>YGTSS</a:t>
            </a:r>
            <a:endParaRPr kumimoji="0" lang="nb-NO" altLang="en-US" sz="1000" b="0" i="0" u="none" strike="noStrike" kern="1200" cap="none" spc="0" normalizeH="0" baseline="0" noProof="0">
              <a:uLnTx/>
              <a:uFillTx/>
              <a:ea typeface="Arial" pitchFamily="34" charset="0"/>
            </a:endParaRPr>
          </a:p>
        </p:txBody>
      </p:sp>
      <p:sp>
        <p:nvSpPr>
          <p:cNvPr id="31770" name="Avrundet rektangel 95" title="">
            <a:hlinkClick r:id="rId11" tgtFrame="_blank"/>
          </p:cNvPr>
          <p:cNvSpPr/>
          <p:nvPr/>
        </p:nvSpPr>
        <p:spPr>
          <a:xfrm>
            <a:off x="4859338" y="5373688"/>
            <a:ext cx="865187" cy="431800"/>
          </a:xfrm>
          <a:prstGeom prst="roundRect">
            <a:avLst>
              <a:gd name="adj" fmla="val 16667"/>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0">
              <a:lnSpc>
                <a:spcPct val="100000"/>
              </a:lnSpc>
              <a:spcBef>
                <a:spcPct val="0"/>
              </a:spcBef>
              <a:spcAft>
                <a:spcPct val="0"/>
              </a:spcAft>
              <a:buClrTx/>
              <a:buSzTx/>
              <a:buFontTx/>
              <a:buNone/>
            </a:pPr>
            <a:r>
              <a:rPr kumimoji="0" lang="nb-NO" altLang="en-US" sz="10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sym typeface="Wingdings" charset="2"/>
              </a:rPr>
              <a:t>CY BOCS</a:t>
            </a:r>
            <a:endParaRPr kumimoji="0" lang="nb-NO" altLang="en-US" sz="1000" b="0" i="0" u="none" strike="noStrike" kern="1200" cap="none" spc="0" normalizeH="0" baseline="0" noProof="0">
              <a:uLnTx/>
              <a:uFillTx/>
              <a:ea typeface="Arial" pitchFamily="34" charset="0"/>
            </a:endParaRPr>
          </a:p>
        </p:txBody>
      </p:sp>
      <p:sp>
        <p:nvSpPr>
          <p:cNvPr id="31771" name="Avrundet rektangel 96" title="">
            <a:hlinkClick r:id="rId12" tgtFrame="_blank" tooltip="XDF42019 - dok42019.docx"/>
          </p:cNvPr>
          <p:cNvSpPr/>
          <p:nvPr/>
        </p:nvSpPr>
        <p:spPr>
          <a:xfrm>
            <a:off x="7667625" y="5373688"/>
            <a:ext cx="865188" cy="431800"/>
          </a:xfrm>
          <a:prstGeom prst="roundRect">
            <a:avLst>
              <a:gd name="adj" fmla="val 16667"/>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0">
              <a:lnSpc>
                <a:spcPct val="100000"/>
              </a:lnSpc>
              <a:spcBef>
                <a:spcPct val="0"/>
              </a:spcBef>
              <a:spcAft>
                <a:spcPct val="0"/>
              </a:spcAft>
              <a:buClrTx/>
              <a:buSzTx/>
              <a:buFontTx/>
              <a:buNone/>
            </a:pPr>
            <a:r>
              <a:rPr kumimoji="0" lang="nb-NO" altLang="en-US" sz="10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sym typeface="Wingdings" charset="2"/>
              </a:rPr>
              <a:t>ASSQ/KADI</a:t>
            </a:r>
            <a:endParaRPr kumimoji="0" lang="nb-NO" altLang="en-US" sz="1000" b="0" i="0" u="none" strike="noStrike" kern="1200" cap="none" spc="0" normalizeH="0" baseline="0" noProof="0">
              <a:uLnTx/>
              <a:uFillTx/>
              <a:ea typeface="Arial" pitchFamily="34" charset="0"/>
            </a:endParaRPr>
          </a:p>
        </p:txBody>
      </p:sp>
      <p:sp>
        <p:nvSpPr>
          <p:cNvPr id="31772" name="Avrundet rektangel 97" title="">
            <a:hlinkClick r:id="rId13" tgtFrame="_blank"/>
          </p:cNvPr>
          <p:cNvSpPr/>
          <p:nvPr/>
        </p:nvSpPr>
        <p:spPr>
          <a:xfrm>
            <a:off x="6732588" y="5373688"/>
            <a:ext cx="863600" cy="431800"/>
          </a:xfrm>
          <a:prstGeom prst="roundRect">
            <a:avLst>
              <a:gd name="adj" fmla="val 16667"/>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0">
              <a:lnSpc>
                <a:spcPct val="100000"/>
              </a:lnSpc>
              <a:spcBef>
                <a:spcPct val="0"/>
              </a:spcBef>
              <a:spcAft>
                <a:spcPct val="0"/>
              </a:spcAft>
              <a:buClrTx/>
              <a:buSzTx/>
              <a:buFontTx/>
              <a:buNone/>
            </a:pPr>
            <a:r>
              <a:rPr kumimoji="0" lang="nb-NO" altLang="en-US" sz="10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sym typeface="Wingdings" charset="2"/>
              </a:rPr>
              <a:t>KSADS</a:t>
            </a:r>
            <a:endParaRPr kumimoji="0" lang="nb-NO" altLang="en-US" sz="1000" b="0" i="0" u="none" strike="noStrike" kern="1200" cap="none" spc="0" normalizeH="0" baseline="0" noProof="0">
              <a:uLnTx/>
              <a:uFillTx/>
              <a:ea typeface="Arial" pitchFamily="34" charset="0"/>
            </a:endParaRPr>
          </a:p>
        </p:txBody>
      </p:sp>
      <p:sp>
        <p:nvSpPr>
          <p:cNvPr id="31773" name="Avrundet rektangel 98" title="">
            <a:hlinkClick r:id="rId14" tgtFrame="_blank"/>
          </p:cNvPr>
          <p:cNvSpPr/>
          <p:nvPr/>
        </p:nvSpPr>
        <p:spPr>
          <a:xfrm>
            <a:off x="5795963" y="5373688"/>
            <a:ext cx="863600" cy="431800"/>
          </a:xfrm>
          <a:prstGeom prst="roundRect">
            <a:avLst>
              <a:gd name="adj" fmla="val 16667"/>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0">
              <a:lnSpc>
                <a:spcPct val="100000"/>
              </a:lnSpc>
              <a:spcBef>
                <a:spcPct val="0"/>
              </a:spcBef>
              <a:spcAft>
                <a:spcPct val="0"/>
              </a:spcAft>
              <a:buClrTx/>
              <a:buSzTx/>
              <a:buFontTx/>
              <a:buNone/>
            </a:pPr>
            <a:r>
              <a:rPr kumimoji="0" lang="nb-NO" altLang="en-US" sz="10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sym typeface="Wingdings" charset="2"/>
              </a:rPr>
              <a:t>WISC/WAIS</a:t>
            </a:r>
            <a:endParaRPr kumimoji="0" lang="nb-NO" altLang="en-US" sz="1000" b="0" i="0" u="none" strike="noStrike" kern="1200" cap="none" spc="0" normalizeH="0" baseline="0" noProof="0">
              <a:uLnTx/>
              <a:uFillTx/>
              <a:ea typeface="Arial" pitchFamily="34" charset="0"/>
            </a:endParaRPr>
          </a:p>
        </p:txBody>
      </p:sp>
      <p:sp>
        <p:nvSpPr>
          <p:cNvPr id="31774" name="Pil høyre 100" title=""/>
          <p:cNvSpPr/>
          <p:nvPr/>
        </p:nvSpPr>
        <p:spPr>
          <a:xfrm>
            <a:off x="3419475" y="5445125"/>
            <a:ext cx="360363" cy="215900"/>
          </a:xfrm>
          <a:prstGeom prst="rightArrow">
            <a:avLst>
              <a:gd name="adj1" fmla="val 50000"/>
              <a:gd name="adj2" fmla="val 49996"/>
            </a:avLst>
          </a:prstGeom>
          <a:solidFill>
            <a:schemeClr val="accent1"/>
          </a:solidFill>
          <a:ln w="25400">
            <a:solidFill>
              <a:srgbClr val="385D8A"/>
            </a:solidFill>
            <a:miter lim="800000"/>
          </a:ln>
        </p:spPr>
        <p:txBody>
          <a:bodyPr anchor="ctr" anchorCtr="0"/>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algn="ctr" eaLnBrk="1" hangingPunct="1">
              <a:spcBef>
                <a:spcPct val="0"/>
              </a:spcBef>
              <a:buFontTx/>
              <a:buNone/>
            </a:pPr>
            <a:endParaRPr lang="nb-NO" altLang="nb-NO" sz="1800">
              <a:solidFill>
                <a:srgbClr val="FFFFFF"/>
              </a:solidFill>
              <a:ea typeface="Arial" pitchFamily="34" charset="0"/>
            </a:endParaRPr>
          </a:p>
        </p:txBody>
      </p:sp>
      <p:sp>
        <p:nvSpPr>
          <p:cNvPr id="31775" name="TekstSylinder 101" title=""/>
          <p:cNvSpPr/>
          <p:nvPr/>
        </p:nvSpPr>
        <p:spPr>
          <a:xfrm>
            <a:off x="3851275" y="6021388"/>
            <a:ext cx="5041900" cy="430212"/>
          </a:xfrm>
          <a:prstGeom prst="rect">
            <a:avLst/>
          </a:prstGeom>
          <a:noFill/>
          <a:ln>
            <a:noFill/>
            <a:miter lim="800000"/>
          </a:ln>
        </p:spPr>
        <p:txBody>
          <a:bodyPr>
            <a:sp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Der det ikke er mulig å gjøre diagnostisk vurdering etter endt standard utredning – for tics og Tourettes syndrom, gjøres supplerende utredning .</a:t>
            </a:r>
            <a:endParaRPr kumimoji="0" lang="nb-NO" altLang="nb-NO" sz="1100" b="0" i="0" u="none" strike="noStrike" kern="1200" cap="none" spc="0" normalizeH="0" baseline="0" noProof="0">
              <a:solidFill>
                <a:schemeClr val="tx1"/>
              </a:solidFill>
              <a:uLnTx/>
              <a:uFillTx/>
              <a:ea typeface="Arial" pitchFamily="34" charset="0"/>
            </a:endParaRPr>
          </a:p>
        </p:txBody>
      </p:sp>
      <p:grpSp>
        <p:nvGrpSpPr>
          <p:cNvPr id="31776" name="Gruppe 2" title=""/>
          <p:cNvGrpSpPr/>
          <p:nvPr/>
        </p:nvGrpSpPr>
        <p:grpSpPr>
          <a:xfrm>
            <a:off x="468313" y="549275"/>
            <a:ext cx="1736725" cy="693738"/>
            <a:chOff x="1951" y="480744"/>
            <a:chExt cx="1736735" cy="694694"/>
          </a:xfrm>
        </p:grpSpPr>
        <p:sp>
          <p:nvSpPr>
            <p:cNvPr id="31777" name="Vinkeltegn 61" title="">
              <a:hlinkClick r:id="rId15" action="ppaction://hlinksldjump"/>
            </p:cNvPr>
            <p:cNvSpPr/>
            <p:nvPr/>
          </p:nvSpPr>
          <p:spPr>
            <a:xfrm>
              <a:off x="1951"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0">
                <a:spcBef>
                  <a:spcPct val="0"/>
                </a:spcBef>
                <a:buFontTx/>
                <a:buNone/>
              </a:pPr>
              <a:endParaRPr lang="nb-NO" altLang="nb-NO" sz="1800">
                <a:ea typeface="Arial" pitchFamily="34" charset="0"/>
              </a:endParaRPr>
            </a:p>
          </p:txBody>
        </p:sp>
        <p:sp>
          <p:nvSpPr>
            <p:cNvPr id="31778" name="Vinkeltegn 4"/>
            <p:cNvSpPr/>
            <p:nvPr/>
          </p:nvSpPr>
          <p:spPr>
            <a:xfrm>
              <a:off x="349615"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Pasient/ pårørende informasjon</a:t>
              </a:r>
            </a:p>
          </p:txBody>
        </p:sp>
      </p:grpSp>
      <p:grpSp>
        <p:nvGrpSpPr>
          <p:cNvPr id="31779" name="Gruppe 3" title=""/>
          <p:cNvGrpSpPr/>
          <p:nvPr/>
        </p:nvGrpSpPr>
        <p:grpSpPr>
          <a:xfrm>
            <a:off x="2030413" y="549275"/>
            <a:ext cx="1736725" cy="693738"/>
            <a:chOff x="1565013" y="480744"/>
            <a:chExt cx="1736735" cy="694694"/>
          </a:xfrm>
        </p:grpSpPr>
        <p:sp>
          <p:nvSpPr>
            <p:cNvPr id="31780" name="Vinkeltegn 68" title="">
              <a:hlinkClick r:id="rId16" action="ppaction://hlinksldjump"/>
            </p:cNvPr>
            <p:cNvSpPr/>
            <p:nvPr/>
          </p:nvSpPr>
          <p:spPr>
            <a:xfrm>
              <a:off x="1565013"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0">
                <a:spcBef>
                  <a:spcPct val="0"/>
                </a:spcBef>
                <a:buFontTx/>
                <a:buNone/>
              </a:pPr>
              <a:endParaRPr lang="nb-NO" altLang="nb-NO" sz="1800">
                <a:ea typeface="Arial" pitchFamily="34" charset="0"/>
              </a:endParaRPr>
            </a:p>
          </p:txBody>
        </p:sp>
        <p:sp>
          <p:nvSpPr>
            <p:cNvPr id="31781" name="Vinkeltegn 6"/>
            <p:cNvSpPr/>
            <p:nvPr/>
          </p:nvSpPr>
          <p:spPr>
            <a:xfrm>
              <a:off x="1912677"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Inntak og vurdering</a:t>
              </a:r>
            </a:p>
          </p:txBody>
        </p:sp>
      </p:grpSp>
      <p:grpSp>
        <p:nvGrpSpPr>
          <p:cNvPr id="31782" name="Gruppe 4" title=""/>
          <p:cNvGrpSpPr/>
          <p:nvPr/>
        </p:nvGrpSpPr>
        <p:grpSpPr>
          <a:xfrm>
            <a:off x="3594100" y="549275"/>
            <a:ext cx="1736725" cy="693738"/>
            <a:chOff x="3128076" y="480744"/>
            <a:chExt cx="1736735" cy="694694"/>
          </a:xfrm>
        </p:grpSpPr>
        <p:sp>
          <p:nvSpPr>
            <p:cNvPr id="31783" name="Vinkeltegn 71" title="">
              <a:hlinkClick r:id="rId15" action="ppaction://hlinksldjump"/>
            </p:cNvPr>
            <p:cNvSpPr/>
            <p:nvPr/>
          </p:nvSpPr>
          <p:spPr>
            <a:xfrm>
              <a:off x="3128076" y="480744"/>
              <a:ext cx="1736735" cy="694694"/>
            </a:xfrm>
            <a:prstGeom prst="chevron">
              <a:avLst>
                <a:gd name="adj" fmla="val 50000"/>
              </a:avLst>
            </a:prstGeom>
            <a:gradFill rotWithShape="1">
              <a:gsLst>
                <a:gs pos="0">
                  <a:srgbClr val="BCBCBC"/>
                </a:gs>
                <a:gs pos="35001">
                  <a:srgbClr val="D0D0D0"/>
                </a:gs>
                <a:gs pos="100000">
                  <a:srgbClr val="EDEDED"/>
                </a:gs>
              </a:gsLst>
              <a:lin ang="16200000" scaled="1"/>
            </a:gradFill>
            <a:ln>
              <a:solidFill>
                <a:srgbClr val="000000"/>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0">
                <a:spcBef>
                  <a:spcPct val="0"/>
                </a:spcBef>
                <a:buFontTx/>
                <a:buNone/>
              </a:pPr>
              <a:endParaRPr lang="nb-NO" altLang="nb-NO" sz="1800">
                <a:ea typeface="Arial" pitchFamily="34" charset="0"/>
              </a:endParaRPr>
            </a:p>
          </p:txBody>
        </p:sp>
        <p:sp>
          <p:nvSpPr>
            <p:cNvPr id="31784" name="Vinkeltegn 8"/>
            <p:cNvSpPr/>
            <p:nvPr/>
          </p:nvSpPr>
          <p:spPr>
            <a:xfrm>
              <a:off x="3475741"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Utredning og diagnostikk</a:t>
              </a:r>
            </a:p>
          </p:txBody>
        </p:sp>
      </p:grpSp>
      <p:grpSp>
        <p:nvGrpSpPr>
          <p:cNvPr id="31785" name="Gruppe 6" title=""/>
          <p:cNvGrpSpPr/>
          <p:nvPr/>
        </p:nvGrpSpPr>
        <p:grpSpPr>
          <a:xfrm>
            <a:off x="6719888" y="549275"/>
            <a:ext cx="1736725" cy="693738"/>
            <a:chOff x="6254200" y="480744"/>
            <a:chExt cx="1736735" cy="694694"/>
          </a:xfrm>
        </p:grpSpPr>
        <p:sp>
          <p:nvSpPr>
            <p:cNvPr id="31786" name="Vinkeltegn 74" title="">
              <a:hlinkClick r:id="rId16" action="ppaction://hlinksldjump"/>
            </p:cNvPr>
            <p:cNvSpPr/>
            <p:nvPr/>
          </p:nvSpPr>
          <p:spPr>
            <a:xfrm>
              <a:off x="6254200"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0">
                <a:spcBef>
                  <a:spcPct val="0"/>
                </a:spcBef>
                <a:buFontTx/>
                <a:buNone/>
              </a:pPr>
              <a:endParaRPr lang="nb-NO" altLang="nb-NO" sz="1800">
                <a:ea typeface="Arial" pitchFamily="34" charset="0"/>
              </a:endParaRPr>
            </a:p>
          </p:txBody>
        </p:sp>
        <p:sp>
          <p:nvSpPr>
            <p:cNvPr id="31787" name="Vinkeltegn 12"/>
            <p:cNvSpPr/>
            <p:nvPr/>
          </p:nvSpPr>
          <p:spPr>
            <a:xfrm>
              <a:off x="6601864"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Pasientforløp - oversikt</a:t>
              </a:r>
            </a:p>
          </p:txBody>
        </p:sp>
      </p:grpSp>
      <p:grpSp>
        <p:nvGrpSpPr>
          <p:cNvPr id="31788" name="Gruppe 2" title=""/>
          <p:cNvGrpSpPr/>
          <p:nvPr/>
        </p:nvGrpSpPr>
        <p:grpSpPr>
          <a:xfrm>
            <a:off x="5148263" y="549275"/>
            <a:ext cx="1736725" cy="693738"/>
            <a:chOff x="1951" y="480744"/>
            <a:chExt cx="1736735" cy="694694"/>
          </a:xfrm>
        </p:grpSpPr>
        <p:sp>
          <p:nvSpPr>
            <p:cNvPr id="31789" name="Vinkeltegn 77" title="">
              <a:hlinkClick r:id="rId17" action="ppaction://hlinksldjump"/>
            </p:cNvPr>
            <p:cNvSpPr/>
            <p:nvPr/>
          </p:nvSpPr>
          <p:spPr>
            <a:xfrm>
              <a:off x="1951"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0">
                <a:spcBef>
                  <a:spcPct val="0"/>
                </a:spcBef>
                <a:buFontTx/>
                <a:buNone/>
              </a:pPr>
              <a:endParaRPr lang="nb-NO" altLang="nb-NO" sz="1800">
                <a:ea typeface="Arial" pitchFamily="34" charset="0"/>
              </a:endParaRPr>
            </a:p>
          </p:txBody>
        </p:sp>
        <p:sp>
          <p:nvSpPr>
            <p:cNvPr id="31790" name="Vinkeltegn 4"/>
            <p:cNvSpPr/>
            <p:nvPr/>
          </p:nvSpPr>
          <p:spPr>
            <a:xfrm>
              <a:off x="349615"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Behandling og tiltak</a:t>
              </a:r>
            </a:p>
          </p:txBody>
        </p:sp>
      </p:grpSp>
      <p:sp>
        <p:nvSpPr>
          <p:cNvPr id="31791" name="Hjem 21" title="">
            <a:hlinkClick action="ppaction://hlinkshowjump?jump=firstslide"/>
          </p:cNvPr>
          <p:cNvSpPr/>
          <p:nvPr/>
        </p:nvSpPr>
        <p:spPr>
          <a:xfrm>
            <a:off x="8532813" y="6237288"/>
            <a:ext cx="431800" cy="360362"/>
          </a:xfrm>
          <a:prstGeom prst="actionButtonHome">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0">
              <a:lnSpc>
                <a:spcPct val="100000"/>
              </a:lnSpc>
              <a:spcBef>
                <a:spcPct val="0"/>
              </a:spcBef>
              <a:spcAft>
                <a:spcPct val="0"/>
              </a:spcAft>
              <a:buClrTx/>
              <a:buSzTx/>
              <a:buFontTx/>
              <a:buNone/>
            </a:pPr>
            <a:endParaRPr kumimoji="0" lang="nb-NO" altLang="en-US" sz="18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sym typeface="Wingdings" charset="2"/>
            </a:endParaRPr>
          </a:p>
        </p:txBody>
      </p:sp>
    </p:spTree>
  </p:cSld>
  <p:clrMapOvr>
    <a:masterClrMapping/>
  </p:clrMapOvr>
  <p:transition/>
  <p:timing/>
</p:sld>
</file>

<file path=ppt/slides/slide2.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title=""/>
        <p:cNvGrpSpPr/>
        <p:nvPr/>
      </p:nvGrpSpPr>
      <p:grpSpPr/>
      <p:grpSp>
        <p:nvGrpSpPr>
          <p:cNvPr id="14338" name="Gruppe 2" title=""/>
          <p:cNvGrpSpPr/>
          <p:nvPr/>
        </p:nvGrpSpPr>
        <p:grpSpPr>
          <a:xfrm>
            <a:off x="468313" y="549275"/>
            <a:ext cx="1736725" cy="693738"/>
            <a:chOff x="1951" y="480744"/>
            <a:chExt cx="1736735" cy="694694"/>
          </a:xfrm>
        </p:grpSpPr>
        <p:sp>
          <p:nvSpPr>
            <p:cNvPr id="14339" name="Vinkeltegn 15" title="">
              <a:hlinkClick r:id="rId2" action="ppaction://hlinksldjump"/>
            </p:cNvPr>
            <p:cNvSpPr/>
            <p:nvPr/>
          </p:nvSpPr>
          <p:spPr>
            <a:xfrm>
              <a:off x="1951" y="480744"/>
              <a:ext cx="1736735" cy="694694"/>
            </a:xfrm>
            <a:prstGeom prst="chevron">
              <a:avLst>
                <a:gd name="adj" fmla="val 50000"/>
              </a:avLst>
            </a:prstGeom>
            <a:gradFill rotWithShape="1">
              <a:gsLst>
                <a:gs pos="0">
                  <a:srgbClr val="BCBCBC"/>
                </a:gs>
                <a:gs pos="35001">
                  <a:srgbClr val="D0D0D0"/>
                </a:gs>
                <a:gs pos="100000">
                  <a:srgbClr val="EDEDED"/>
                </a:gs>
              </a:gsLst>
              <a:lin ang="16200000" scaled="1"/>
            </a:gradFill>
            <a:ln>
              <a:solidFill>
                <a:srgbClr val="000000"/>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0">
                <a:spcBef>
                  <a:spcPct val="0"/>
                </a:spcBef>
                <a:buFontTx/>
                <a:buNone/>
              </a:pPr>
              <a:endParaRPr lang="nb-NO" altLang="nb-NO" sz="1800">
                <a:ea typeface="Arial" pitchFamily="34" charset="0"/>
              </a:endParaRPr>
            </a:p>
          </p:txBody>
        </p:sp>
        <p:sp>
          <p:nvSpPr>
            <p:cNvPr id="14340" name="Vinkeltegn 4"/>
            <p:cNvSpPr/>
            <p:nvPr/>
          </p:nvSpPr>
          <p:spPr>
            <a:xfrm>
              <a:off x="349615"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Pasient/ pårørende informasjon</a:t>
              </a:r>
            </a:p>
          </p:txBody>
        </p:sp>
      </p:grpSp>
      <p:grpSp>
        <p:nvGrpSpPr>
          <p:cNvPr id="14341" name="Gruppe 3" title=""/>
          <p:cNvGrpSpPr/>
          <p:nvPr/>
        </p:nvGrpSpPr>
        <p:grpSpPr>
          <a:xfrm>
            <a:off x="2030413" y="549275"/>
            <a:ext cx="1736725" cy="693738"/>
            <a:chOff x="1565013" y="480744"/>
            <a:chExt cx="1736735" cy="694694"/>
          </a:xfrm>
        </p:grpSpPr>
        <p:sp>
          <p:nvSpPr>
            <p:cNvPr id="14342" name="Vinkeltegn 13" title="">
              <a:hlinkClick r:id="" action="ppaction://noaction"/>
            </p:cNvPr>
            <p:cNvSpPr/>
            <p:nvPr/>
          </p:nvSpPr>
          <p:spPr>
            <a:xfrm>
              <a:off x="1565013"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0">
                <a:spcBef>
                  <a:spcPct val="0"/>
                </a:spcBef>
                <a:buFontTx/>
                <a:buNone/>
              </a:pPr>
              <a:endParaRPr lang="nb-NO" altLang="nb-NO" sz="1800">
                <a:ea typeface="Arial" pitchFamily="34" charset="0"/>
              </a:endParaRPr>
            </a:p>
          </p:txBody>
        </p:sp>
        <p:sp>
          <p:nvSpPr>
            <p:cNvPr id="14343" name="Vinkeltegn 6"/>
            <p:cNvSpPr/>
            <p:nvPr/>
          </p:nvSpPr>
          <p:spPr>
            <a:xfrm>
              <a:off x="1912677"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Inntak og vurdering</a:t>
              </a:r>
            </a:p>
          </p:txBody>
        </p:sp>
      </p:grpSp>
      <p:grpSp>
        <p:nvGrpSpPr>
          <p:cNvPr id="14344" name="Gruppe 4" title=""/>
          <p:cNvGrpSpPr/>
          <p:nvPr/>
        </p:nvGrpSpPr>
        <p:grpSpPr>
          <a:xfrm>
            <a:off x="3594100" y="549275"/>
            <a:ext cx="1736725" cy="693738"/>
            <a:chOff x="3128076" y="480744"/>
            <a:chExt cx="1736735" cy="694694"/>
          </a:xfrm>
        </p:grpSpPr>
        <p:sp>
          <p:nvSpPr>
            <p:cNvPr id="14345" name="Vinkeltegn 11" title="">
              <a:hlinkClick r:id="rId3" action="ppaction://hlinksldjump"/>
            </p:cNvPr>
            <p:cNvSpPr/>
            <p:nvPr/>
          </p:nvSpPr>
          <p:spPr>
            <a:xfrm>
              <a:off x="3128076"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0">
                <a:spcBef>
                  <a:spcPct val="0"/>
                </a:spcBef>
                <a:buFontTx/>
                <a:buNone/>
              </a:pPr>
              <a:endParaRPr lang="nb-NO" altLang="nb-NO" sz="1800">
                <a:ea typeface="Arial" pitchFamily="34" charset="0"/>
              </a:endParaRPr>
            </a:p>
          </p:txBody>
        </p:sp>
        <p:sp>
          <p:nvSpPr>
            <p:cNvPr id="14346" name="Vinkeltegn 8"/>
            <p:cNvSpPr/>
            <p:nvPr/>
          </p:nvSpPr>
          <p:spPr>
            <a:xfrm>
              <a:off x="3475741"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Utredning og diagnostikk</a:t>
              </a:r>
            </a:p>
          </p:txBody>
        </p:sp>
      </p:grpSp>
      <p:grpSp>
        <p:nvGrpSpPr>
          <p:cNvPr id="14347" name="Gruppe 6" title=""/>
          <p:cNvGrpSpPr/>
          <p:nvPr/>
        </p:nvGrpSpPr>
        <p:grpSpPr>
          <a:xfrm>
            <a:off x="6719888" y="549275"/>
            <a:ext cx="1736725" cy="693738"/>
            <a:chOff x="6254200" y="480744"/>
            <a:chExt cx="1736735" cy="694694"/>
          </a:xfrm>
        </p:grpSpPr>
        <p:sp>
          <p:nvSpPr>
            <p:cNvPr id="14348" name="Vinkeltegn 7" title="">
              <a:hlinkClick r:id="rId4" action="ppaction://hlinksldjump"/>
            </p:cNvPr>
            <p:cNvSpPr/>
            <p:nvPr/>
          </p:nvSpPr>
          <p:spPr>
            <a:xfrm>
              <a:off x="6254200"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0">
                <a:spcBef>
                  <a:spcPct val="0"/>
                </a:spcBef>
                <a:buFontTx/>
                <a:buNone/>
              </a:pPr>
              <a:endParaRPr lang="nb-NO" altLang="nb-NO" sz="1800">
                <a:ea typeface="Arial" pitchFamily="34" charset="0"/>
              </a:endParaRPr>
            </a:p>
          </p:txBody>
        </p:sp>
        <p:sp>
          <p:nvSpPr>
            <p:cNvPr id="14349" name="Vinkeltegn 12"/>
            <p:cNvSpPr/>
            <p:nvPr/>
          </p:nvSpPr>
          <p:spPr>
            <a:xfrm>
              <a:off x="6601864"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Pasientforløp - oversikt</a:t>
              </a:r>
            </a:p>
          </p:txBody>
        </p:sp>
      </p:grpSp>
      <p:sp>
        <p:nvSpPr>
          <p:cNvPr id="14350" name="Avrundet rektangel 18"/>
          <p:cNvSpPr/>
          <p:nvPr/>
        </p:nvSpPr>
        <p:spPr>
          <a:xfrm>
            <a:off x="468313" y="1700213"/>
            <a:ext cx="3024187" cy="433387"/>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Hva er en ticstilstand?</a:t>
            </a:r>
          </a:p>
        </p:txBody>
      </p:sp>
      <p:sp>
        <p:nvSpPr>
          <p:cNvPr id="14351" name="Avrundet rektangel 19"/>
          <p:cNvSpPr/>
          <p:nvPr/>
        </p:nvSpPr>
        <p:spPr>
          <a:xfrm>
            <a:off x="468313" y="2276475"/>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Hva er Tourettes syndrom?</a:t>
            </a:r>
          </a:p>
        </p:txBody>
      </p:sp>
      <p:sp>
        <p:nvSpPr>
          <p:cNvPr id="14352" name="Avrundet rektangel 20"/>
          <p:cNvSpPr/>
          <p:nvPr/>
        </p:nvSpPr>
        <p:spPr>
          <a:xfrm>
            <a:off x="468313" y="2852738"/>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Samsykelighet</a:t>
            </a:r>
          </a:p>
        </p:txBody>
      </p:sp>
      <p:sp>
        <p:nvSpPr>
          <p:cNvPr id="14353" name="Avrundet rektangel 21"/>
          <p:cNvSpPr/>
          <p:nvPr/>
        </p:nvSpPr>
        <p:spPr>
          <a:xfrm>
            <a:off x="468313" y="3429000"/>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Linker/video</a:t>
            </a:r>
          </a:p>
        </p:txBody>
      </p:sp>
      <p:sp>
        <p:nvSpPr>
          <p:cNvPr id="14354" name="Hjem 22" title="">
            <a:hlinkClick action="ppaction://hlinkshowjump?jump=firstslide"/>
          </p:cNvPr>
          <p:cNvSpPr/>
          <p:nvPr/>
        </p:nvSpPr>
        <p:spPr>
          <a:xfrm>
            <a:off x="8532813" y="6237288"/>
            <a:ext cx="431800" cy="360362"/>
          </a:xfrm>
          <a:prstGeom prst="actionButtonHome">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0">
              <a:lnSpc>
                <a:spcPct val="100000"/>
              </a:lnSpc>
              <a:spcBef>
                <a:spcPct val="0"/>
              </a:spcBef>
              <a:spcAft>
                <a:spcPct val="0"/>
              </a:spcAft>
              <a:buClrTx/>
              <a:buSzTx/>
              <a:buFontTx/>
              <a:buNone/>
            </a:pPr>
            <a:endParaRPr kumimoji="0" lang="nb-NO" altLang="en-US" sz="18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sym typeface="Wingdings" charset="2"/>
            </a:endParaRPr>
          </a:p>
        </p:txBody>
      </p:sp>
      <p:grpSp>
        <p:nvGrpSpPr>
          <p:cNvPr id="14355" name="Gruppe 2" title=""/>
          <p:cNvGrpSpPr/>
          <p:nvPr/>
        </p:nvGrpSpPr>
        <p:grpSpPr>
          <a:xfrm>
            <a:off x="5148263" y="549275"/>
            <a:ext cx="1736725" cy="693738"/>
            <a:chOff x="1951" y="480744"/>
            <a:chExt cx="1736735" cy="694694"/>
          </a:xfrm>
        </p:grpSpPr>
        <p:sp>
          <p:nvSpPr>
            <p:cNvPr id="14356" name="Vinkeltegn 26" title="">
              <a:hlinkClick r:id="rId5" action="ppaction://hlinksldjump"/>
            </p:cNvPr>
            <p:cNvSpPr/>
            <p:nvPr/>
          </p:nvSpPr>
          <p:spPr>
            <a:xfrm>
              <a:off x="1951"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0">
                <a:spcBef>
                  <a:spcPct val="0"/>
                </a:spcBef>
                <a:buFontTx/>
                <a:buNone/>
              </a:pPr>
              <a:endParaRPr lang="nb-NO" altLang="nb-NO" sz="1800">
                <a:ea typeface="Arial" pitchFamily="34" charset="0"/>
              </a:endParaRPr>
            </a:p>
          </p:txBody>
        </p:sp>
        <p:sp>
          <p:nvSpPr>
            <p:cNvPr id="14357" name="Vinkeltegn 4"/>
            <p:cNvSpPr/>
            <p:nvPr/>
          </p:nvSpPr>
          <p:spPr>
            <a:xfrm>
              <a:off x="349615"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Behandling og tiltak</a:t>
              </a:r>
            </a:p>
          </p:txBody>
        </p:sp>
      </p:grpSp>
      <p:sp>
        <p:nvSpPr>
          <p:cNvPr id="14358" name="Avrundet rektangel 29"/>
          <p:cNvSpPr/>
          <p:nvPr/>
        </p:nvSpPr>
        <p:spPr>
          <a:xfrm>
            <a:off x="468313" y="4005263"/>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Henvisning</a:t>
            </a:r>
          </a:p>
        </p:txBody>
      </p:sp>
    </p:spTree>
  </p:cSld>
  <p:clrMapOvr>
    <a:masterClrMapping/>
  </p:clrMapOvr>
  <p:transition/>
  <p:timing/>
</p:sld>
</file>

<file path=ppt/slides/slide20.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title=""/>
        <p:cNvGrpSpPr/>
        <p:nvPr/>
      </p:nvGrpSpPr>
      <p:grpSpPr/>
      <p:sp>
        <p:nvSpPr>
          <p:cNvPr id="32770" name="Rektangel 72"/>
          <p:cNvSpPr/>
          <p:nvPr/>
        </p:nvSpPr>
        <p:spPr>
          <a:xfrm>
            <a:off x="4643438" y="5516563"/>
            <a:ext cx="3241675" cy="144462"/>
          </a:xfrm>
          <a:prstGeom prst="rect">
            <a:avLst/>
          </a:prstGeom>
          <a:solidFill>
            <a:srgbClr val="4F81BD"/>
          </a:solidFill>
          <a:ln w="25400" cap="flat" cmpd="sng" algn="ctr">
            <a:solidFill>
              <a:srgbClr val="385D8A"/>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endParaRPr kumimoji="0" lang="nb-NO" sz="1800" b="0" i="0" u="none" strike="noStrike" kern="1200" cap="none" spc="0" normalizeH="0" baseline="0" noProof="0">
              <a:ln>
                <a:noFill/>
              </a:ln>
              <a:solidFill>
                <a:schemeClr val="lt1"/>
              </a:solidFill>
              <a:uLnTx/>
              <a:uFillTx/>
              <a:latin typeface="+mn-lt"/>
              <a:ea typeface="+mn-ea"/>
              <a:cs typeface="+mn-cs"/>
            </a:endParaRPr>
          </a:p>
        </p:txBody>
      </p:sp>
      <p:sp>
        <p:nvSpPr>
          <p:cNvPr id="32771" name="Avrundet rektangel 24"/>
          <p:cNvSpPr/>
          <p:nvPr/>
        </p:nvSpPr>
        <p:spPr>
          <a:xfrm>
            <a:off x="468313" y="1700213"/>
            <a:ext cx="3024187" cy="433387"/>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Utredning – barn og unge</a:t>
            </a:r>
          </a:p>
        </p:txBody>
      </p:sp>
      <p:sp>
        <p:nvSpPr>
          <p:cNvPr id="32772" name="Avrundet rektangel 25" title=""/>
          <p:cNvSpPr/>
          <p:nvPr/>
        </p:nvSpPr>
        <p:spPr>
          <a:xfrm>
            <a:off x="468313" y="2276475"/>
            <a:ext cx="3024187" cy="431800"/>
          </a:xfrm>
          <a:prstGeom prst="roundRect">
            <a:avLst>
              <a:gd name="adj" fmla="val 16667"/>
            </a:avLst>
          </a:prstGeom>
          <a:gradFill rotWithShape="1">
            <a:gsLst>
              <a:gs pos="0">
                <a:srgbClr val="BCBCBC"/>
              </a:gs>
              <a:gs pos="35001">
                <a:srgbClr val="D0D0D0"/>
              </a:gs>
              <a:gs pos="100000">
                <a:srgbClr val="EDEDED"/>
              </a:gs>
            </a:gsLst>
            <a:lin ang="16200000" scaled="1"/>
          </a:gradFill>
          <a:ln>
            <a:solidFill>
              <a:prstClr val="black"/>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0">
              <a:lnSpc>
                <a:spcPct val="100000"/>
              </a:lnSpc>
              <a:spcBef>
                <a:spcPct val="0"/>
              </a:spcBef>
              <a:spcAft>
                <a:spcPct val="0"/>
              </a:spcAft>
              <a:buClrTx/>
              <a:buSzTx/>
              <a:buFontTx/>
              <a:buNone/>
            </a:pPr>
            <a:r>
              <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Utredning - voksne</a:t>
            </a:r>
            <a:endParaRPr kumimoji="0" lang="nb-NO" altLang="nb-NO" sz="1400" b="0" i="0" u="none" strike="noStrike" kern="1200" cap="none" spc="0" normalizeH="0" baseline="0" noProof="0">
              <a:uLnTx/>
              <a:uFillTx/>
              <a:ea typeface="Arial" pitchFamily="34" charset="0"/>
            </a:endParaRPr>
          </a:p>
        </p:txBody>
      </p:sp>
      <p:sp>
        <p:nvSpPr>
          <p:cNvPr id="32773" name="Avrundet rektangel 26"/>
          <p:cNvSpPr/>
          <p:nvPr/>
        </p:nvSpPr>
        <p:spPr>
          <a:xfrm>
            <a:off x="468313" y="2852738"/>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Diagnostikk</a:t>
            </a:r>
          </a:p>
        </p:txBody>
      </p:sp>
      <p:sp>
        <p:nvSpPr>
          <p:cNvPr id="32774" name="Avrundet rektangel 27"/>
          <p:cNvSpPr/>
          <p:nvPr/>
        </p:nvSpPr>
        <p:spPr>
          <a:xfrm>
            <a:off x="468313" y="3429000"/>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Førerkortvurdering v/TS</a:t>
            </a:r>
          </a:p>
        </p:txBody>
      </p:sp>
      <p:sp>
        <p:nvSpPr>
          <p:cNvPr id="32775" name="Avrundet rektangel 28"/>
          <p:cNvSpPr/>
          <p:nvPr/>
        </p:nvSpPr>
        <p:spPr>
          <a:xfrm>
            <a:off x="468313" y="4005263"/>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Linker til litteratur for fagpersonell</a:t>
            </a:r>
          </a:p>
        </p:txBody>
      </p:sp>
      <p:sp>
        <p:nvSpPr>
          <p:cNvPr id="32776" name="TekstSylinder 69" title=""/>
          <p:cNvSpPr/>
          <p:nvPr/>
        </p:nvSpPr>
        <p:spPr>
          <a:xfrm>
            <a:off x="3851275" y="4149725"/>
            <a:ext cx="3673475" cy="600075"/>
          </a:xfrm>
          <a:prstGeom prst="rect">
            <a:avLst/>
          </a:prstGeom>
          <a:noFill/>
          <a:ln>
            <a:noFill/>
            <a:miter lim="800000"/>
          </a:ln>
        </p:spPr>
        <p:txBody>
          <a:bodyPr>
            <a:sp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Veiledende timeantall for utredning 3-5 timer. </a:t>
            </a:r>
            <a:endPar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I enkelte tilfeller kan det være behov for videre utredning før diagnostisk avklaring.   </a:t>
            </a:r>
            <a:endParaRPr kumimoji="0" lang="nb-NO" altLang="nb-NO" sz="1100" b="0" i="0" u="none" strike="noStrike" kern="1200" cap="none" spc="0" normalizeH="0" baseline="0" noProof="0">
              <a:solidFill>
                <a:schemeClr val="tx1"/>
              </a:solidFill>
              <a:uLnTx/>
              <a:uFillTx/>
              <a:ea typeface="Arial" pitchFamily="34" charset="0"/>
            </a:endParaRPr>
          </a:p>
        </p:txBody>
      </p:sp>
      <p:sp>
        <p:nvSpPr>
          <p:cNvPr id="32777" name="Rektangel 30"/>
          <p:cNvSpPr/>
          <p:nvPr/>
        </p:nvSpPr>
        <p:spPr>
          <a:xfrm>
            <a:off x="5867400" y="2565400"/>
            <a:ext cx="217488" cy="142875"/>
          </a:xfrm>
          <a:prstGeom prst="rect">
            <a:avLst/>
          </a:prstGeom>
          <a:solidFill>
            <a:srgbClr val="4F81BD"/>
          </a:solidFill>
          <a:ln w="25400" cap="flat" cmpd="sng" algn="ctr">
            <a:solidFill>
              <a:srgbClr val="385D8A"/>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endParaRPr kumimoji="0" lang="nb-NO" sz="1800" b="0" i="0" u="none" strike="noStrike" kern="1200" cap="none" spc="0" normalizeH="0" baseline="0" noProof="0">
              <a:ln>
                <a:noFill/>
              </a:ln>
              <a:solidFill>
                <a:schemeClr val="lt1"/>
              </a:solidFill>
              <a:uLnTx/>
              <a:uFillTx/>
              <a:latin typeface="+mn-lt"/>
              <a:ea typeface="+mn-ea"/>
              <a:cs typeface="+mn-cs"/>
            </a:endParaRPr>
          </a:p>
        </p:txBody>
      </p:sp>
      <p:sp>
        <p:nvSpPr>
          <p:cNvPr id="32778" name="Rektangel 31"/>
          <p:cNvSpPr/>
          <p:nvPr/>
        </p:nvSpPr>
        <p:spPr>
          <a:xfrm>
            <a:off x="4787900" y="3716338"/>
            <a:ext cx="215900" cy="144462"/>
          </a:xfrm>
          <a:prstGeom prst="rect">
            <a:avLst/>
          </a:prstGeom>
          <a:solidFill>
            <a:srgbClr val="4F81BD"/>
          </a:solidFill>
          <a:ln w="25400" cap="flat" cmpd="sng" algn="ctr">
            <a:solidFill>
              <a:srgbClr val="385D8A"/>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endParaRPr kumimoji="0" lang="nb-NO" sz="1800" b="0" i="0" u="none" strike="noStrike" kern="1200" cap="none" spc="0" normalizeH="0" baseline="0" noProof="0">
              <a:ln>
                <a:noFill/>
              </a:ln>
              <a:solidFill>
                <a:schemeClr val="lt1"/>
              </a:solidFill>
              <a:uLnTx/>
              <a:uFillTx/>
              <a:latin typeface="+mn-lt"/>
              <a:ea typeface="+mn-ea"/>
              <a:cs typeface="+mn-cs"/>
            </a:endParaRPr>
          </a:p>
        </p:txBody>
      </p:sp>
      <p:sp>
        <p:nvSpPr>
          <p:cNvPr id="32779" name="Rektangel 32"/>
          <p:cNvSpPr/>
          <p:nvPr/>
        </p:nvSpPr>
        <p:spPr>
          <a:xfrm>
            <a:off x="5364163" y="3429000"/>
            <a:ext cx="144462" cy="144463"/>
          </a:xfrm>
          <a:prstGeom prst="rect">
            <a:avLst/>
          </a:prstGeom>
          <a:solidFill>
            <a:srgbClr val="4F81BD"/>
          </a:solidFill>
          <a:ln w="25400" cap="flat" cmpd="sng" algn="ctr">
            <a:solidFill>
              <a:srgbClr val="385D8A"/>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endParaRPr kumimoji="0" lang="nb-NO" sz="1800" b="0" i="0" u="none" strike="noStrike" kern="1200" cap="none" spc="0" normalizeH="0" baseline="0" noProof="0">
              <a:ln>
                <a:noFill/>
              </a:ln>
              <a:solidFill>
                <a:schemeClr val="lt1"/>
              </a:solidFill>
              <a:uLnTx/>
              <a:uFillTx/>
              <a:latin typeface="+mn-lt"/>
              <a:ea typeface="+mn-ea"/>
              <a:cs typeface="+mn-cs"/>
            </a:endParaRPr>
          </a:p>
        </p:txBody>
      </p:sp>
      <p:sp>
        <p:nvSpPr>
          <p:cNvPr id="32780" name="Rektangel 33"/>
          <p:cNvSpPr/>
          <p:nvPr/>
        </p:nvSpPr>
        <p:spPr>
          <a:xfrm>
            <a:off x="5364163" y="2852738"/>
            <a:ext cx="144462" cy="144462"/>
          </a:xfrm>
          <a:prstGeom prst="rect">
            <a:avLst/>
          </a:prstGeom>
          <a:solidFill>
            <a:srgbClr val="4F81BD"/>
          </a:solidFill>
          <a:ln w="25400" cap="flat" cmpd="sng" algn="ctr">
            <a:solidFill>
              <a:srgbClr val="385D8A"/>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endParaRPr kumimoji="0" lang="nb-NO" sz="1800" b="0" i="0" u="none" strike="noStrike" kern="1200" cap="none" spc="0" normalizeH="0" baseline="0" noProof="0">
              <a:ln>
                <a:noFill/>
              </a:ln>
              <a:solidFill>
                <a:schemeClr val="lt1"/>
              </a:solidFill>
              <a:uLnTx/>
              <a:uFillTx/>
              <a:latin typeface="+mn-lt"/>
              <a:ea typeface="+mn-ea"/>
              <a:cs typeface="+mn-cs"/>
            </a:endParaRPr>
          </a:p>
        </p:txBody>
      </p:sp>
      <p:sp>
        <p:nvSpPr>
          <p:cNvPr id="32781" name="Rektangel 34"/>
          <p:cNvSpPr/>
          <p:nvPr/>
        </p:nvSpPr>
        <p:spPr>
          <a:xfrm>
            <a:off x="4284663" y="3429000"/>
            <a:ext cx="142875" cy="144463"/>
          </a:xfrm>
          <a:prstGeom prst="rect">
            <a:avLst/>
          </a:prstGeom>
          <a:solidFill>
            <a:srgbClr val="4F81BD"/>
          </a:solidFill>
          <a:ln w="25400" cap="flat" cmpd="sng" algn="ctr">
            <a:solidFill>
              <a:srgbClr val="385D8A"/>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endParaRPr kumimoji="0" lang="nb-NO" sz="1800" b="0" i="0" u="none" strike="noStrike" kern="1200" cap="none" spc="0" normalizeH="0" baseline="0" noProof="0">
              <a:ln>
                <a:noFill/>
              </a:ln>
              <a:solidFill>
                <a:schemeClr val="lt1"/>
              </a:solidFill>
              <a:uLnTx/>
              <a:uFillTx/>
              <a:latin typeface="+mn-lt"/>
              <a:ea typeface="+mn-ea"/>
              <a:cs typeface="+mn-cs"/>
            </a:endParaRPr>
          </a:p>
        </p:txBody>
      </p:sp>
      <p:sp>
        <p:nvSpPr>
          <p:cNvPr id="32782" name="Rektangel 35"/>
          <p:cNvSpPr/>
          <p:nvPr/>
        </p:nvSpPr>
        <p:spPr>
          <a:xfrm>
            <a:off x="4284663" y="2852738"/>
            <a:ext cx="142875" cy="144462"/>
          </a:xfrm>
          <a:prstGeom prst="rect">
            <a:avLst/>
          </a:prstGeom>
          <a:solidFill>
            <a:srgbClr val="4F81BD"/>
          </a:solidFill>
          <a:ln w="25400" cap="flat" cmpd="sng" algn="ctr">
            <a:solidFill>
              <a:srgbClr val="385D8A"/>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endParaRPr kumimoji="0" lang="nb-NO" sz="1800" b="0" i="0" u="none" strike="noStrike" kern="1200" cap="none" spc="0" normalizeH="0" baseline="0" noProof="0">
              <a:ln>
                <a:noFill/>
              </a:ln>
              <a:solidFill>
                <a:schemeClr val="lt1"/>
              </a:solidFill>
              <a:uLnTx/>
              <a:uFillTx/>
              <a:latin typeface="+mn-lt"/>
              <a:ea typeface="+mn-ea"/>
              <a:cs typeface="+mn-cs"/>
            </a:endParaRPr>
          </a:p>
        </p:txBody>
      </p:sp>
      <p:sp>
        <p:nvSpPr>
          <p:cNvPr id="32783" name="Avrundet rektangel 36" title="">
            <a:hlinkClick r:id="rId2" tgtFrame="_blank"/>
          </p:cNvPr>
          <p:cNvSpPr/>
          <p:nvPr/>
        </p:nvSpPr>
        <p:spPr>
          <a:xfrm>
            <a:off x="3924300" y="2420938"/>
            <a:ext cx="863600" cy="431800"/>
          </a:xfrm>
          <a:prstGeom prst="roundRect">
            <a:avLst>
              <a:gd name="adj" fmla="val 16667"/>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0">
              <a:lnSpc>
                <a:spcPct val="100000"/>
              </a:lnSpc>
              <a:spcBef>
                <a:spcPct val="0"/>
              </a:spcBef>
              <a:spcAft>
                <a:spcPct val="0"/>
              </a:spcAft>
              <a:buClrTx/>
              <a:buSzTx/>
              <a:buFontTx/>
              <a:buNone/>
            </a:pPr>
            <a:r>
              <a:rPr kumimoji="0" lang="nb-NO" altLang="en-US" sz="10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sym typeface="Wingdings" charset="2"/>
              </a:rPr>
              <a:t>Anamnese</a:t>
            </a:r>
            <a:endParaRPr kumimoji="0" lang="nb-NO" altLang="en-US" sz="1000" b="0" i="0" u="none" strike="noStrike" kern="1200" cap="none" spc="0" normalizeH="0" baseline="0" noProof="0">
              <a:uLnTx/>
              <a:uFillTx/>
              <a:ea typeface="Arial" pitchFamily="34" charset="0"/>
            </a:endParaRPr>
          </a:p>
        </p:txBody>
      </p:sp>
      <p:sp>
        <p:nvSpPr>
          <p:cNvPr id="32784" name="Avrundet rektangel 37" title="">
            <a:hlinkClick r:id="rId3" tgtFrame="_blank" tooltip="XDF42036 - dok42036."/>
          </p:cNvPr>
          <p:cNvSpPr/>
          <p:nvPr/>
        </p:nvSpPr>
        <p:spPr>
          <a:xfrm>
            <a:off x="3924300" y="2997200"/>
            <a:ext cx="863600" cy="431800"/>
          </a:xfrm>
          <a:prstGeom prst="roundRect">
            <a:avLst>
              <a:gd name="adj" fmla="val 16667"/>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0">
              <a:lnSpc>
                <a:spcPct val="100000"/>
              </a:lnSpc>
              <a:spcBef>
                <a:spcPct val="0"/>
              </a:spcBef>
              <a:spcAft>
                <a:spcPct val="0"/>
              </a:spcAft>
              <a:buClrTx/>
              <a:buSzTx/>
              <a:buFontTx/>
              <a:buNone/>
            </a:pPr>
            <a:r>
              <a:rPr kumimoji="0" lang="nb-NO" altLang="en-US" sz="8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sym typeface="Wingdings" charset="2"/>
              </a:rPr>
              <a:t>Somatisk/</a:t>
            </a:r>
            <a:endParaRPr kumimoji="0" lang="nb-NO" altLang="en-US" sz="8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sym typeface="Wingdings" charset="2"/>
            </a:endParaRPr>
          </a:p>
          <a:p>
            <a:pPr marL="0" marR="0" lvl="0" indent="0" algn="ctr" defTabSz="914400" rtl="0" eaLnBrk="1" fontAlgn="base" latinLnBrk="0" hangingPunct="0">
              <a:lnSpc>
                <a:spcPct val="100000"/>
              </a:lnSpc>
              <a:spcBef>
                <a:spcPct val="0"/>
              </a:spcBef>
              <a:spcAft>
                <a:spcPct val="0"/>
              </a:spcAft>
              <a:buClrTx/>
              <a:buSzTx/>
              <a:buFontTx/>
              <a:buNone/>
            </a:pPr>
            <a:r>
              <a:rPr kumimoji="0" lang="nb-NO" altLang="en-US" sz="8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sym typeface="Wingdings" charset="2"/>
              </a:rPr>
              <a:t>Nevrologisk undersøkelse</a:t>
            </a:r>
            <a:endParaRPr kumimoji="0" lang="nb-NO" altLang="en-US" sz="800" b="0" i="0" u="none" strike="noStrike" kern="1200" cap="none" spc="0" normalizeH="0" baseline="0" noProof="0">
              <a:uLnTx/>
              <a:uFillTx/>
              <a:ea typeface="Arial" pitchFamily="34" charset="0"/>
            </a:endParaRPr>
          </a:p>
        </p:txBody>
      </p:sp>
      <p:sp>
        <p:nvSpPr>
          <p:cNvPr id="32785" name="Avrundet rektangel 38" title="">
            <a:hlinkClick r:id="rId4" tgtFrame="_blank"/>
          </p:cNvPr>
          <p:cNvSpPr/>
          <p:nvPr/>
        </p:nvSpPr>
        <p:spPr>
          <a:xfrm>
            <a:off x="3924300" y="3573463"/>
            <a:ext cx="863600" cy="431800"/>
          </a:xfrm>
          <a:prstGeom prst="roundRect">
            <a:avLst>
              <a:gd name="adj" fmla="val 16667"/>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0">
              <a:lnSpc>
                <a:spcPct val="100000"/>
              </a:lnSpc>
              <a:spcBef>
                <a:spcPct val="0"/>
              </a:spcBef>
              <a:spcAft>
                <a:spcPct val="0"/>
              </a:spcAft>
              <a:buClrTx/>
              <a:buSzTx/>
              <a:buFontTx/>
              <a:buNone/>
            </a:pPr>
            <a:r>
              <a:rPr kumimoji="0" lang="nb-NO" altLang="en-US" sz="10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sym typeface="Wingdings" charset="2"/>
              </a:rPr>
              <a:t>Tics anamnese</a:t>
            </a:r>
            <a:endParaRPr kumimoji="0" lang="nb-NO" altLang="en-US" sz="1000" b="0" i="0" u="none" strike="noStrike" kern="1200" cap="none" spc="0" normalizeH="0" baseline="0" noProof="0">
              <a:uLnTx/>
              <a:uFillTx/>
              <a:ea typeface="Arial" pitchFamily="34" charset="0"/>
            </a:endParaRPr>
          </a:p>
        </p:txBody>
      </p:sp>
      <p:sp>
        <p:nvSpPr>
          <p:cNvPr id="32786" name="Avrundet rektangel 39" title="">
            <a:hlinkClick r:id="rId5" tgtFrame="_blank"/>
          </p:cNvPr>
          <p:cNvSpPr/>
          <p:nvPr/>
        </p:nvSpPr>
        <p:spPr>
          <a:xfrm>
            <a:off x="5003800" y="3573463"/>
            <a:ext cx="863600" cy="431800"/>
          </a:xfrm>
          <a:prstGeom prst="roundRect">
            <a:avLst>
              <a:gd name="adj" fmla="val 16667"/>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0">
              <a:lnSpc>
                <a:spcPct val="100000"/>
              </a:lnSpc>
              <a:spcBef>
                <a:spcPct val="0"/>
              </a:spcBef>
              <a:spcAft>
                <a:spcPct val="0"/>
              </a:spcAft>
              <a:buClrTx/>
              <a:buSzTx/>
              <a:buFontTx/>
              <a:buNone/>
            </a:pPr>
            <a:r>
              <a:rPr kumimoji="0" lang="nb-NO" altLang="en-US" sz="9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sym typeface="Wingdings" charset="2"/>
              </a:rPr>
              <a:t>Skjema for tics registrering</a:t>
            </a:r>
            <a:endParaRPr kumimoji="0" lang="nb-NO" altLang="en-US" sz="900" b="0" i="0" u="none" strike="noStrike" kern="1200" cap="none" spc="0" normalizeH="0" baseline="0" noProof="0">
              <a:uLnTx/>
              <a:uFillTx/>
              <a:ea typeface="Arial" pitchFamily="34" charset="0"/>
            </a:endParaRPr>
          </a:p>
        </p:txBody>
      </p:sp>
      <p:sp>
        <p:nvSpPr>
          <p:cNvPr id="32787" name="Avrundet rektangel 40" title="">
            <a:hlinkClick r:id="rId6" tgtFrame="_blank"/>
          </p:cNvPr>
          <p:cNvSpPr/>
          <p:nvPr/>
        </p:nvSpPr>
        <p:spPr>
          <a:xfrm>
            <a:off x="5003800" y="2997200"/>
            <a:ext cx="863600" cy="431800"/>
          </a:xfrm>
          <a:prstGeom prst="roundRect">
            <a:avLst>
              <a:gd name="adj" fmla="val 16667"/>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0">
              <a:lnSpc>
                <a:spcPct val="100000"/>
              </a:lnSpc>
              <a:spcBef>
                <a:spcPct val="0"/>
              </a:spcBef>
              <a:spcAft>
                <a:spcPct val="0"/>
              </a:spcAft>
              <a:buClrTx/>
              <a:buSzTx/>
              <a:buFontTx/>
              <a:buNone/>
            </a:pPr>
            <a:r>
              <a:rPr kumimoji="0" lang="nb-NO" altLang="en-US" sz="9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sym typeface="Wingdings" charset="2"/>
              </a:rPr>
              <a:t>Tics selv-rapporterings skjema</a:t>
            </a:r>
            <a:endParaRPr kumimoji="0" lang="nb-NO" altLang="en-US" sz="900" b="0" i="0" u="none" strike="noStrike" kern="1200" cap="none" spc="0" normalizeH="0" baseline="0" noProof="0">
              <a:uLnTx/>
              <a:uFillTx/>
              <a:ea typeface="Arial" pitchFamily="34" charset="0"/>
            </a:endParaRPr>
          </a:p>
        </p:txBody>
      </p:sp>
      <p:sp>
        <p:nvSpPr>
          <p:cNvPr id="32788" name="Avrundet rektangel 41" title="">
            <a:hlinkClick r:id="rId7" tgtFrame="_blank"/>
          </p:cNvPr>
          <p:cNvSpPr/>
          <p:nvPr/>
        </p:nvSpPr>
        <p:spPr>
          <a:xfrm>
            <a:off x="5003800" y="2420938"/>
            <a:ext cx="863600" cy="431800"/>
          </a:xfrm>
          <a:prstGeom prst="roundRect">
            <a:avLst>
              <a:gd name="adj" fmla="val 16667"/>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0">
              <a:lnSpc>
                <a:spcPct val="100000"/>
              </a:lnSpc>
              <a:spcBef>
                <a:spcPct val="0"/>
              </a:spcBef>
              <a:spcAft>
                <a:spcPct val="0"/>
              </a:spcAft>
              <a:buClrTx/>
              <a:buSzTx/>
              <a:buFontTx/>
              <a:buNone/>
            </a:pPr>
            <a:r>
              <a:rPr kumimoji="0" lang="nb-NO" altLang="en-US" sz="10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sym typeface="Wingdings" charset="2"/>
              </a:rPr>
              <a:t>ASRS</a:t>
            </a:r>
            <a:endParaRPr kumimoji="0" lang="nb-NO" altLang="en-US" sz="1000" b="0" i="0" u="none" strike="noStrike" kern="1200" cap="none" spc="0" normalizeH="0" baseline="0" noProof="0">
              <a:uLnTx/>
              <a:uFillTx/>
              <a:ea typeface="Arial" pitchFamily="34" charset="0"/>
            </a:endParaRPr>
          </a:p>
        </p:txBody>
      </p:sp>
      <p:sp>
        <p:nvSpPr>
          <p:cNvPr id="32789" name="Avrundet rektangel 42" title="">
            <a:hlinkClick r:id="rId8" tgtFrame="_blank"/>
          </p:cNvPr>
          <p:cNvSpPr/>
          <p:nvPr/>
        </p:nvSpPr>
        <p:spPr>
          <a:xfrm>
            <a:off x="6084888" y="2420938"/>
            <a:ext cx="863600" cy="431800"/>
          </a:xfrm>
          <a:prstGeom prst="roundRect">
            <a:avLst>
              <a:gd name="adj" fmla="val 16667"/>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0">
              <a:lnSpc>
                <a:spcPct val="100000"/>
              </a:lnSpc>
              <a:spcBef>
                <a:spcPct val="0"/>
              </a:spcBef>
              <a:spcAft>
                <a:spcPct val="0"/>
              </a:spcAft>
              <a:buClrTx/>
              <a:buSzTx/>
              <a:buFontTx/>
              <a:buNone/>
            </a:pPr>
            <a:r>
              <a:rPr kumimoji="0" lang="nb-NO" altLang="en-US" sz="10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sym typeface="Wingdings" charset="2"/>
              </a:rPr>
              <a:t>MINI PLUSS</a:t>
            </a:r>
            <a:endParaRPr kumimoji="0" lang="nb-NO" altLang="en-US" sz="1000" b="0" i="0" u="none" strike="noStrike" kern="1200" cap="none" spc="0" normalizeH="0" baseline="0" noProof="0">
              <a:uLnTx/>
              <a:uFillTx/>
              <a:ea typeface="Arial" pitchFamily="34" charset="0"/>
            </a:endParaRPr>
          </a:p>
        </p:txBody>
      </p:sp>
      <p:sp>
        <p:nvSpPr>
          <p:cNvPr id="32790" name="TekstSylinder 44" title=""/>
          <p:cNvSpPr/>
          <p:nvPr/>
        </p:nvSpPr>
        <p:spPr>
          <a:xfrm>
            <a:off x="3851275" y="1700213"/>
            <a:ext cx="3673475" cy="307975"/>
          </a:xfrm>
          <a:prstGeom prst="rect">
            <a:avLst/>
          </a:prstGeom>
          <a:noFill/>
          <a:ln>
            <a:noFill/>
            <a:miter lim="800000"/>
          </a:ln>
        </p:spPr>
        <p:txBody>
          <a:bodyPr>
            <a:sp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r>
              <a:rPr lang="nb-NO" altLang="nb-NO" sz="1400" b="1">
                <a:ea typeface="Arial" pitchFamily="34" charset="0"/>
              </a:rPr>
              <a:t>Standard utredning</a:t>
            </a:r>
            <a:endParaRPr lang="nb-NO" altLang="nb-NO" sz="1400" b="1">
              <a:ea typeface="Arial" pitchFamily="34" charset="0"/>
            </a:endParaRPr>
          </a:p>
        </p:txBody>
      </p:sp>
      <p:sp>
        <p:nvSpPr>
          <p:cNvPr id="32791" name="Pil ned 45"/>
          <p:cNvSpPr/>
          <p:nvPr/>
        </p:nvSpPr>
        <p:spPr>
          <a:xfrm>
            <a:off x="4211638" y="2133600"/>
            <a:ext cx="215900" cy="215900"/>
          </a:xfrm>
          <a:prstGeom prst="downArrow">
            <a:avLst/>
          </a:prstGeom>
          <a:solidFill>
            <a:srgbClr val="4F81BD"/>
          </a:solidFill>
          <a:ln w="25400" cap="flat" cmpd="sng" algn="ctr">
            <a:solidFill>
              <a:srgbClr val="385D8A"/>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endParaRPr kumimoji="0" lang="nb-NO" sz="1800" b="0" i="0" u="none" strike="noStrike" kern="1200" cap="none" spc="0" normalizeH="0" baseline="0" noProof="0">
              <a:ln>
                <a:noFill/>
              </a:ln>
              <a:solidFill>
                <a:schemeClr val="lt1"/>
              </a:solidFill>
              <a:uLnTx/>
              <a:uFillTx/>
              <a:latin typeface="+mn-lt"/>
              <a:ea typeface="+mn-ea"/>
              <a:cs typeface="+mn-cs"/>
            </a:endParaRPr>
          </a:p>
        </p:txBody>
      </p:sp>
      <p:sp>
        <p:nvSpPr>
          <p:cNvPr id="32792" name="TekstSylinder 46" title=""/>
          <p:cNvSpPr/>
          <p:nvPr/>
        </p:nvSpPr>
        <p:spPr>
          <a:xfrm>
            <a:off x="3851275" y="4935538"/>
            <a:ext cx="3673475" cy="307975"/>
          </a:xfrm>
          <a:prstGeom prst="rect">
            <a:avLst/>
          </a:prstGeom>
          <a:noFill/>
          <a:ln>
            <a:noFill/>
            <a:miter lim="800000"/>
          </a:ln>
        </p:spPr>
        <p:txBody>
          <a:bodyPr>
            <a:sp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r>
              <a:rPr lang="nb-NO" altLang="nb-NO" sz="1400" b="1">
                <a:ea typeface="Arial" pitchFamily="34" charset="0"/>
              </a:rPr>
              <a:t>Supplerende utredning</a:t>
            </a:r>
            <a:endParaRPr lang="nb-NO" altLang="nb-NO" sz="1400" b="1">
              <a:ea typeface="Arial" pitchFamily="34" charset="0"/>
            </a:endParaRPr>
          </a:p>
        </p:txBody>
      </p:sp>
      <p:sp>
        <p:nvSpPr>
          <p:cNvPr id="32793" name="TekstSylinder 47" title=""/>
          <p:cNvSpPr/>
          <p:nvPr/>
        </p:nvSpPr>
        <p:spPr>
          <a:xfrm>
            <a:off x="3851275" y="5949950"/>
            <a:ext cx="5041900" cy="430213"/>
          </a:xfrm>
          <a:prstGeom prst="rect">
            <a:avLst/>
          </a:prstGeom>
          <a:noFill/>
          <a:ln>
            <a:noFill/>
            <a:miter lim="800000"/>
          </a:ln>
        </p:spPr>
        <p:txBody>
          <a:bodyPr>
            <a:sp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Der det ikke er mulig å gjøre diagnostisk vurdering etter endt standard utredning – for tics og Tourettes syndrom, gjøres supplerende utredning .</a:t>
            </a:r>
            <a:endParaRPr kumimoji="0" lang="nb-NO" altLang="nb-NO" sz="1100" b="0" i="0" u="none" strike="noStrike" kern="1200" cap="none" spc="0" normalizeH="0" baseline="0" noProof="0">
              <a:solidFill>
                <a:schemeClr val="tx1"/>
              </a:solidFill>
              <a:uLnTx/>
              <a:uFillTx/>
              <a:ea typeface="Arial" pitchFamily="34" charset="0"/>
            </a:endParaRPr>
          </a:p>
        </p:txBody>
      </p:sp>
      <p:sp>
        <p:nvSpPr>
          <p:cNvPr id="32794" name="Avrundet rektangel 49" title="">
            <a:hlinkClick r:id="rId9" tgtFrame="_blank"/>
          </p:cNvPr>
          <p:cNvSpPr/>
          <p:nvPr/>
        </p:nvSpPr>
        <p:spPr>
          <a:xfrm>
            <a:off x="3924300" y="5373688"/>
            <a:ext cx="863600" cy="431800"/>
          </a:xfrm>
          <a:prstGeom prst="roundRect">
            <a:avLst>
              <a:gd name="adj" fmla="val 16667"/>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0">
              <a:lnSpc>
                <a:spcPct val="100000"/>
              </a:lnSpc>
              <a:spcBef>
                <a:spcPct val="0"/>
              </a:spcBef>
              <a:spcAft>
                <a:spcPct val="0"/>
              </a:spcAft>
              <a:buClrTx/>
              <a:buSzTx/>
              <a:buFontTx/>
              <a:buNone/>
            </a:pPr>
            <a:r>
              <a:rPr kumimoji="0" lang="nb-NO" altLang="en-US" sz="10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sym typeface="Wingdings" charset="2"/>
              </a:rPr>
              <a:t>YGTSS</a:t>
            </a:r>
            <a:endParaRPr kumimoji="0" lang="nb-NO" altLang="en-US" sz="1000" b="0" i="0" u="none" strike="noStrike" kern="1200" cap="none" spc="0" normalizeH="0" baseline="0" noProof="0">
              <a:uLnTx/>
              <a:uFillTx/>
              <a:ea typeface="Arial" pitchFamily="34" charset="0"/>
            </a:endParaRPr>
          </a:p>
        </p:txBody>
      </p:sp>
      <p:sp>
        <p:nvSpPr>
          <p:cNvPr id="32795" name="Avrundet rektangel 50" title="">
            <a:hlinkClick r:id="rId10" tgtFrame="_blank"/>
          </p:cNvPr>
          <p:cNvSpPr/>
          <p:nvPr/>
        </p:nvSpPr>
        <p:spPr>
          <a:xfrm>
            <a:off x="4859338" y="5373688"/>
            <a:ext cx="865187" cy="431800"/>
          </a:xfrm>
          <a:prstGeom prst="roundRect">
            <a:avLst>
              <a:gd name="adj" fmla="val 16667"/>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0">
              <a:lnSpc>
                <a:spcPct val="100000"/>
              </a:lnSpc>
              <a:spcBef>
                <a:spcPct val="0"/>
              </a:spcBef>
              <a:spcAft>
                <a:spcPct val="0"/>
              </a:spcAft>
              <a:buClrTx/>
              <a:buSzTx/>
              <a:buFontTx/>
              <a:buNone/>
            </a:pPr>
            <a:r>
              <a:rPr kumimoji="0" lang="nb-NO" altLang="en-US" sz="10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sym typeface="Wingdings" charset="2"/>
              </a:rPr>
              <a:t>Y BOCS</a:t>
            </a:r>
            <a:endParaRPr kumimoji="0" lang="nb-NO" altLang="en-US" sz="1000" b="0" i="0" u="none" strike="noStrike" kern="1200" cap="none" spc="0" normalizeH="0" baseline="0" noProof="0">
              <a:uLnTx/>
              <a:uFillTx/>
              <a:ea typeface="Arial" pitchFamily="34" charset="0"/>
            </a:endParaRPr>
          </a:p>
        </p:txBody>
      </p:sp>
      <p:sp>
        <p:nvSpPr>
          <p:cNvPr id="32796" name="Avrundet rektangel 66" title="">
            <a:hlinkClick r:id="rId11" tgtFrame="_blank"/>
          </p:cNvPr>
          <p:cNvSpPr/>
          <p:nvPr/>
        </p:nvSpPr>
        <p:spPr>
          <a:xfrm>
            <a:off x="6732588" y="5373688"/>
            <a:ext cx="863600" cy="431800"/>
          </a:xfrm>
          <a:prstGeom prst="roundRect">
            <a:avLst>
              <a:gd name="adj" fmla="val 16667"/>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0">
              <a:lnSpc>
                <a:spcPct val="100000"/>
              </a:lnSpc>
              <a:spcBef>
                <a:spcPct val="0"/>
              </a:spcBef>
              <a:spcAft>
                <a:spcPct val="0"/>
              </a:spcAft>
              <a:buClrTx/>
              <a:buSzTx/>
              <a:buFontTx/>
              <a:buNone/>
            </a:pPr>
            <a:r>
              <a:rPr kumimoji="0" lang="nb-NO" altLang="en-US" sz="10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sym typeface="Wingdings" charset="2"/>
              </a:rPr>
              <a:t>SCL 90</a:t>
            </a:r>
            <a:endParaRPr kumimoji="0" lang="nb-NO" altLang="en-US" sz="1000" b="0" i="0" u="none" strike="noStrike" kern="1200" cap="none" spc="0" normalizeH="0" baseline="0" noProof="0">
              <a:uLnTx/>
              <a:uFillTx/>
              <a:ea typeface="Arial" pitchFamily="34" charset="0"/>
            </a:endParaRPr>
          </a:p>
        </p:txBody>
      </p:sp>
      <p:sp>
        <p:nvSpPr>
          <p:cNvPr id="32797" name="Avrundet rektangel 67" title="">
            <a:hlinkClick r:id="rId12" tgtFrame="_blank"/>
          </p:cNvPr>
          <p:cNvSpPr/>
          <p:nvPr/>
        </p:nvSpPr>
        <p:spPr>
          <a:xfrm>
            <a:off x="5795963" y="5373688"/>
            <a:ext cx="863600" cy="431800"/>
          </a:xfrm>
          <a:prstGeom prst="roundRect">
            <a:avLst>
              <a:gd name="adj" fmla="val 16667"/>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0">
              <a:lnSpc>
                <a:spcPct val="100000"/>
              </a:lnSpc>
              <a:spcBef>
                <a:spcPct val="0"/>
              </a:spcBef>
              <a:spcAft>
                <a:spcPct val="0"/>
              </a:spcAft>
              <a:buClrTx/>
              <a:buSzTx/>
              <a:buFontTx/>
              <a:buNone/>
            </a:pPr>
            <a:r>
              <a:rPr kumimoji="0" lang="nb-NO" altLang="en-US" sz="10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sym typeface="Wingdings" charset="2"/>
              </a:rPr>
              <a:t>WAIS</a:t>
            </a:r>
            <a:endParaRPr kumimoji="0" lang="nb-NO" altLang="en-US" sz="1000" b="0" i="0" u="none" strike="noStrike" kern="1200" cap="none" spc="0" normalizeH="0" baseline="0" noProof="0">
              <a:uLnTx/>
              <a:uFillTx/>
              <a:ea typeface="Arial" pitchFamily="34" charset="0"/>
            </a:endParaRPr>
          </a:p>
        </p:txBody>
      </p:sp>
      <p:sp>
        <p:nvSpPr>
          <p:cNvPr id="32798" name="Avrundet rektangel 71" title="">
            <a:hlinkClick r:id="rId13" tgtFrame="_blank"/>
          </p:cNvPr>
          <p:cNvSpPr/>
          <p:nvPr/>
        </p:nvSpPr>
        <p:spPr>
          <a:xfrm>
            <a:off x="7667625" y="5373688"/>
            <a:ext cx="865188" cy="431800"/>
          </a:xfrm>
          <a:prstGeom prst="roundRect">
            <a:avLst>
              <a:gd name="adj" fmla="val 16667"/>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0">
              <a:lnSpc>
                <a:spcPct val="100000"/>
              </a:lnSpc>
              <a:spcBef>
                <a:spcPct val="0"/>
              </a:spcBef>
              <a:spcAft>
                <a:spcPct val="0"/>
              </a:spcAft>
              <a:buClrTx/>
              <a:buSzTx/>
              <a:buFontTx/>
              <a:buNone/>
            </a:pPr>
            <a:r>
              <a:rPr kumimoji="0" lang="nb-NO" altLang="en-US" sz="10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sym typeface="Wingdings" charset="2"/>
              </a:rPr>
              <a:t>AQ</a:t>
            </a:r>
            <a:endParaRPr kumimoji="0" lang="nb-NO" altLang="en-US" sz="1000" b="0" i="0" u="none" strike="noStrike" kern="1200" cap="none" spc="0" normalizeH="0" baseline="0" noProof="0">
              <a:uLnTx/>
              <a:uFillTx/>
              <a:ea typeface="Arial" pitchFamily="34" charset="0"/>
            </a:endParaRPr>
          </a:p>
        </p:txBody>
      </p:sp>
      <p:grpSp>
        <p:nvGrpSpPr>
          <p:cNvPr id="32799" name="Gruppe 2" title=""/>
          <p:cNvGrpSpPr/>
          <p:nvPr/>
        </p:nvGrpSpPr>
        <p:grpSpPr>
          <a:xfrm>
            <a:off x="468313" y="549275"/>
            <a:ext cx="1736725" cy="693738"/>
            <a:chOff x="1951" y="480744"/>
            <a:chExt cx="1736735" cy="694694"/>
          </a:xfrm>
        </p:grpSpPr>
        <p:sp>
          <p:nvSpPr>
            <p:cNvPr id="32800" name="Vinkeltegn 68" title="">
              <a:hlinkClick r:id="rId14" action="ppaction://hlinksldjump"/>
            </p:cNvPr>
            <p:cNvSpPr/>
            <p:nvPr/>
          </p:nvSpPr>
          <p:spPr>
            <a:xfrm>
              <a:off x="1951"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0">
                <a:spcBef>
                  <a:spcPct val="0"/>
                </a:spcBef>
                <a:buFontTx/>
                <a:buNone/>
              </a:pPr>
              <a:endParaRPr lang="nb-NO" altLang="nb-NO" sz="1800">
                <a:ea typeface="Arial" pitchFamily="34" charset="0"/>
              </a:endParaRPr>
            </a:p>
          </p:txBody>
        </p:sp>
        <p:sp>
          <p:nvSpPr>
            <p:cNvPr id="32801" name="Vinkeltegn 4"/>
            <p:cNvSpPr/>
            <p:nvPr/>
          </p:nvSpPr>
          <p:spPr>
            <a:xfrm>
              <a:off x="349615"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Pasient/ pårørende informasjon</a:t>
              </a:r>
            </a:p>
          </p:txBody>
        </p:sp>
      </p:grpSp>
      <p:grpSp>
        <p:nvGrpSpPr>
          <p:cNvPr id="32802" name="Gruppe 3" title=""/>
          <p:cNvGrpSpPr/>
          <p:nvPr/>
        </p:nvGrpSpPr>
        <p:grpSpPr>
          <a:xfrm>
            <a:off x="2030413" y="549275"/>
            <a:ext cx="1736725" cy="693738"/>
            <a:chOff x="1565013" y="480744"/>
            <a:chExt cx="1736735" cy="694694"/>
          </a:xfrm>
        </p:grpSpPr>
        <p:sp>
          <p:nvSpPr>
            <p:cNvPr id="32803" name="Vinkeltegn 74" title="">
              <a:hlinkClick r:id="rId15" action="ppaction://hlinksldjump"/>
            </p:cNvPr>
            <p:cNvSpPr/>
            <p:nvPr/>
          </p:nvSpPr>
          <p:spPr>
            <a:xfrm>
              <a:off x="1565013"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0">
                <a:spcBef>
                  <a:spcPct val="0"/>
                </a:spcBef>
                <a:buFontTx/>
                <a:buNone/>
              </a:pPr>
              <a:endParaRPr lang="nb-NO" altLang="nb-NO" sz="1800">
                <a:ea typeface="Arial" pitchFamily="34" charset="0"/>
              </a:endParaRPr>
            </a:p>
          </p:txBody>
        </p:sp>
        <p:sp>
          <p:nvSpPr>
            <p:cNvPr id="32804" name="Vinkeltegn 6"/>
            <p:cNvSpPr/>
            <p:nvPr/>
          </p:nvSpPr>
          <p:spPr>
            <a:xfrm>
              <a:off x="1912677"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Inntak og vurdering</a:t>
              </a:r>
            </a:p>
          </p:txBody>
        </p:sp>
      </p:grpSp>
      <p:grpSp>
        <p:nvGrpSpPr>
          <p:cNvPr id="32805" name="Gruppe 4" title=""/>
          <p:cNvGrpSpPr/>
          <p:nvPr/>
        </p:nvGrpSpPr>
        <p:grpSpPr>
          <a:xfrm>
            <a:off x="3594100" y="549275"/>
            <a:ext cx="1736725" cy="693738"/>
            <a:chOff x="3128076" y="480744"/>
            <a:chExt cx="1736735" cy="694694"/>
          </a:xfrm>
        </p:grpSpPr>
        <p:sp>
          <p:nvSpPr>
            <p:cNvPr id="32806" name="Vinkeltegn 77" title="">
              <a:hlinkClick r:id="" action="ppaction://noaction"/>
            </p:cNvPr>
            <p:cNvSpPr/>
            <p:nvPr/>
          </p:nvSpPr>
          <p:spPr>
            <a:xfrm>
              <a:off x="3128076" y="480744"/>
              <a:ext cx="1736735" cy="694694"/>
            </a:xfrm>
            <a:prstGeom prst="chevron">
              <a:avLst>
                <a:gd name="adj" fmla="val 50000"/>
              </a:avLst>
            </a:prstGeom>
            <a:gradFill rotWithShape="1">
              <a:gsLst>
                <a:gs pos="0">
                  <a:srgbClr val="BCBCBC"/>
                </a:gs>
                <a:gs pos="35001">
                  <a:srgbClr val="D0D0D0"/>
                </a:gs>
                <a:gs pos="100000">
                  <a:srgbClr val="EDEDED"/>
                </a:gs>
              </a:gsLst>
              <a:lin ang="16200000" scaled="1"/>
            </a:gradFill>
            <a:ln>
              <a:solidFill>
                <a:srgbClr val="000000"/>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0">
                <a:spcBef>
                  <a:spcPct val="0"/>
                </a:spcBef>
                <a:buFontTx/>
                <a:buNone/>
              </a:pPr>
              <a:endParaRPr lang="nb-NO" altLang="nb-NO" sz="1800">
                <a:ea typeface="Arial" pitchFamily="34" charset="0"/>
              </a:endParaRPr>
            </a:p>
          </p:txBody>
        </p:sp>
        <p:sp>
          <p:nvSpPr>
            <p:cNvPr id="32807" name="Vinkeltegn 8"/>
            <p:cNvSpPr/>
            <p:nvPr/>
          </p:nvSpPr>
          <p:spPr>
            <a:xfrm>
              <a:off x="3475741"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Utredning og diagnostikk</a:t>
              </a:r>
            </a:p>
          </p:txBody>
        </p:sp>
      </p:grpSp>
      <p:grpSp>
        <p:nvGrpSpPr>
          <p:cNvPr id="32808" name="Gruppe 6" title=""/>
          <p:cNvGrpSpPr/>
          <p:nvPr/>
        </p:nvGrpSpPr>
        <p:grpSpPr>
          <a:xfrm>
            <a:off x="6719888" y="549275"/>
            <a:ext cx="1736725" cy="693738"/>
            <a:chOff x="6254200" y="480744"/>
            <a:chExt cx="1736735" cy="694694"/>
          </a:xfrm>
        </p:grpSpPr>
        <p:sp>
          <p:nvSpPr>
            <p:cNvPr id="32809" name="Vinkeltegn 80" title="">
              <a:hlinkClick r:id="rId16" action="ppaction://hlinksldjump"/>
            </p:cNvPr>
            <p:cNvSpPr/>
            <p:nvPr/>
          </p:nvSpPr>
          <p:spPr>
            <a:xfrm>
              <a:off x="6254200"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0">
                <a:spcBef>
                  <a:spcPct val="0"/>
                </a:spcBef>
                <a:buFontTx/>
                <a:buNone/>
              </a:pPr>
              <a:endParaRPr lang="nb-NO" altLang="nb-NO" sz="1800">
                <a:ea typeface="Arial" pitchFamily="34" charset="0"/>
              </a:endParaRPr>
            </a:p>
          </p:txBody>
        </p:sp>
        <p:sp>
          <p:nvSpPr>
            <p:cNvPr id="32810" name="Vinkeltegn 12"/>
            <p:cNvSpPr/>
            <p:nvPr/>
          </p:nvSpPr>
          <p:spPr>
            <a:xfrm>
              <a:off x="6601864"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Pasientforløp - oversikt</a:t>
              </a:r>
            </a:p>
          </p:txBody>
        </p:sp>
      </p:grpSp>
      <p:grpSp>
        <p:nvGrpSpPr>
          <p:cNvPr id="32811" name="Gruppe 2" title=""/>
          <p:cNvGrpSpPr/>
          <p:nvPr/>
        </p:nvGrpSpPr>
        <p:grpSpPr>
          <a:xfrm>
            <a:off x="5148263" y="549275"/>
            <a:ext cx="1736725" cy="693738"/>
            <a:chOff x="1951" y="480744"/>
            <a:chExt cx="1736735" cy="694694"/>
          </a:xfrm>
        </p:grpSpPr>
        <p:sp>
          <p:nvSpPr>
            <p:cNvPr id="32812" name="Vinkeltegn 83" title="">
              <a:hlinkClick r:id="rId17" action="ppaction://hlinksldjump"/>
            </p:cNvPr>
            <p:cNvSpPr/>
            <p:nvPr/>
          </p:nvSpPr>
          <p:spPr>
            <a:xfrm>
              <a:off x="1951"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0">
                <a:spcBef>
                  <a:spcPct val="0"/>
                </a:spcBef>
                <a:buFontTx/>
                <a:buNone/>
              </a:pPr>
              <a:endParaRPr lang="nb-NO" altLang="nb-NO" sz="1800">
                <a:ea typeface="Arial" pitchFamily="34" charset="0"/>
              </a:endParaRPr>
            </a:p>
          </p:txBody>
        </p:sp>
        <p:sp>
          <p:nvSpPr>
            <p:cNvPr id="32813" name="Vinkeltegn 4"/>
            <p:cNvSpPr/>
            <p:nvPr/>
          </p:nvSpPr>
          <p:spPr>
            <a:xfrm>
              <a:off x="349615"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Behandling og tiltak</a:t>
              </a:r>
            </a:p>
          </p:txBody>
        </p:sp>
      </p:grpSp>
      <p:sp>
        <p:nvSpPr>
          <p:cNvPr id="32814" name="Hjem 23" title="">
            <a:hlinkClick action="ppaction://hlinkshowjump?jump=firstslide"/>
          </p:cNvPr>
          <p:cNvSpPr/>
          <p:nvPr/>
        </p:nvSpPr>
        <p:spPr>
          <a:xfrm>
            <a:off x="8532813" y="6237288"/>
            <a:ext cx="431800" cy="360362"/>
          </a:xfrm>
          <a:prstGeom prst="actionButtonHome">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0">
              <a:lnSpc>
                <a:spcPct val="100000"/>
              </a:lnSpc>
              <a:spcBef>
                <a:spcPct val="0"/>
              </a:spcBef>
              <a:spcAft>
                <a:spcPct val="0"/>
              </a:spcAft>
              <a:buClrTx/>
              <a:buSzTx/>
              <a:buFontTx/>
              <a:buNone/>
            </a:pPr>
            <a:endParaRPr kumimoji="0" lang="nb-NO" altLang="en-US" sz="18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sym typeface="Wingdings" charset="2"/>
            </a:endParaRPr>
          </a:p>
        </p:txBody>
      </p:sp>
    </p:spTree>
  </p:cSld>
  <p:clrMapOvr>
    <a:masterClrMapping/>
  </p:clrMapOvr>
  <p:transition/>
  <p:timing/>
</p:sld>
</file>

<file path=ppt/slides/slide21.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title=""/>
        <p:cNvGrpSpPr/>
        <p:nvPr/>
      </p:nvGrpSpPr>
      <p:grpSpPr/>
      <p:sp>
        <p:nvSpPr>
          <p:cNvPr id="33794" name="TekstSylinder 21"/>
          <p:cNvSpPr txBox="1"/>
          <p:nvPr/>
        </p:nvSpPr>
        <p:spPr>
          <a:xfrm>
            <a:off x="3851275" y="1700213"/>
            <a:ext cx="5041900" cy="4016375"/>
          </a:xfrm>
          <a:prstGeom prst="rect">
            <a:avLst/>
          </a:prstGeom>
          <a:noFill/>
          <a:ln w="9525" cap="flat" cmpd="sng" algn="ctr">
            <a:noFill/>
            <a:prstDash val="solid"/>
            <a:round/>
            <a:headEnd type="none" w="med" len="med"/>
            <a:tailEnd type="none" w="med" len="med"/>
          </a:ln>
        </p:spPr>
        <p:txBody>
          <a:bodyPr>
            <a:spAutoFit/>
          </a:bodyPr>
          <a:lstStyle/>
          <a:p>
            <a:pPr marL="0" marR="0" lvl="0" indent="0" algn="l" defTabSz="914400" rtl="0" eaLnBrk="1" fontAlgn="auto" latinLnBrk="0" hangingPunct="1">
              <a:lnSpc>
                <a:spcPct val="100000"/>
              </a:lnSpc>
              <a:spcBef>
                <a:spcPct val="0"/>
              </a:spcBef>
              <a:spcAft>
                <a:spcPct val="0"/>
              </a:spcAft>
              <a:buClrTx/>
              <a:buSzTx/>
              <a:buFontTx/>
              <a:buNone/>
            </a:pPr>
            <a:r>
              <a:rPr kumimoji="0" lang="nb-NO" sz="1400" b="1" i="0" u="none" strike="noStrike" kern="1200" cap="none" spc="0" normalizeH="0" baseline="0" noProof="0">
                <a:ln>
                  <a:noFill/>
                </a:ln>
                <a:solidFill>
                  <a:schemeClr val="tx1"/>
                </a:solidFill>
                <a:uLnTx/>
                <a:uFillTx/>
                <a:latin typeface="+mn-lt" pitchFamily="34" charset="0"/>
                <a:ea typeface="+mn-ea" pitchFamily="34" charset="0"/>
                <a:cs typeface="+mn-cs"/>
              </a:rPr>
              <a:t>Diagnostikk</a:t>
            </a:r>
          </a:p>
          <a:p>
            <a:pPr marL="0" marR="0" lvl="0" indent="0" algn="l" defTabSz="914400" rtl="0" eaLnBrk="1" fontAlgn="auto" latinLnBrk="0" hangingPunct="1">
              <a:lnSpc>
                <a:spcPct val="100000"/>
              </a:lnSpc>
              <a:spcBef>
                <a:spcPct val="0"/>
              </a:spcBef>
              <a:spcAft>
                <a:spcPct val="0"/>
              </a:spcAft>
              <a:buClrTx/>
              <a:buSzTx/>
              <a:buFontTx/>
              <a:buNone/>
            </a:pPr>
            <a:r>
              <a:rPr kumimoji="0" lang="nb-NO" sz="1100" b="0" i="0" u="none" strike="noStrike" kern="1200" cap="none" spc="0" normalizeH="0" baseline="0" noProof="0">
                <a:ln>
                  <a:noFill/>
                </a:ln>
                <a:solidFill>
                  <a:schemeClr val="tx1"/>
                </a:solidFill>
                <a:uLnTx/>
                <a:uFillTx/>
                <a:latin typeface="+mn-lt" pitchFamily="34" charset="0"/>
                <a:ea typeface="+mn-ea" pitchFamily="34" charset="0"/>
                <a:cs typeface="+mn-cs"/>
              </a:rPr>
              <a:t>Diagnostisk vurdering gjøres på bakgrunn av kunnskap om pasienten ervervet gjennom utredningen. Da det er kjent at både barn med tics, og voksne med ticstilstander, ofte henvises til spesialisthelsetjenesten av andre grunner enn tics – bør komorbide tilstander kartlegges og vurderes. </a:t>
            </a:r>
          </a:p>
          <a:p>
            <a:pPr marL="0" marR="0" lvl="0" indent="0" algn="l" defTabSz="914400" rtl="0" eaLnBrk="1" fontAlgn="auto" latinLnBrk="0" hangingPunct="1">
              <a:lnSpc>
                <a:spcPct val="100000"/>
              </a:lnSpc>
              <a:spcBef>
                <a:spcPct val="0"/>
              </a:spcBef>
              <a:spcAft>
                <a:spcPct val="0"/>
              </a:spcAft>
              <a:buClrTx/>
              <a:buSzTx/>
              <a:buFontTx/>
              <a:buNone/>
            </a:pPr>
            <a:endParaRPr kumimoji="0" lang="nb-NO" sz="1100" b="0" i="0" u="none" strike="noStrike" kern="1200" cap="none" spc="0" normalizeH="0" baseline="0" noProof="0">
              <a:ln>
                <a:noFill/>
              </a:ln>
              <a:solidFill>
                <a:schemeClr val="tx1"/>
              </a:solidFill>
              <a:uLnTx/>
              <a:uFillTx/>
              <a:latin typeface="+mn-lt"/>
              <a:ea typeface="+mn-ea"/>
              <a:cs typeface="+mn-cs"/>
            </a:endParaRPr>
          </a:p>
          <a:p>
            <a:pPr marL="0" marR="0" lvl="0" indent="0" algn="l" defTabSz="914400" rtl="0" eaLnBrk="1" fontAlgn="auto" latinLnBrk="0" hangingPunct="1">
              <a:lnSpc>
                <a:spcPct val="100000"/>
              </a:lnSpc>
              <a:spcBef>
                <a:spcPct val="0"/>
              </a:spcBef>
              <a:spcAft>
                <a:spcPct val="0"/>
              </a:spcAft>
              <a:buClrTx/>
              <a:buSzTx/>
              <a:buFontTx/>
              <a:buNone/>
            </a:pPr>
            <a:r>
              <a:rPr kumimoji="0" lang="nb-NO" sz="1100" b="1" i="0" u="sng" strike="noStrike" kern="1200" cap="none" spc="0" normalizeH="0" baseline="0" noProof="0">
                <a:ln>
                  <a:noFill/>
                </a:ln>
                <a:solidFill>
                  <a:schemeClr val="tx1"/>
                </a:solidFill>
                <a:uLnTx/>
                <a:uFillTx/>
                <a:latin typeface="+mn-lt" pitchFamily="34" charset="0"/>
                <a:ea typeface="+mn-ea" pitchFamily="34" charset="0"/>
                <a:cs typeface="+mn-cs"/>
              </a:rPr>
              <a:t>Diagnostisk vurdering skrives med følgende momenter;</a:t>
            </a:r>
          </a:p>
          <a:p>
            <a:pPr marL="0" marR="0" lvl="0" indent="0" algn="l" defTabSz="914400" rtl="0" eaLnBrk="1" fontAlgn="auto" latinLnBrk="0" hangingPunct="1">
              <a:lnSpc>
                <a:spcPct val="100000"/>
              </a:lnSpc>
              <a:spcBef>
                <a:spcPct val="0"/>
              </a:spcBef>
              <a:spcAft>
                <a:spcPct val="0"/>
              </a:spcAft>
              <a:buClrTx/>
              <a:buSzTx/>
              <a:buFont typeface="Arial" pitchFamily="34" charset="0"/>
              <a:buChar char="•"/>
            </a:pPr>
            <a:r>
              <a:rPr kumimoji="0" lang="nb-NO" sz="1100" b="0" i="0" u="none" strike="noStrike" kern="1200" cap="none" spc="0" normalizeH="0" baseline="0" noProof="0">
                <a:ln>
                  <a:noFill/>
                </a:ln>
                <a:solidFill>
                  <a:schemeClr val="tx1"/>
                </a:solidFill>
                <a:uLnTx/>
                <a:uFillTx/>
                <a:latin typeface="+mn-lt" pitchFamily="34" charset="0"/>
                <a:ea typeface="+mn-ea" pitchFamily="34" charset="0"/>
                <a:cs typeface="+mn-cs"/>
              </a:rPr>
              <a:t>Vurderingsgrunnlag</a:t>
            </a:r>
          </a:p>
          <a:p>
            <a:pPr marL="0" marR="0" lvl="0" indent="0" algn="l" defTabSz="914400" rtl="0" eaLnBrk="1" fontAlgn="auto" latinLnBrk="0" hangingPunct="1">
              <a:lnSpc>
                <a:spcPct val="100000"/>
              </a:lnSpc>
              <a:spcBef>
                <a:spcPct val="0"/>
              </a:spcBef>
              <a:spcAft>
                <a:spcPct val="0"/>
              </a:spcAft>
              <a:buClrTx/>
              <a:buSzTx/>
              <a:buFont typeface="Arial" pitchFamily="34" charset="0"/>
              <a:buChar char="•"/>
            </a:pPr>
            <a:r>
              <a:rPr kumimoji="0" lang="nb-NO" sz="1100" b="0" i="0" u="none" strike="noStrike" kern="1200" cap="none" spc="0" normalizeH="0" baseline="0" noProof="0">
                <a:ln>
                  <a:noFill/>
                </a:ln>
                <a:solidFill>
                  <a:schemeClr val="tx1"/>
                </a:solidFill>
                <a:uLnTx/>
                <a:uFillTx/>
                <a:latin typeface="+mn-lt" pitchFamily="34" charset="0"/>
                <a:ea typeface="+mn-ea" pitchFamily="34" charset="0"/>
                <a:cs typeface="+mn-cs"/>
              </a:rPr>
              <a:t>Relevant anamnestisk informasjon</a:t>
            </a:r>
          </a:p>
          <a:p>
            <a:pPr marL="0" marR="0" lvl="0" indent="0" algn="l" defTabSz="914400" rtl="0" eaLnBrk="1" fontAlgn="auto" latinLnBrk="0" hangingPunct="1">
              <a:lnSpc>
                <a:spcPct val="100000"/>
              </a:lnSpc>
              <a:spcBef>
                <a:spcPct val="0"/>
              </a:spcBef>
              <a:spcAft>
                <a:spcPct val="0"/>
              </a:spcAft>
              <a:buClrTx/>
              <a:buSzTx/>
              <a:buFont typeface="Arial" pitchFamily="34" charset="0"/>
              <a:buChar char="•"/>
            </a:pPr>
            <a:r>
              <a:rPr kumimoji="0" lang="nb-NO" sz="1100" b="0" i="0" u="none" strike="noStrike" kern="1200" cap="none" spc="0" normalizeH="0" baseline="0" noProof="0">
                <a:ln>
                  <a:noFill/>
                </a:ln>
                <a:solidFill>
                  <a:schemeClr val="tx1"/>
                </a:solidFill>
                <a:uLnTx/>
                <a:uFillTx/>
                <a:latin typeface="+mn-lt" pitchFamily="34" charset="0"/>
                <a:ea typeface="+mn-ea" pitchFamily="34" charset="0"/>
                <a:cs typeface="+mn-cs"/>
              </a:rPr>
              <a:t>Problembeskrivelse (deriblant endringer i tics over tid)</a:t>
            </a:r>
          </a:p>
          <a:p>
            <a:pPr marL="0" marR="0" lvl="0" indent="0" algn="l" defTabSz="914400" rtl="0" eaLnBrk="1" fontAlgn="auto" latinLnBrk="0" hangingPunct="1">
              <a:lnSpc>
                <a:spcPct val="100000"/>
              </a:lnSpc>
              <a:spcBef>
                <a:spcPct val="0"/>
              </a:spcBef>
              <a:spcAft>
                <a:spcPct val="0"/>
              </a:spcAft>
              <a:buClrTx/>
              <a:buSzTx/>
              <a:buFont typeface="Arial" pitchFamily="34" charset="0"/>
              <a:buChar char="•"/>
            </a:pPr>
            <a:r>
              <a:rPr kumimoji="0" lang="nb-NO" sz="1100" b="0" i="0" u="none" strike="noStrike" kern="1200" cap="none" spc="0" normalizeH="0" baseline="0" noProof="0">
                <a:ln>
                  <a:noFill/>
                </a:ln>
                <a:solidFill>
                  <a:schemeClr val="tx1"/>
                </a:solidFill>
                <a:uLnTx/>
                <a:uFillTx/>
                <a:latin typeface="+mn-lt" pitchFamily="34" charset="0"/>
                <a:ea typeface="+mn-ea" pitchFamily="34" charset="0"/>
                <a:cs typeface="+mn-cs"/>
              </a:rPr>
              <a:t>Differensialdiagnostiske vurderinger (symptomene vurdert også opp mot andre tilstander, som OCD, ADHD, Asperger eller andre gjennomgripende utviklingsforstyrrelser.)</a:t>
            </a:r>
          </a:p>
          <a:p>
            <a:pPr marL="0" marR="0" lvl="0" indent="0" algn="l" defTabSz="914400" rtl="0" eaLnBrk="1" fontAlgn="auto" latinLnBrk="0" hangingPunct="1">
              <a:lnSpc>
                <a:spcPct val="100000"/>
              </a:lnSpc>
              <a:spcBef>
                <a:spcPct val="0"/>
              </a:spcBef>
              <a:spcAft>
                <a:spcPct val="0"/>
              </a:spcAft>
              <a:buClrTx/>
              <a:buSzTx/>
              <a:buFont typeface="Arial" pitchFamily="34" charset="0"/>
              <a:buChar char="•"/>
            </a:pPr>
            <a:endParaRPr kumimoji="0" lang="nb-NO" sz="1100" b="0" i="0" u="none" strike="noStrike" kern="1200" cap="none" spc="0" normalizeH="0" baseline="0" noProof="0">
              <a:ln>
                <a:noFill/>
              </a:ln>
              <a:solidFill>
                <a:schemeClr val="tx1"/>
              </a:solidFill>
              <a:uLnTx/>
              <a:uFillTx/>
              <a:latin typeface="+mn-lt"/>
              <a:ea typeface="+mn-ea"/>
              <a:cs typeface="+mn-cs"/>
            </a:endParaRPr>
          </a:p>
          <a:p>
            <a:pPr marL="0" marR="0" lvl="0" indent="0" algn="l" defTabSz="914400" rtl="0" eaLnBrk="1" fontAlgn="auto" latinLnBrk="0" hangingPunct="1">
              <a:lnSpc>
                <a:spcPct val="100000"/>
              </a:lnSpc>
              <a:spcBef>
                <a:spcPct val="0"/>
              </a:spcBef>
              <a:spcAft>
                <a:spcPct val="0"/>
              </a:spcAft>
              <a:buClrTx/>
              <a:buSzTx/>
              <a:buFontTx/>
              <a:buNone/>
            </a:pPr>
            <a:r>
              <a:rPr kumimoji="0" lang="nb-NO" sz="1100" b="1" i="0" u="sng" strike="noStrike" kern="1200" cap="none" spc="0" normalizeH="0" baseline="0" noProof="0">
                <a:ln>
                  <a:noFill/>
                </a:ln>
                <a:solidFill>
                  <a:schemeClr val="tx1"/>
                </a:solidFill>
                <a:uLnTx/>
                <a:uFillTx/>
                <a:latin typeface="+mn-lt" pitchFamily="34" charset="0"/>
                <a:ea typeface="+mn-ea" pitchFamily="34" charset="0"/>
                <a:cs typeface="+mn-cs"/>
              </a:rPr>
              <a:t>Diagnostisk konklusjon:</a:t>
            </a:r>
          </a:p>
          <a:p>
            <a:pPr marL="171450" marR="0" lvl="0" indent="-171450" algn="l" defTabSz="914400" rtl="0" eaLnBrk="1" fontAlgn="auto" latinLnBrk="0" hangingPunct="1">
              <a:lnSpc>
                <a:spcPct val="100000"/>
              </a:lnSpc>
              <a:spcBef>
                <a:spcPct val="0"/>
              </a:spcBef>
              <a:spcAft>
                <a:spcPct val="0"/>
              </a:spcAft>
              <a:buClrTx/>
              <a:buSzTx/>
              <a:buFont typeface="Arial" pitchFamily="34" charset="0"/>
              <a:buChar char="•"/>
            </a:pPr>
            <a:r>
              <a:rPr kumimoji="0" lang="nb-NO" sz="1100" b="1" i="0" u="none" strike="noStrike" kern="1200" cap="none" spc="0" normalizeH="0" baseline="0" noProof="0">
                <a:ln>
                  <a:noFill/>
                </a:ln>
                <a:solidFill>
                  <a:schemeClr val="tx1"/>
                </a:solidFill>
                <a:uLnTx/>
                <a:uFillTx/>
                <a:latin typeface="+mn-lt" pitchFamily="34" charset="0"/>
                <a:ea typeface="+mn-ea" pitchFamily="34" charset="0"/>
                <a:cs typeface="+mn-cs"/>
              </a:rPr>
              <a:t>F95.0 Forbigående motoriske eller vokale tics</a:t>
            </a:r>
          </a:p>
          <a:p>
            <a:pPr marL="457200" marR="0" lvl="1" indent="0" algn="l" defTabSz="914400" rtl="0" eaLnBrk="1" fontAlgn="auto" latinLnBrk="0" hangingPunct="1">
              <a:lnSpc>
                <a:spcPct val="100000"/>
              </a:lnSpc>
              <a:spcBef>
                <a:spcPct val="0"/>
              </a:spcBef>
              <a:spcAft>
                <a:spcPct val="0"/>
              </a:spcAft>
              <a:buClrTx/>
              <a:buSzTx/>
              <a:buFontTx/>
              <a:buNone/>
            </a:pPr>
            <a:r>
              <a:rPr kumimoji="0" lang="nb-NO" sz="1100" b="0" i="0" u="none" strike="noStrike" kern="1200" cap="none" spc="0" normalizeH="0" baseline="0" noProof="0">
                <a:ln>
                  <a:noFill/>
                </a:ln>
                <a:solidFill>
                  <a:schemeClr val="tx1"/>
                </a:solidFill>
                <a:uLnTx/>
                <a:uFillTx/>
                <a:latin typeface="+mn-lt" pitchFamily="34" charset="0"/>
                <a:ea typeface="+mn-ea" pitchFamily="34" charset="0"/>
                <a:cs typeface="+mn-cs"/>
              </a:rPr>
              <a:t>Symptomene har vært tilstede kortere enn 12 mnd.</a:t>
            </a:r>
          </a:p>
          <a:p>
            <a:pPr marL="171450" marR="0" lvl="0" indent="-171450" algn="l" defTabSz="914400" rtl="0" eaLnBrk="1" fontAlgn="auto" latinLnBrk="0" hangingPunct="1">
              <a:lnSpc>
                <a:spcPct val="100000"/>
              </a:lnSpc>
              <a:spcBef>
                <a:spcPct val="0"/>
              </a:spcBef>
              <a:spcAft>
                <a:spcPct val="0"/>
              </a:spcAft>
              <a:buClrTx/>
              <a:buSzTx/>
              <a:buFont typeface="Arial" pitchFamily="34" charset="0"/>
              <a:buChar char="•"/>
            </a:pPr>
            <a:r>
              <a:rPr kumimoji="0" lang="nb-NO" sz="1100" b="1" i="0" u="none" strike="noStrike" kern="1200" cap="none" spc="0" normalizeH="0" baseline="0" noProof="0">
                <a:ln>
                  <a:noFill/>
                </a:ln>
                <a:solidFill>
                  <a:schemeClr val="tx1"/>
                </a:solidFill>
                <a:uLnTx/>
                <a:uFillTx/>
                <a:latin typeface="+mn-lt" pitchFamily="34" charset="0"/>
                <a:ea typeface="+mn-ea" pitchFamily="34" charset="0"/>
                <a:cs typeface="+mn-cs"/>
              </a:rPr>
              <a:t>F95.1 Kroniske motoriske eller vokal tics tilstand</a:t>
            </a:r>
          </a:p>
          <a:p>
            <a:pPr marL="457200" marR="0" lvl="1" indent="0" algn="l" defTabSz="914400" rtl="0" eaLnBrk="1" fontAlgn="auto" latinLnBrk="0" hangingPunct="1">
              <a:lnSpc>
                <a:spcPct val="100000"/>
              </a:lnSpc>
              <a:spcBef>
                <a:spcPct val="0"/>
              </a:spcBef>
              <a:spcAft>
                <a:spcPct val="0"/>
              </a:spcAft>
              <a:buClrTx/>
              <a:buSzTx/>
              <a:buFontTx/>
              <a:buNone/>
            </a:pPr>
            <a:r>
              <a:rPr kumimoji="0" lang="nb-NO" sz="1100" b="0" i="0" u="none" strike="noStrike" kern="1200" cap="none" spc="0" normalizeH="0" baseline="0" noProof="0">
                <a:ln>
                  <a:noFill/>
                </a:ln>
                <a:solidFill>
                  <a:schemeClr val="tx1"/>
                </a:solidFill>
                <a:uLnTx/>
                <a:uFillTx/>
                <a:latin typeface="+mn-lt" pitchFamily="34" charset="0"/>
                <a:ea typeface="+mn-ea" pitchFamily="34" charset="0"/>
                <a:cs typeface="+mn-cs"/>
              </a:rPr>
              <a:t>Kun motoriske eller vokale tics, som har vært tilstede lenger enn 12 mnd.</a:t>
            </a:r>
          </a:p>
          <a:p>
            <a:pPr marL="171450" marR="0" lvl="0" indent="-171450" algn="l" defTabSz="914400" rtl="0" eaLnBrk="1" fontAlgn="auto" latinLnBrk="0" hangingPunct="1">
              <a:lnSpc>
                <a:spcPct val="100000"/>
              </a:lnSpc>
              <a:spcBef>
                <a:spcPct val="0"/>
              </a:spcBef>
              <a:spcAft>
                <a:spcPct val="0"/>
              </a:spcAft>
              <a:buClrTx/>
              <a:buSzTx/>
              <a:buFont typeface="Arial" pitchFamily="34" charset="0"/>
              <a:buChar char="•"/>
            </a:pPr>
            <a:r>
              <a:rPr kumimoji="0" lang="nb-NO" sz="1100" b="1" i="0" u="none" strike="noStrike" kern="1200" cap="none" spc="0" normalizeH="0" baseline="0" noProof="0">
                <a:ln>
                  <a:noFill/>
                </a:ln>
                <a:solidFill>
                  <a:schemeClr val="tx1"/>
                </a:solidFill>
                <a:uLnTx/>
                <a:uFillTx/>
                <a:latin typeface="+mn-lt" pitchFamily="34" charset="0"/>
                <a:ea typeface="+mn-ea" pitchFamily="34" charset="0"/>
                <a:cs typeface="+mn-cs"/>
              </a:rPr>
              <a:t>F95.2 Tourettes Syndrom </a:t>
            </a:r>
          </a:p>
          <a:p>
            <a:pPr marL="457200" marR="0" lvl="1" indent="0" algn="l" defTabSz="914400" rtl="0" eaLnBrk="1" fontAlgn="auto" latinLnBrk="0" hangingPunct="1">
              <a:lnSpc>
                <a:spcPct val="100000"/>
              </a:lnSpc>
              <a:spcBef>
                <a:spcPct val="0"/>
              </a:spcBef>
              <a:spcAft>
                <a:spcPct val="0"/>
              </a:spcAft>
              <a:buClrTx/>
              <a:buSzTx/>
              <a:buFontTx/>
              <a:buNone/>
            </a:pPr>
            <a:r>
              <a:rPr kumimoji="0" lang="nb-NO" sz="1100" b="0" i="0" u="none" strike="noStrike" kern="1200" cap="none" spc="0" normalizeH="0" baseline="0" noProof="0">
                <a:ln>
                  <a:noFill/>
                </a:ln>
                <a:solidFill>
                  <a:schemeClr val="tx1"/>
                </a:solidFill>
                <a:uLnTx/>
                <a:uFillTx/>
                <a:latin typeface="+mn-lt" pitchFamily="34" charset="0"/>
                <a:ea typeface="+mn-ea" pitchFamily="34" charset="0"/>
                <a:cs typeface="+mn-cs"/>
              </a:rPr>
              <a:t>Kombinasjon av motoriske og vokale tics som har vedvart over 12 mnd. </a:t>
            </a:r>
          </a:p>
          <a:p>
            <a:pPr marL="0" marR="0" lvl="0" indent="0" algn="l" defTabSz="914400" rtl="0" eaLnBrk="1" fontAlgn="auto" latinLnBrk="0" hangingPunct="1">
              <a:lnSpc>
                <a:spcPct val="100000"/>
              </a:lnSpc>
              <a:spcBef>
                <a:spcPct val="0"/>
              </a:spcBef>
              <a:spcAft>
                <a:spcPct val="0"/>
              </a:spcAft>
              <a:buClrTx/>
              <a:buSzTx/>
              <a:buFontTx/>
              <a:buNone/>
            </a:pPr>
            <a:endParaRPr kumimoji="0" lang="nb-NO" sz="1100" b="0" i="0" u="none" strike="noStrike" kern="1200" cap="none" spc="0" normalizeH="0" baseline="0" noProof="0">
              <a:ln>
                <a:noFill/>
              </a:ln>
              <a:solidFill>
                <a:schemeClr val="tx1"/>
              </a:solidFill>
              <a:uLnTx/>
              <a:uFillTx/>
              <a:latin typeface="+mn-lt"/>
              <a:ea typeface="+mn-ea"/>
              <a:cs typeface="+mn-cs"/>
            </a:endParaRPr>
          </a:p>
          <a:p>
            <a:pPr marL="0" marR="0" lvl="0" indent="0" algn="l" defTabSz="914400" rtl="0" eaLnBrk="1" fontAlgn="auto" latinLnBrk="0" hangingPunct="1">
              <a:lnSpc>
                <a:spcPct val="100000"/>
              </a:lnSpc>
              <a:spcBef>
                <a:spcPct val="0"/>
              </a:spcBef>
              <a:spcAft>
                <a:spcPct val="0"/>
              </a:spcAft>
              <a:buClrTx/>
              <a:buSzTx/>
              <a:buFontTx/>
              <a:buNone/>
            </a:pPr>
            <a:endParaRPr kumimoji="0" lang="nb-NO" sz="1000" b="0" i="0" u="none" strike="noStrike" kern="1200" cap="none" spc="0" normalizeH="0" baseline="0" noProof="0">
              <a:ln>
                <a:noFill/>
              </a:ln>
              <a:solidFill>
                <a:schemeClr val="tx1"/>
              </a:solidFill>
              <a:uLnTx/>
              <a:uFillTx/>
              <a:latin typeface="+mn-lt"/>
              <a:ea typeface="+mn-ea"/>
              <a:cs typeface="+mn-cs"/>
            </a:endParaRPr>
          </a:p>
        </p:txBody>
      </p:sp>
      <p:sp>
        <p:nvSpPr>
          <p:cNvPr id="33795" name="Hjem 22" title="">
            <a:hlinkClick action="ppaction://hlinkshowjump?jump=firstslide"/>
          </p:cNvPr>
          <p:cNvSpPr/>
          <p:nvPr/>
        </p:nvSpPr>
        <p:spPr>
          <a:xfrm>
            <a:off x="8532813" y="6237288"/>
            <a:ext cx="431800" cy="360362"/>
          </a:xfrm>
          <a:prstGeom prst="actionButtonHome">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0">
              <a:lnSpc>
                <a:spcPct val="100000"/>
              </a:lnSpc>
              <a:spcBef>
                <a:spcPct val="0"/>
              </a:spcBef>
              <a:spcAft>
                <a:spcPct val="0"/>
              </a:spcAft>
              <a:buClrTx/>
              <a:buSzTx/>
              <a:buFontTx/>
              <a:buNone/>
            </a:pPr>
            <a:endParaRPr kumimoji="0" lang="nb-NO" altLang="en-US" sz="18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sym typeface="Wingdings" charset="2"/>
            </a:endParaRPr>
          </a:p>
        </p:txBody>
      </p:sp>
      <p:sp>
        <p:nvSpPr>
          <p:cNvPr id="33796" name="Avrundet rektangel 23"/>
          <p:cNvSpPr/>
          <p:nvPr/>
        </p:nvSpPr>
        <p:spPr>
          <a:xfrm>
            <a:off x="468313" y="1700213"/>
            <a:ext cx="3024187" cy="433387"/>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Utredning – barn og unge</a:t>
            </a:r>
          </a:p>
        </p:txBody>
      </p:sp>
      <p:sp>
        <p:nvSpPr>
          <p:cNvPr id="33797" name="Avrundet rektangel 24"/>
          <p:cNvSpPr/>
          <p:nvPr/>
        </p:nvSpPr>
        <p:spPr>
          <a:xfrm>
            <a:off x="468313" y="2276475"/>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Utredning - voksne</a:t>
            </a:r>
          </a:p>
        </p:txBody>
      </p:sp>
      <p:sp>
        <p:nvSpPr>
          <p:cNvPr id="33798" name="Avrundet rektangel 25" title=""/>
          <p:cNvSpPr/>
          <p:nvPr/>
        </p:nvSpPr>
        <p:spPr>
          <a:xfrm>
            <a:off x="468313" y="2852738"/>
            <a:ext cx="3024187" cy="431800"/>
          </a:xfrm>
          <a:prstGeom prst="roundRect">
            <a:avLst>
              <a:gd name="adj" fmla="val 16667"/>
            </a:avLst>
          </a:prstGeom>
          <a:gradFill rotWithShape="1">
            <a:gsLst>
              <a:gs pos="0">
                <a:srgbClr val="BCBCBC"/>
              </a:gs>
              <a:gs pos="35001">
                <a:srgbClr val="D0D0D0"/>
              </a:gs>
              <a:gs pos="100000">
                <a:srgbClr val="EDEDED"/>
              </a:gs>
            </a:gsLst>
            <a:lin ang="16200000" scaled="1"/>
          </a:gradFill>
          <a:ln>
            <a:solidFill>
              <a:prstClr val="black"/>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0">
              <a:lnSpc>
                <a:spcPct val="100000"/>
              </a:lnSpc>
              <a:spcBef>
                <a:spcPct val="0"/>
              </a:spcBef>
              <a:spcAft>
                <a:spcPct val="0"/>
              </a:spcAft>
              <a:buClrTx/>
              <a:buSzTx/>
              <a:buFontTx/>
              <a:buNone/>
            </a:pPr>
            <a:r>
              <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Diagnostikk</a:t>
            </a:r>
            <a:endParaRPr kumimoji="0" lang="nb-NO" altLang="nb-NO" sz="1400" b="0" i="0" u="none" strike="noStrike" kern="1200" cap="none" spc="0" normalizeH="0" baseline="0" noProof="0">
              <a:uLnTx/>
              <a:uFillTx/>
              <a:ea typeface="Arial" pitchFamily="34" charset="0"/>
            </a:endParaRPr>
          </a:p>
        </p:txBody>
      </p:sp>
      <p:sp>
        <p:nvSpPr>
          <p:cNvPr id="33799" name="Avrundet rektangel 26"/>
          <p:cNvSpPr/>
          <p:nvPr/>
        </p:nvSpPr>
        <p:spPr>
          <a:xfrm>
            <a:off x="468313" y="3429000"/>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Førerkortvurdering v/TS</a:t>
            </a:r>
          </a:p>
        </p:txBody>
      </p:sp>
      <p:sp>
        <p:nvSpPr>
          <p:cNvPr id="33800" name="Avrundet rektangel 27"/>
          <p:cNvSpPr/>
          <p:nvPr/>
        </p:nvSpPr>
        <p:spPr>
          <a:xfrm>
            <a:off x="468313" y="4005263"/>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Linker til litteratur for fagpersonell</a:t>
            </a:r>
          </a:p>
        </p:txBody>
      </p:sp>
      <p:grpSp>
        <p:nvGrpSpPr>
          <p:cNvPr id="33801" name="Gruppe 2" title=""/>
          <p:cNvGrpSpPr/>
          <p:nvPr/>
        </p:nvGrpSpPr>
        <p:grpSpPr>
          <a:xfrm>
            <a:off x="468313" y="549275"/>
            <a:ext cx="1736725" cy="693738"/>
            <a:chOff x="1951" y="480744"/>
            <a:chExt cx="1736735" cy="694694"/>
          </a:xfrm>
        </p:grpSpPr>
        <p:sp>
          <p:nvSpPr>
            <p:cNvPr id="33802" name="Vinkeltegn 29" title="">
              <a:hlinkClick r:id="rId2" action="ppaction://hlinksldjump"/>
            </p:cNvPr>
            <p:cNvSpPr/>
            <p:nvPr/>
          </p:nvSpPr>
          <p:spPr>
            <a:xfrm>
              <a:off x="1951"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0">
                <a:spcBef>
                  <a:spcPct val="0"/>
                </a:spcBef>
                <a:buFontTx/>
                <a:buNone/>
              </a:pPr>
              <a:endParaRPr lang="nb-NO" altLang="nb-NO" sz="1800">
                <a:ea typeface="Arial" pitchFamily="34" charset="0"/>
              </a:endParaRPr>
            </a:p>
          </p:txBody>
        </p:sp>
        <p:sp>
          <p:nvSpPr>
            <p:cNvPr id="33803" name="Vinkeltegn 4"/>
            <p:cNvSpPr/>
            <p:nvPr/>
          </p:nvSpPr>
          <p:spPr>
            <a:xfrm>
              <a:off x="349615"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Pasient/ pårørende informasjon</a:t>
              </a:r>
            </a:p>
          </p:txBody>
        </p:sp>
      </p:grpSp>
      <p:grpSp>
        <p:nvGrpSpPr>
          <p:cNvPr id="33804" name="Gruppe 3" title=""/>
          <p:cNvGrpSpPr/>
          <p:nvPr/>
        </p:nvGrpSpPr>
        <p:grpSpPr>
          <a:xfrm>
            <a:off x="2030413" y="549275"/>
            <a:ext cx="1736725" cy="693738"/>
            <a:chOff x="1565013" y="480744"/>
            <a:chExt cx="1736735" cy="694694"/>
          </a:xfrm>
        </p:grpSpPr>
        <p:sp>
          <p:nvSpPr>
            <p:cNvPr id="33805" name="Vinkeltegn 32" title="">
              <a:hlinkClick r:id="rId3" action="ppaction://hlinksldjump"/>
            </p:cNvPr>
            <p:cNvSpPr/>
            <p:nvPr/>
          </p:nvSpPr>
          <p:spPr>
            <a:xfrm>
              <a:off x="1565013"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0">
                <a:spcBef>
                  <a:spcPct val="0"/>
                </a:spcBef>
                <a:buFontTx/>
                <a:buNone/>
              </a:pPr>
              <a:endParaRPr lang="nb-NO" altLang="nb-NO" sz="1800">
                <a:ea typeface="Arial" pitchFamily="34" charset="0"/>
              </a:endParaRPr>
            </a:p>
          </p:txBody>
        </p:sp>
        <p:sp>
          <p:nvSpPr>
            <p:cNvPr id="33806" name="Vinkeltegn 6"/>
            <p:cNvSpPr/>
            <p:nvPr/>
          </p:nvSpPr>
          <p:spPr>
            <a:xfrm>
              <a:off x="1912677"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Inntak og vurdering</a:t>
              </a:r>
            </a:p>
          </p:txBody>
        </p:sp>
      </p:grpSp>
      <p:grpSp>
        <p:nvGrpSpPr>
          <p:cNvPr id="33807" name="Gruppe 4" title=""/>
          <p:cNvGrpSpPr/>
          <p:nvPr/>
        </p:nvGrpSpPr>
        <p:grpSpPr>
          <a:xfrm>
            <a:off x="3594100" y="549275"/>
            <a:ext cx="1736725" cy="693738"/>
            <a:chOff x="3128076" y="480744"/>
            <a:chExt cx="1736735" cy="694694"/>
          </a:xfrm>
        </p:grpSpPr>
        <p:sp>
          <p:nvSpPr>
            <p:cNvPr id="33808" name="Vinkeltegn 35" title="">
              <a:hlinkClick r:id="rId4" action="ppaction://hlinksldjump"/>
            </p:cNvPr>
            <p:cNvSpPr/>
            <p:nvPr/>
          </p:nvSpPr>
          <p:spPr>
            <a:xfrm>
              <a:off x="3128076" y="480744"/>
              <a:ext cx="1736735" cy="694694"/>
            </a:xfrm>
            <a:prstGeom prst="chevron">
              <a:avLst>
                <a:gd name="adj" fmla="val 50000"/>
              </a:avLst>
            </a:prstGeom>
            <a:gradFill rotWithShape="1">
              <a:gsLst>
                <a:gs pos="0">
                  <a:srgbClr val="BCBCBC"/>
                </a:gs>
                <a:gs pos="35001">
                  <a:srgbClr val="D0D0D0"/>
                </a:gs>
                <a:gs pos="100000">
                  <a:srgbClr val="EDEDED"/>
                </a:gs>
              </a:gsLst>
              <a:lin ang="16200000" scaled="1"/>
            </a:gradFill>
            <a:ln>
              <a:solidFill>
                <a:srgbClr val="000000"/>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0">
                <a:spcBef>
                  <a:spcPct val="0"/>
                </a:spcBef>
                <a:buFontTx/>
                <a:buNone/>
              </a:pPr>
              <a:endParaRPr lang="nb-NO" altLang="nb-NO" sz="1800">
                <a:ea typeface="Arial" pitchFamily="34" charset="0"/>
              </a:endParaRPr>
            </a:p>
          </p:txBody>
        </p:sp>
        <p:sp>
          <p:nvSpPr>
            <p:cNvPr id="33809" name="Vinkeltegn 8"/>
            <p:cNvSpPr/>
            <p:nvPr/>
          </p:nvSpPr>
          <p:spPr>
            <a:xfrm>
              <a:off x="3475741"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Utredning og diagnostikk</a:t>
              </a:r>
            </a:p>
          </p:txBody>
        </p:sp>
      </p:grpSp>
      <p:grpSp>
        <p:nvGrpSpPr>
          <p:cNvPr id="33810" name="Gruppe 6" title=""/>
          <p:cNvGrpSpPr/>
          <p:nvPr/>
        </p:nvGrpSpPr>
        <p:grpSpPr>
          <a:xfrm>
            <a:off x="6719888" y="549275"/>
            <a:ext cx="1736725" cy="693738"/>
            <a:chOff x="6254200" y="480744"/>
            <a:chExt cx="1736735" cy="694694"/>
          </a:xfrm>
        </p:grpSpPr>
        <p:sp>
          <p:nvSpPr>
            <p:cNvPr id="33811" name="Vinkeltegn 53" title="">
              <a:hlinkClick r:id="rId2" action="ppaction://hlinksldjump"/>
            </p:cNvPr>
            <p:cNvSpPr/>
            <p:nvPr/>
          </p:nvSpPr>
          <p:spPr>
            <a:xfrm>
              <a:off x="6254200"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0">
                <a:spcBef>
                  <a:spcPct val="0"/>
                </a:spcBef>
                <a:buFontTx/>
                <a:buNone/>
              </a:pPr>
              <a:endParaRPr lang="nb-NO" altLang="nb-NO" sz="1800">
                <a:ea typeface="Arial" pitchFamily="34" charset="0"/>
              </a:endParaRPr>
            </a:p>
          </p:txBody>
        </p:sp>
        <p:sp>
          <p:nvSpPr>
            <p:cNvPr id="33812" name="Vinkeltegn 12"/>
            <p:cNvSpPr/>
            <p:nvPr/>
          </p:nvSpPr>
          <p:spPr>
            <a:xfrm>
              <a:off x="6601864"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Pasientforløp - oversikt</a:t>
              </a:r>
            </a:p>
          </p:txBody>
        </p:sp>
      </p:grpSp>
      <p:grpSp>
        <p:nvGrpSpPr>
          <p:cNvPr id="33813" name="Gruppe 2" title=""/>
          <p:cNvGrpSpPr/>
          <p:nvPr/>
        </p:nvGrpSpPr>
        <p:grpSpPr>
          <a:xfrm>
            <a:off x="5148263" y="549275"/>
            <a:ext cx="1736725" cy="693738"/>
            <a:chOff x="1951" y="480744"/>
            <a:chExt cx="1736735" cy="694694"/>
          </a:xfrm>
        </p:grpSpPr>
        <p:sp>
          <p:nvSpPr>
            <p:cNvPr id="33814" name="Vinkeltegn 56" title="">
              <a:hlinkClick r:id="rId3" action="ppaction://hlinksldjump"/>
            </p:cNvPr>
            <p:cNvSpPr/>
            <p:nvPr/>
          </p:nvSpPr>
          <p:spPr>
            <a:xfrm>
              <a:off x="1951"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0">
                <a:spcBef>
                  <a:spcPct val="0"/>
                </a:spcBef>
                <a:buFontTx/>
                <a:buNone/>
              </a:pPr>
              <a:endParaRPr lang="nb-NO" altLang="nb-NO" sz="1800">
                <a:ea typeface="Arial" pitchFamily="34" charset="0"/>
              </a:endParaRPr>
            </a:p>
          </p:txBody>
        </p:sp>
        <p:sp>
          <p:nvSpPr>
            <p:cNvPr id="33815" name="Vinkeltegn 4"/>
            <p:cNvSpPr/>
            <p:nvPr/>
          </p:nvSpPr>
          <p:spPr>
            <a:xfrm>
              <a:off x="349615"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Behandling og tiltak</a:t>
              </a:r>
            </a:p>
          </p:txBody>
        </p:sp>
      </p:grpSp>
    </p:spTree>
  </p:cSld>
  <p:clrMapOvr>
    <a:masterClrMapping/>
  </p:clrMapOvr>
  <p:transition/>
  <p:timing/>
</p:sld>
</file>

<file path=ppt/slides/slide22.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title=""/>
        <p:cNvGrpSpPr/>
        <p:nvPr/>
      </p:nvGrpSpPr>
      <p:grpSpPr/>
      <p:sp>
        <p:nvSpPr>
          <p:cNvPr id="34818" name="Avrundet rektangel 18"/>
          <p:cNvSpPr/>
          <p:nvPr/>
        </p:nvSpPr>
        <p:spPr>
          <a:xfrm>
            <a:off x="468313" y="1700213"/>
            <a:ext cx="3024187" cy="433387"/>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Utredning – barn og unge</a:t>
            </a:r>
          </a:p>
        </p:txBody>
      </p:sp>
      <p:sp>
        <p:nvSpPr>
          <p:cNvPr id="34819" name="Avrundet rektangel 19"/>
          <p:cNvSpPr/>
          <p:nvPr/>
        </p:nvSpPr>
        <p:spPr>
          <a:xfrm>
            <a:off x="468313" y="2276475"/>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Utredning - voksne</a:t>
            </a:r>
          </a:p>
        </p:txBody>
      </p:sp>
      <p:sp>
        <p:nvSpPr>
          <p:cNvPr id="34820" name="Avrundet rektangel 20"/>
          <p:cNvSpPr/>
          <p:nvPr/>
        </p:nvSpPr>
        <p:spPr>
          <a:xfrm>
            <a:off x="468313" y="2852738"/>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Diagnostikk</a:t>
            </a:r>
          </a:p>
        </p:txBody>
      </p:sp>
      <p:sp>
        <p:nvSpPr>
          <p:cNvPr id="34821" name="Avrundet rektangel 22" title=""/>
          <p:cNvSpPr/>
          <p:nvPr/>
        </p:nvSpPr>
        <p:spPr>
          <a:xfrm>
            <a:off x="468313" y="3429000"/>
            <a:ext cx="3024187" cy="431800"/>
          </a:xfrm>
          <a:prstGeom prst="roundRect">
            <a:avLst>
              <a:gd name="adj" fmla="val 16667"/>
            </a:avLst>
          </a:prstGeom>
          <a:gradFill rotWithShape="1">
            <a:gsLst>
              <a:gs pos="0">
                <a:srgbClr val="BCBCBC"/>
              </a:gs>
              <a:gs pos="35001">
                <a:srgbClr val="D0D0D0"/>
              </a:gs>
              <a:gs pos="100000">
                <a:srgbClr val="EDEDED"/>
              </a:gs>
            </a:gsLst>
            <a:lin ang="16200000" scaled="1"/>
          </a:gradFill>
          <a:ln>
            <a:solidFill>
              <a:prstClr val="black"/>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0">
              <a:lnSpc>
                <a:spcPct val="100000"/>
              </a:lnSpc>
              <a:spcBef>
                <a:spcPct val="0"/>
              </a:spcBef>
              <a:spcAft>
                <a:spcPct val="0"/>
              </a:spcAft>
              <a:buClrTx/>
              <a:buSzTx/>
              <a:buFontTx/>
              <a:buNone/>
            </a:pPr>
            <a:r>
              <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Førerkortvurdering v/TS</a:t>
            </a:r>
            <a:endParaRPr kumimoji="0" lang="nb-NO" altLang="nb-NO" sz="1400" b="0" i="0" u="none" strike="noStrike" kern="1200" cap="none" spc="0" normalizeH="0" baseline="0" noProof="0">
              <a:uLnTx/>
              <a:uFillTx/>
              <a:ea typeface="Arial" pitchFamily="34" charset="0"/>
            </a:endParaRPr>
          </a:p>
        </p:txBody>
      </p:sp>
      <p:sp>
        <p:nvSpPr>
          <p:cNvPr id="34822" name="Avrundet rektangel 23"/>
          <p:cNvSpPr/>
          <p:nvPr/>
        </p:nvSpPr>
        <p:spPr>
          <a:xfrm>
            <a:off x="468313" y="4005263"/>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Linker til litteratur for fagpersonell</a:t>
            </a:r>
          </a:p>
        </p:txBody>
      </p:sp>
      <p:sp>
        <p:nvSpPr>
          <p:cNvPr id="34823" name="TekstSylinder 24" title=""/>
          <p:cNvSpPr/>
          <p:nvPr/>
        </p:nvSpPr>
        <p:spPr>
          <a:xfrm>
            <a:off x="3851275" y="1700213"/>
            <a:ext cx="5041900" cy="5556250"/>
          </a:xfrm>
          <a:prstGeom prst="rect">
            <a:avLst/>
          </a:prstGeom>
          <a:noFill/>
          <a:ln>
            <a:noFill/>
            <a:miter lim="800000"/>
          </a:ln>
        </p:spPr>
        <p:txBody>
          <a:bodyPr>
            <a:sp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r>
              <a:rPr lang="nb-NO" altLang="nb-NO" sz="1400" b="1">
                <a:ea typeface="Arial" pitchFamily="34" charset="0"/>
              </a:rPr>
              <a:t> _________________ ___  ________ _______ _________ __ _________ ___ _________</a:t>
            </a:r>
            <a:endParaRPr lang="nb-NO" altLang="nb-NO" sz="1400" b="1">
              <a:ea typeface="Arial" pitchFamily="34" charset="0"/>
            </a:endParaRPr>
          </a:p>
          <a:p>
            <a:pPr marL="0" lvl="0" indent="0" eaLnBrk="1" hangingPunct="1">
              <a:spcBef>
                <a:spcPct val="0"/>
              </a:spcBef>
              <a:buFontTx/>
              <a:buNone/>
            </a:pPr>
            <a:r>
              <a:rPr lang="nb-NO" altLang="nb-NO" sz="1100">
                <a:ea typeface="Arial" pitchFamily="34" charset="0"/>
              </a:rPr>
              <a:t>  _______ ___ _________ __ _________ ___ _________  ___ __ _______ _______ ___ _________ _____ ____ _______ ________ ___ _________ ___________ ___ _________  </a:t>
            </a:r>
            <a:endParaRPr lang="nb-NO" altLang="nb-NO" sz="1100">
              <a:ea typeface="Arial" pitchFamily="34" charset="0"/>
            </a:endParaRPr>
          </a:p>
          <a:p>
            <a:pPr marL="0" lvl="0" indent="0" eaLnBrk="1" hangingPunct="1">
              <a:spcBef>
                <a:spcPct val="0"/>
              </a:spcBef>
              <a:buFontTx/>
              <a:buNone/>
            </a:pPr>
            <a:endParaRPr lang="nb-NO" altLang="nb-NO" sz="1100">
              <a:ea typeface="Arial" pitchFamily="34" charset="0"/>
            </a:endParaRPr>
          </a:p>
          <a:p>
            <a:pPr marL="457200" lvl="1" indent="0" eaLnBrk="1" hangingPunct="1">
              <a:spcBef>
                <a:spcPct val="0"/>
              </a:spcBef>
            </a:pPr>
            <a:r>
              <a:rPr lang="nb-NO" altLang="nb-NO" sz="1100" b="1" i="1">
                <a:ea typeface="Arial" pitchFamily="34" charset="0"/>
              </a:rPr>
              <a:t>       ________ _________ ___ ________ ________  ___________________  _______________________  ______________ _____________ __ __________________________ </a:t>
            </a:r>
            <a:endParaRPr lang="nb-NO" altLang="nb-NO" sz="1100" b="1" i="1">
              <a:ea typeface="Arial" pitchFamily="34" charset="0"/>
            </a:endParaRPr>
          </a:p>
          <a:p>
            <a:pPr marL="457200" lvl="1" indent="0" eaLnBrk="1" hangingPunct="1">
              <a:spcBef>
                <a:spcPct val="0"/>
              </a:spcBef>
              <a:buFontTx/>
              <a:buNone/>
            </a:pPr>
            <a:r>
              <a:rPr lang="nb-NO" altLang="nb-NO" sz="1100" i="1">
                <a:ea typeface="Arial" pitchFamily="34" charset="0"/>
              </a:rPr>
              <a:t> ________ __ ____ _______ ___ _______ _______ ______ _____ ______________  _________ ______  _____ _ ______________  _________________________  _____________ ____________ _____ _________________ ___ _________ __________  __ _______________ ___ _______ __ ______ _ _________  </a:t>
            </a:r>
            <a:endParaRPr lang="nb-NO" altLang="nb-NO" sz="1100" i="1">
              <a:ea typeface="Arial" pitchFamily="34" charset="0"/>
            </a:endParaRPr>
          </a:p>
          <a:p>
            <a:pPr marL="457200" lvl="1" indent="0" eaLnBrk="1" hangingPunct="1">
              <a:spcBef>
                <a:spcPct val="0"/>
              </a:spcBef>
              <a:buFontTx/>
              <a:buNone/>
            </a:pPr>
            <a:endParaRPr lang="nb-NO" altLang="nb-NO" sz="1100" i="1">
              <a:ea typeface="Arial" pitchFamily="34" charset="0"/>
            </a:endParaRPr>
          </a:p>
          <a:p>
            <a:pPr marL="457200" lvl="1" indent="0" eaLnBrk="1" hangingPunct="1">
              <a:spcBef>
                <a:spcPct val="0"/>
              </a:spcBef>
            </a:pPr>
            <a:r>
              <a:rPr lang="nb-NO" altLang="nb-NO" sz="1100" b="1" i="1">
                <a:ea typeface="Arial" pitchFamily="34" charset="0"/>
              </a:rPr>
              <a:t>       ________ ___ ____ __________ ________ ________ </a:t>
            </a:r>
            <a:endParaRPr lang="nb-NO" altLang="nb-NO" sz="1100" b="1" i="1">
              <a:ea typeface="Arial" pitchFamily="34" charset="0"/>
            </a:endParaRPr>
          </a:p>
          <a:p>
            <a:pPr marL="457200" lvl="1" indent="0" eaLnBrk="1" hangingPunct="1">
              <a:spcBef>
                <a:spcPct val="0"/>
              </a:spcBef>
              <a:buFontTx/>
              <a:buNone/>
            </a:pPr>
            <a:r>
              <a:rPr lang="nb-NO" altLang="nb-NO" sz="1100" i="1">
                <a:ea typeface="Arial" pitchFamily="34" charset="0"/>
              </a:rPr>
              <a:t> __ ________ ________  __________________________  _______________________  ______________ _____________ __ ___________________ ___ ______ _ ________ _ _____ ____  _______ _____________ _ ________   _____ _ ________ __ ____ __________   __ ___ _______ ______________ _______ _____________ _       </a:t>
            </a:r>
            <a:endParaRPr lang="nb-NO" altLang="nb-NO" sz="1100" i="1">
              <a:ea typeface="Arial" pitchFamily="34" charset="0"/>
            </a:endParaRPr>
          </a:p>
          <a:p>
            <a:pPr marL="457200" lvl="1" indent="0" eaLnBrk="1" hangingPunct="1">
              <a:spcBef>
                <a:spcPct val="0"/>
              </a:spcBef>
              <a:buFontTx/>
              <a:buNone/>
            </a:pPr>
            <a:endParaRPr lang="nb-NO" altLang="nb-NO" sz="1100" i="1">
              <a:ea typeface="Arial" pitchFamily="34" charset="0"/>
            </a:endParaRPr>
          </a:p>
          <a:p>
            <a:pPr marL="0" lvl="0" indent="0" eaLnBrk="1" hangingPunct="1">
              <a:spcBef>
                <a:spcPct val="0"/>
              </a:spcBef>
              <a:buFontTx/>
              <a:buNone/>
            </a:pPr>
            <a:r>
              <a:rPr lang="nb-NO" altLang="nb-NO" sz="1100">
                <a:ea typeface="Arial" pitchFamily="34" charset="0"/>
              </a:rPr>
              <a:t> _______ _________________ ___ ___ ________ ___ ___ ______ ___ _________ __ _________  __ _ _____ _ </a:t>
            </a:r>
            <a:r>
              <a:rPr lang="nb-NO" altLang="nb-NO" sz="1100">
                <a:ea typeface="Arial" pitchFamily="34" charset="0"/>
                <a:hlinkClick r:id="rId3"/>
              </a:rPr>
              <a:t> ________________  _________________</a:t>
            </a:r>
            <a:r>
              <a:rPr lang="nb-NO" altLang="nb-NO" sz="1100">
                <a:ea typeface="Arial" pitchFamily="34" charset="0"/>
              </a:rPr>
              <a:t>   _ __ _______ ___ ____ __________ ___ __________  __ ________ ___________   ___ ___ __ _________ _____ ______________ ___ ____ ___ ______ ___ _______   ____ __ ________ _ _________ ___ ______________ ________   __ __________ ____ _____________ ___ _________ __ _________ __ __________ ___      </a:t>
            </a:r>
            <a:endParaRPr lang="nb-NO" altLang="nb-NO" sz="1100">
              <a:ea typeface="Arial" pitchFamily="34" charset="0"/>
            </a:endParaRPr>
          </a:p>
          <a:p>
            <a:pPr marL="0" lvl="0" indent="0" eaLnBrk="1" hangingPunct="1">
              <a:spcBef>
                <a:spcPct val="0"/>
              </a:spcBef>
              <a:buFontTx/>
              <a:buNone/>
            </a:pPr>
            <a:endParaRPr lang="nb-NO" altLang="nb-NO" sz="1100">
              <a:ea typeface="Arial" pitchFamily="34" charset="0"/>
            </a:endParaRPr>
          </a:p>
          <a:p>
            <a:pPr marL="0" lvl="0" indent="0" eaLnBrk="1" hangingPunct="1">
              <a:spcBef>
                <a:spcPct val="0"/>
              </a:spcBef>
              <a:buFontTx/>
              <a:buNone/>
            </a:pPr>
            <a:r>
              <a:rPr lang="nb-NO" altLang="nb-NO" sz="1100" b="1">
                <a:ea typeface="Arial" pitchFamily="34" charset="0"/>
              </a:rPr>
              <a:t> _________ ___ ___________ __ ____________ __ ___ ____________ ___________ ___________ ______________ _ _______________   __ ______ ___________ __ _____________  </a:t>
            </a:r>
            <a:r>
              <a:rPr lang="nb-NO" altLang="nb-NO" sz="1100">
                <a:ea typeface="Arial" pitchFamily="34" charset="0"/>
                <a:hlinkClick r:id="rId4"/>
              </a:rPr>
              <a:t> </a:t>
            </a:r>
            <a:r>
              <a:rPr lang="nb-NO" altLang="nb-NO" sz="1100" b="1">
                <a:ea typeface="Arial" pitchFamily="34" charset="0"/>
                <a:hlinkClick r:id="rId4"/>
              </a:rPr>
              <a:t>ek-sshf.sikt.sykehuspartner.no/docs/pub/dok41750.pdf</a:t>
            </a:r>
            <a:r>
              <a:rPr lang="nb-NO" altLang="nb-NO" sz="1100">
                <a:ea typeface="Arial" pitchFamily="34" charset="0"/>
                <a:hlinkClick r:id="rId4"/>
              </a:rPr>
              <a:t> </a:t>
            </a:r>
            <a:endParaRPr lang="nb-NO" altLang="nb-NO" sz="1100">
              <a:ea typeface="Arial" pitchFamily="34" charset="0"/>
            </a:endParaRPr>
          </a:p>
          <a:p>
            <a:pPr marL="0" lvl="0" indent="0" eaLnBrk="1" hangingPunct="1">
              <a:spcBef>
                <a:spcPct val="0"/>
              </a:spcBef>
              <a:buFontTx/>
              <a:buNone/>
            </a:pPr>
            <a:endParaRPr lang="nb-NO" altLang="nb-NO" sz="1000">
              <a:ea typeface="Arial" pitchFamily="34" charset="0"/>
            </a:endParaRPr>
          </a:p>
          <a:p>
            <a:pPr marL="0" lvl="0" indent="0" eaLnBrk="1" hangingPunct="1">
              <a:spcBef>
                <a:spcPct val="0"/>
              </a:spcBef>
              <a:buFontTx/>
              <a:buNone/>
            </a:pPr>
            <a:endParaRPr lang="nb-NO" altLang="nb-NO" sz="1000">
              <a:ea typeface="Arial" pitchFamily="34" charset="0"/>
            </a:endParaRPr>
          </a:p>
        </p:txBody>
      </p:sp>
      <p:grpSp>
        <p:nvGrpSpPr>
          <p:cNvPr id="34824" name="Gruppe 2" title=""/>
          <p:cNvGrpSpPr/>
          <p:nvPr/>
        </p:nvGrpSpPr>
        <p:grpSpPr>
          <a:xfrm>
            <a:off x="468313" y="549275"/>
            <a:ext cx="1736725" cy="693738"/>
            <a:chOff x="1951" y="480744"/>
            <a:chExt cx="1736735" cy="694694"/>
          </a:xfrm>
        </p:grpSpPr>
        <p:sp>
          <p:nvSpPr>
            <p:cNvPr id="34825" name="Vinkeltegn 26" title="">
              <a:hlinkClick r:id="rId5" action="ppaction://hlinksldjump"/>
            </p:cNvPr>
            <p:cNvSpPr/>
            <p:nvPr/>
          </p:nvSpPr>
          <p:spPr>
            <a:xfrm>
              <a:off x="1951"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0">
                <a:spcBef>
                  <a:spcPct val="0"/>
                </a:spcBef>
                <a:buFontTx/>
                <a:buNone/>
              </a:pPr>
              <a:endParaRPr lang="nb-NO" altLang="nb-NO" sz="1800">
                <a:ea typeface="Arial" pitchFamily="34" charset="0"/>
              </a:endParaRPr>
            </a:p>
          </p:txBody>
        </p:sp>
        <p:sp>
          <p:nvSpPr>
            <p:cNvPr id="34826" name="Vinkeltegn 4"/>
            <p:cNvSpPr/>
            <p:nvPr/>
          </p:nvSpPr>
          <p:spPr>
            <a:xfrm>
              <a:off x="349615"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Pasient/ pårørende informasjon</a:t>
              </a:r>
            </a:p>
          </p:txBody>
        </p:sp>
      </p:grpSp>
      <p:grpSp>
        <p:nvGrpSpPr>
          <p:cNvPr id="34827" name="Gruppe 3" title=""/>
          <p:cNvGrpSpPr/>
          <p:nvPr/>
        </p:nvGrpSpPr>
        <p:grpSpPr>
          <a:xfrm>
            <a:off x="2030413" y="549275"/>
            <a:ext cx="1736725" cy="693738"/>
            <a:chOff x="1565013" y="480744"/>
            <a:chExt cx="1736735" cy="694694"/>
          </a:xfrm>
        </p:grpSpPr>
        <p:sp>
          <p:nvSpPr>
            <p:cNvPr id="34828" name="Vinkeltegn 29" title="">
              <a:hlinkClick r:id="rId6" action="ppaction://hlinksldjump"/>
            </p:cNvPr>
            <p:cNvSpPr/>
            <p:nvPr/>
          </p:nvSpPr>
          <p:spPr>
            <a:xfrm>
              <a:off x="1565013"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0">
                <a:spcBef>
                  <a:spcPct val="0"/>
                </a:spcBef>
                <a:buFontTx/>
                <a:buNone/>
              </a:pPr>
              <a:endParaRPr lang="nb-NO" altLang="nb-NO" sz="1800">
                <a:ea typeface="Arial" pitchFamily="34" charset="0"/>
              </a:endParaRPr>
            </a:p>
          </p:txBody>
        </p:sp>
        <p:sp>
          <p:nvSpPr>
            <p:cNvPr id="34829" name="Vinkeltegn 6"/>
            <p:cNvSpPr/>
            <p:nvPr/>
          </p:nvSpPr>
          <p:spPr>
            <a:xfrm>
              <a:off x="1912677"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Inntak og vurdering</a:t>
              </a:r>
            </a:p>
          </p:txBody>
        </p:sp>
      </p:grpSp>
      <p:grpSp>
        <p:nvGrpSpPr>
          <p:cNvPr id="34830" name="Gruppe 4" title=""/>
          <p:cNvGrpSpPr/>
          <p:nvPr/>
        </p:nvGrpSpPr>
        <p:grpSpPr>
          <a:xfrm>
            <a:off x="3594100" y="549275"/>
            <a:ext cx="1736725" cy="693738"/>
            <a:chOff x="3128076" y="480744"/>
            <a:chExt cx="1736735" cy="694694"/>
          </a:xfrm>
        </p:grpSpPr>
        <p:sp>
          <p:nvSpPr>
            <p:cNvPr id="34831" name="Vinkeltegn 32" title="">
              <a:hlinkClick r:id="rId7" action="ppaction://hlinksldjump"/>
            </p:cNvPr>
            <p:cNvSpPr/>
            <p:nvPr/>
          </p:nvSpPr>
          <p:spPr>
            <a:xfrm>
              <a:off x="3128076" y="480744"/>
              <a:ext cx="1736735" cy="694694"/>
            </a:xfrm>
            <a:prstGeom prst="chevron">
              <a:avLst>
                <a:gd name="adj" fmla="val 50000"/>
              </a:avLst>
            </a:prstGeom>
            <a:gradFill rotWithShape="1">
              <a:gsLst>
                <a:gs pos="0">
                  <a:srgbClr val="BCBCBC"/>
                </a:gs>
                <a:gs pos="35001">
                  <a:srgbClr val="D0D0D0"/>
                </a:gs>
                <a:gs pos="100000">
                  <a:srgbClr val="EDEDED"/>
                </a:gs>
              </a:gsLst>
              <a:lin ang="16200000" scaled="1"/>
            </a:gradFill>
            <a:ln>
              <a:solidFill>
                <a:srgbClr val="000000"/>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0">
                <a:spcBef>
                  <a:spcPct val="0"/>
                </a:spcBef>
                <a:buFontTx/>
                <a:buNone/>
              </a:pPr>
              <a:endParaRPr lang="nb-NO" altLang="nb-NO" sz="1800">
                <a:ea typeface="Arial" pitchFamily="34" charset="0"/>
              </a:endParaRPr>
            </a:p>
          </p:txBody>
        </p:sp>
        <p:sp>
          <p:nvSpPr>
            <p:cNvPr id="34832" name="Vinkeltegn 8"/>
            <p:cNvSpPr/>
            <p:nvPr/>
          </p:nvSpPr>
          <p:spPr>
            <a:xfrm>
              <a:off x="3475741"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Utredning og diagnostikk</a:t>
              </a:r>
            </a:p>
          </p:txBody>
        </p:sp>
      </p:grpSp>
      <p:grpSp>
        <p:nvGrpSpPr>
          <p:cNvPr id="34833" name="Gruppe 6" title=""/>
          <p:cNvGrpSpPr/>
          <p:nvPr/>
        </p:nvGrpSpPr>
        <p:grpSpPr>
          <a:xfrm>
            <a:off x="6719888" y="549275"/>
            <a:ext cx="1736725" cy="693738"/>
            <a:chOff x="6254200" y="480744"/>
            <a:chExt cx="1736735" cy="694694"/>
          </a:xfrm>
        </p:grpSpPr>
        <p:sp>
          <p:nvSpPr>
            <p:cNvPr id="34834" name="Vinkeltegn 35" title="">
              <a:hlinkClick r:id="rId5" action="ppaction://hlinksldjump"/>
            </p:cNvPr>
            <p:cNvSpPr/>
            <p:nvPr/>
          </p:nvSpPr>
          <p:spPr>
            <a:xfrm>
              <a:off x="6254200"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0">
                <a:spcBef>
                  <a:spcPct val="0"/>
                </a:spcBef>
                <a:buFontTx/>
                <a:buNone/>
              </a:pPr>
              <a:endParaRPr lang="nb-NO" altLang="nb-NO" sz="1800">
                <a:ea typeface="Arial" pitchFamily="34" charset="0"/>
              </a:endParaRPr>
            </a:p>
          </p:txBody>
        </p:sp>
        <p:sp>
          <p:nvSpPr>
            <p:cNvPr id="34835" name="Vinkeltegn 12"/>
            <p:cNvSpPr/>
            <p:nvPr/>
          </p:nvSpPr>
          <p:spPr>
            <a:xfrm>
              <a:off x="6601864"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Pasientforløp - oversikt</a:t>
              </a:r>
            </a:p>
          </p:txBody>
        </p:sp>
      </p:grpSp>
      <p:grpSp>
        <p:nvGrpSpPr>
          <p:cNvPr id="34836" name="Gruppe 2" title=""/>
          <p:cNvGrpSpPr/>
          <p:nvPr/>
        </p:nvGrpSpPr>
        <p:grpSpPr>
          <a:xfrm>
            <a:off x="5148263" y="549275"/>
            <a:ext cx="1736725" cy="693738"/>
            <a:chOff x="1951" y="480744"/>
            <a:chExt cx="1736735" cy="694694"/>
          </a:xfrm>
        </p:grpSpPr>
        <p:sp>
          <p:nvSpPr>
            <p:cNvPr id="34837" name="Vinkeltegn 40" title="">
              <a:hlinkClick r:id="rId6" action="ppaction://hlinksldjump"/>
            </p:cNvPr>
            <p:cNvSpPr/>
            <p:nvPr/>
          </p:nvSpPr>
          <p:spPr>
            <a:xfrm>
              <a:off x="1951"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0">
                <a:spcBef>
                  <a:spcPct val="0"/>
                </a:spcBef>
                <a:buFontTx/>
                <a:buNone/>
              </a:pPr>
              <a:endParaRPr lang="nb-NO" altLang="nb-NO" sz="1800">
                <a:ea typeface="Arial" pitchFamily="34" charset="0"/>
              </a:endParaRPr>
            </a:p>
          </p:txBody>
        </p:sp>
        <p:sp>
          <p:nvSpPr>
            <p:cNvPr id="34838" name="Vinkeltegn 4"/>
            <p:cNvSpPr/>
            <p:nvPr/>
          </p:nvSpPr>
          <p:spPr>
            <a:xfrm>
              <a:off x="349615"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Behandling og tiltak</a:t>
              </a:r>
            </a:p>
          </p:txBody>
        </p:sp>
      </p:grpSp>
      <p:sp>
        <p:nvSpPr>
          <p:cNvPr id="34839" name="Hjem 21" title="">
            <a:hlinkClick action="ppaction://hlinkshowjump?jump=firstslide"/>
          </p:cNvPr>
          <p:cNvSpPr/>
          <p:nvPr/>
        </p:nvSpPr>
        <p:spPr>
          <a:xfrm>
            <a:off x="8532813" y="6237288"/>
            <a:ext cx="431800" cy="360362"/>
          </a:xfrm>
          <a:prstGeom prst="actionButtonHome">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0">
              <a:lnSpc>
                <a:spcPct val="100000"/>
              </a:lnSpc>
              <a:spcBef>
                <a:spcPct val="0"/>
              </a:spcBef>
              <a:spcAft>
                <a:spcPct val="0"/>
              </a:spcAft>
              <a:buClrTx/>
              <a:buSzTx/>
              <a:buFontTx/>
              <a:buNone/>
            </a:pPr>
            <a:endParaRPr kumimoji="0" lang="nb-NO" altLang="en-US" sz="18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sym typeface="Wingdings" charset="2"/>
            </a:endParaRPr>
          </a:p>
        </p:txBody>
      </p:sp>
    </p:spTree>
  </p:cSld>
  <p:clrMapOvr>
    <a:masterClrMapping/>
  </p:clrMapOvr>
  <p:transition/>
  <p:timing/>
</p:sld>
</file>

<file path=ppt/slides/slide23.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title=""/>
        <p:cNvGrpSpPr/>
        <p:nvPr/>
      </p:nvGrpSpPr>
      <p:grpSpPr/>
      <p:sp>
        <p:nvSpPr>
          <p:cNvPr id="35842" name="Avrundet rektangel 18"/>
          <p:cNvSpPr/>
          <p:nvPr/>
        </p:nvSpPr>
        <p:spPr>
          <a:xfrm>
            <a:off x="468313" y="1700213"/>
            <a:ext cx="3024187" cy="433387"/>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Utredning – barn og unge</a:t>
            </a:r>
          </a:p>
        </p:txBody>
      </p:sp>
      <p:sp>
        <p:nvSpPr>
          <p:cNvPr id="35843" name="Avrundet rektangel 19"/>
          <p:cNvSpPr/>
          <p:nvPr/>
        </p:nvSpPr>
        <p:spPr>
          <a:xfrm>
            <a:off x="468313" y="2276475"/>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Utredning - voksne</a:t>
            </a:r>
          </a:p>
        </p:txBody>
      </p:sp>
      <p:sp>
        <p:nvSpPr>
          <p:cNvPr id="35844" name="Avrundet rektangel 20"/>
          <p:cNvSpPr/>
          <p:nvPr/>
        </p:nvSpPr>
        <p:spPr>
          <a:xfrm>
            <a:off x="468313" y="2852738"/>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Diagnostikk</a:t>
            </a:r>
          </a:p>
        </p:txBody>
      </p:sp>
      <p:sp>
        <p:nvSpPr>
          <p:cNvPr id="35845" name="Hjem 21" title="">
            <a:hlinkClick action="ppaction://hlinkshowjump?jump=firstslide"/>
          </p:cNvPr>
          <p:cNvSpPr/>
          <p:nvPr/>
        </p:nvSpPr>
        <p:spPr>
          <a:xfrm>
            <a:off x="8532813" y="6237288"/>
            <a:ext cx="431800" cy="360362"/>
          </a:xfrm>
          <a:prstGeom prst="actionButtonHome">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0">
              <a:lnSpc>
                <a:spcPct val="100000"/>
              </a:lnSpc>
              <a:spcBef>
                <a:spcPct val="0"/>
              </a:spcBef>
              <a:spcAft>
                <a:spcPct val="0"/>
              </a:spcAft>
              <a:buClrTx/>
              <a:buSzTx/>
              <a:buFontTx/>
              <a:buNone/>
            </a:pPr>
            <a:endParaRPr kumimoji="0" lang="nb-NO" altLang="en-US" sz="18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sym typeface="Wingdings" charset="2"/>
            </a:endParaRPr>
          </a:p>
        </p:txBody>
      </p:sp>
      <p:sp>
        <p:nvSpPr>
          <p:cNvPr id="35846" name="Avrundet rektangel 22"/>
          <p:cNvSpPr/>
          <p:nvPr/>
        </p:nvSpPr>
        <p:spPr>
          <a:xfrm>
            <a:off x="468313" y="3429000"/>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Førerkortvurdering v/TS</a:t>
            </a:r>
          </a:p>
        </p:txBody>
      </p:sp>
      <p:sp>
        <p:nvSpPr>
          <p:cNvPr id="35847" name="Avrundet rektangel 23" title=""/>
          <p:cNvSpPr/>
          <p:nvPr/>
        </p:nvSpPr>
        <p:spPr>
          <a:xfrm>
            <a:off x="468313" y="4005263"/>
            <a:ext cx="3024187" cy="431800"/>
          </a:xfrm>
          <a:prstGeom prst="roundRect">
            <a:avLst>
              <a:gd name="adj" fmla="val 16667"/>
            </a:avLst>
          </a:prstGeom>
          <a:gradFill rotWithShape="1">
            <a:gsLst>
              <a:gs pos="0">
                <a:srgbClr val="BCBCBC"/>
              </a:gs>
              <a:gs pos="35001">
                <a:srgbClr val="D0D0D0"/>
              </a:gs>
              <a:gs pos="100000">
                <a:srgbClr val="EDEDED"/>
              </a:gs>
            </a:gsLst>
            <a:lin ang="16200000" scaled="1"/>
          </a:gradFill>
          <a:ln>
            <a:solidFill>
              <a:prstClr val="black"/>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0">
              <a:lnSpc>
                <a:spcPct val="100000"/>
              </a:lnSpc>
              <a:spcBef>
                <a:spcPct val="0"/>
              </a:spcBef>
              <a:spcAft>
                <a:spcPct val="0"/>
              </a:spcAft>
              <a:buClrTx/>
              <a:buSzTx/>
              <a:buFontTx/>
              <a:buNone/>
            </a:pPr>
            <a:r>
              <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Linker til litteratur for fagpersonell</a:t>
            </a:r>
            <a:endParaRPr kumimoji="0" lang="nb-NO" altLang="nb-NO" sz="1400" b="0" i="0" u="none" strike="noStrike" kern="1200" cap="none" spc="0" normalizeH="0" baseline="0" noProof="0">
              <a:uLnTx/>
              <a:uFillTx/>
              <a:ea typeface="Arial" pitchFamily="34" charset="0"/>
            </a:endParaRPr>
          </a:p>
        </p:txBody>
      </p:sp>
      <p:sp>
        <p:nvSpPr>
          <p:cNvPr id="35848" name="TekstSylinder 24" title=""/>
          <p:cNvSpPr/>
          <p:nvPr/>
        </p:nvSpPr>
        <p:spPr>
          <a:xfrm>
            <a:off x="3851275" y="1700213"/>
            <a:ext cx="5041900" cy="4370387"/>
          </a:xfrm>
          <a:prstGeom prst="rect">
            <a:avLst/>
          </a:prstGeom>
          <a:noFill/>
          <a:ln>
            <a:noFill/>
            <a:miter lim="800000"/>
          </a:ln>
        </p:spPr>
        <p:txBody>
          <a:bodyPr>
            <a:sp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400" b="1"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Nyttig litteratur:</a:t>
            </a:r>
            <a:endPar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Belluscio et al. (2011): </a:t>
            </a:r>
            <a:r>
              <a:rPr kumimoji="0" lang="nb-NO" altLang="nb-NO" sz="1100" b="0" i="1"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Sensory Sensitivity to Eternal Simuli in Tourettes Syndrome Patients. </a:t>
            </a:r>
            <a:r>
              <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Movement Disorders, nr. 14, s. 2538-2543.</a:t>
            </a:r>
            <a:endPar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endPar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Bradshaw, J.L. (2006). </a:t>
            </a:r>
            <a:r>
              <a:rPr kumimoji="0" lang="en-US" altLang="nb-NO" sz="1100" b="0" i="1"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Tourette’s syndrome. In Developmental disorders of the frontostriatal system. </a:t>
            </a:r>
            <a:r>
              <a:rPr kumimoji="0" lang="en-US"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Psychology Press, Hove and New York.</a:t>
            </a:r>
            <a:endPar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r>
              <a:rPr kumimoji="0" lang="en-US"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 </a:t>
            </a:r>
            <a:endPar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r>
              <a:rPr kumimoji="0" lang="en-US"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Cath, D.C., Hedderly, T., Ludolph, A.G., Stern, J.S., Murphy, T., Hartmann, A., Czernecki, V., Robertson, M.M., Martin, D., Munchau, A., Rizzo, R. (2011). </a:t>
            </a:r>
            <a:r>
              <a:rPr kumimoji="0" lang="en-US" altLang="nb-NO" sz="1100" b="0" i="1"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European clinical guidelines for Tourettes Syndrome and other tic disorder. Part I: assessment. </a:t>
            </a:r>
            <a:r>
              <a:rPr kumimoji="0" lang="en-US"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European Child Adolesc Psychiatry, 155-171.</a:t>
            </a:r>
            <a:endPar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r>
              <a:rPr kumimoji="0" lang="en-US"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 </a:t>
            </a:r>
            <a:endPar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r>
              <a:rPr kumimoji="0" lang="en-US"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ICD 10 – International Classification of Diseases (2011) World Health Organization, Helsedirektoratet.</a:t>
            </a:r>
            <a:endPar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r>
              <a:rPr kumimoji="0" lang="en-US"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 </a:t>
            </a:r>
            <a:endPar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Verdellen, C., Griendt, J. van., Hartmann, A., Murphy T. (2011). </a:t>
            </a:r>
            <a:r>
              <a:rPr kumimoji="0" lang="en-US" altLang="nb-NO" sz="1100" b="0" i="1"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European clinical guidelines for Tourettes Syndrom and tics disorders. Part III: behavioural and psychosocial interventions. </a:t>
            </a:r>
            <a:r>
              <a:rPr kumimoji="0" lang="en-US"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European Child Adolesc Psychiatry (20), 197-207.</a:t>
            </a:r>
            <a:endPar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r>
              <a:rPr kumimoji="0" lang="en-US"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 </a:t>
            </a:r>
            <a:endPar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r>
              <a:rPr kumimoji="0" lang="en-US"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Woods, D.W., Piacentini, J.C., Chang, S., Deckersbach,T., Ginsburg, G., Peterson, A., Scahill, L.D., Walkup, J.T., Wilhelm, S. (2008). </a:t>
            </a:r>
            <a:r>
              <a:rPr kumimoji="0" lang="en-US" altLang="nb-NO" sz="1100" b="0" i="1"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Managing Tourettes Syndrome: A Behavioral Intervention for Children and Adults Therapist Guide (Treatments That</a:t>
            </a:r>
            <a:r>
              <a:rPr kumimoji="0" lang="en-US"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 </a:t>
            </a:r>
            <a:r>
              <a:rPr kumimoji="0" lang="en-US" altLang="nb-NO" sz="1100" b="0" i="1"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Work). </a:t>
            </a:r>
            <a:r>
              <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Oxford Press.</a:t>
            </a:r>
            <a:endPar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endPar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hlinkClick r:id="rId2"/>
              </a:rPr>
              <a:t>Tics og Tourettes syndrom</a:t>
            </a:r>
            <a:r>
              <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 - legeforeningen</a:t>
            </a:r>
            <a:endParaRPr kumimoji="0" lang="nb-NO" altLang="nb-NO" sz="1100" b="0" i="0" u="none" strike="noStrike" kern="1200" cap="none" spc="0" normalizeH="0" baseline="0" noProof="0">
              <a:solidFill>
                <a:schemeClr val="tx1"/>
              </a:solidFill>
              <a:uLnTx/>
              <a:uFillTx/>
              <a:ea typeface="Arial" pitchFamily="34" charset="0"/>
            </a:endParaRPr>
          </a:p>
        </p:txBody>
      </p:sp>
      <p:grpSp>
        <p:nvGrpSpPr>
          <p:cNvPr id="35849" name="Gruppe 2" title=""/>
          <p:cNvGrpSpPr/>
          <p:nvPr/>
        </p:nvGrpSpPr>
        <p:grpSpPr>
          <a:xfrm>
            <a:off x="468313" y="549275"/>
            <a:ext cx="1736725" cy="693738"/>
            <a:chOff x="1951" y="480744"/>
            <a:chExt cx="1736735" cy="694694"/>
          </a:xfrm>
        </p:grpSpPr>
        <p:sp>
          <p:nvSpPr>
            <p:cNvPr id="35850" name="Vinkeltegn 26" title="">
              <a:hlinkClick r:id="rId3" action="ppaction://hlinksldjump"/>
            </p:cNvPr>
            <p:cNvSpPr/>
            <p:nvPr/>
          </p:nvSpPr>
          <p:spPr>
            <a:xfrm>
              <a:off x="1951"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0">
                <a:spcBef>
                  <a:spcPct val="0"/>
                </a:spcBef>
                <a:buFontTx/>
                <a:buNone/>
              </a:pPr>
              <a:endParaRPr lang="nb-NO" altLang="nb-NO" sz="1800">
                <a:ea typeface="Arial" pitchFamily="34" charset="0"/>
              </a:endParaRPr>
            </a:p>
          </p:txBody>
        </p:sp>
        <p:sp>
          <p:nvSpPr>
            <p:cNvPr id="35851" name="Vinkeltegn 4"/>
            <p:cNvSpPr/>
            <p:nvPr/>
          </p:nvSpPr>
          <p:spPr>
            <a:xfrm>
              <a:off x="349615"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Pasient/ pårørende informasjon</a:t>
              </a:r>
            </a:p>
          </p:txBody>
        </p:sp>
      </p:grpSp>
      <p:grpSp>
        <p:nvGrpSpPr>
          <p:cNvPr id="35852" name="Gruppe 3" title=""/>
          <p:cNvGrpSpPr/>
          <p:nvPr/>
        </p:nvGrpSpPr>
        <p:grpSpPr>
          <a:xfrm>
            <a:off x="2030413" y="549275"/>
            <a:ext cx="1736725" cy="693738"/>
            <a:chOff x="1565013" y="480744"/>
            <a:chExt cx="1736735" cy="694694"/>
          </a:xfrm>
        </p:grpSpPr>
        <p:sp>
          <p:nvSpPr>
            <p:cNvPr id="35853" name="Vinkeltegn 29" title="">
              <a:hlinkClick r:id="rId4" action="ppaction://hlinksldjump"/>
            </p:cNvPr>
            <p:cNvSpPr/>
            <p:nvPr/>
          </p:nvSpPr>
          <p:spPr>
            <a:xfrm>
              <a:off x="1565013"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0">
                <a:spcBef>
                  <a:spcPct val="0"/>
                </a:spcBef>
                <a:buFontTx/>
                <a:buNone/>
              </a:pPr>
              <a:endParaRPr lang="nb-NO" altLang="nb-NO" sz="1800">
                <a:ea typeface="Arial" pitchFamily="34" charset="0"/>
              </a:endParaRPr>
            </a:p>
          </p:txBody>
        </p:sp>
        <p:sp>
          <p:nvSpPr>
            <p:cNvPr id="35854" name="Vinkeltegn 6"/>
            <p:cNvSpPr/>
            <p:nvPr/>
          </p:nvSpPr>
          <p:spPr>
            <a:xfrm>
              <a:off x="1912677"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Inntak og vurdering</a:t>
              </a:r>
            </a:p>
          </p:txBody>
        </p:sp>
      </p:grpSp>
      <p:grpSp>
        <p:nvGrpSpPr>
          <p:cNvPr id="35855" name="Gruppe 4" title=""/>
          <p:cNvGrpSpPr/>
          <p:nvPr/>
        </p:nvGrpSpPr>
        <p:grpSpPr>
          <a:xfrm>
            <a:off x="3594100" y="549275"/>
            <a:ext cx="1736725" cy="693738"/>
            <a:chOff x="3128076" y="480744"/>
            <a:chExt cx="1736735" cy="694694"/>
          </a:xfrm>
        </p:grpSpPr>
        <p:sp>
          <p:nvSpPr>
            <p:cNvPr id="35856" name="Vinkeltegn 32" title="">
              <a:hlinkClick r:id="" action="ppaction://noaction"/>
            </p:cNvPr>
            <p:cNvSpPr/>
            <p:nvPr/>
          </p:nvSpPr>
          <p:spPr>
            <a:xfrm>
              <a:off x="3128076" y="480744"/>
              <a:ext cx="1736735" cy="694694"/>
            </a:xfrm>
            <a:prstGeom prst="chevron">
              <a:avLst>
                <a:gd name="adj" fmla="val 50000"/>
              </a:avLst>
            </a:prstGeom>
            <a:gradFill rotWithShape="1">
              <a:gsLst>
                <a:gs pos="0">
                  <a:srgbClr val="BCBCBC"/>
                </a:gs>
                <a:gs pos="35001">
                  <a:srgbClr val="D0D0D0"/>
                </a:gs>
                <a:gs pos="100000">
                  <a:srgbClr val="EDEDED"/>
                </a:gs>
              </a:gsLst>
              <a:lin ang="16200000" scaled="1"/>
            </a:gradFill>
            <a:ln>
              <a:solidFill>
                <a:srgbClr val="000000"/>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0">
                <a:spcBef>
                  <a:spcPct val="0"/>
                </a:spcBef>
                <a:buFontTx/>
                <a:buNone/>
              </a:pPr>
              <a:endParaRPr lang="nb-NO" altLang="nb-NO" sz="1800">
                <a:ea typeface="Arial" pitchFamily="34" charset="0"/>
              </a:endParaRPr>
            </a:p>
          </p:txBody>
        </p:sp>
        <p:sp>
          <p:nvSpPr>
            <p:cNvPr id="35857" name="Vinkeltegn 8"/>
            <p:cNvSpPr/>
            <p:nvPr/>
          </p:nvSpPr>
          <p:spPr>
            <a:xfrm>
              <a:off x="3475741"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Utredning og diagnostikk</a:t>
              </a:r>
            </a:p>
          </p:txBody>
        </p:sp>
      </p:grpSp>
      <p:grpSp>
        <p:nvGrpSpPr>
          <p:cNvPr id="35858" name="Gruppe 6" title=""/>
          <p:cNvGrpSpPr/>
          <p:nvPr/>
        </p:nvGrpSpPr>
        <p:grpSpPr>
          <a:xfrm>
            <a:off x="6719888" y="549275"/>
            <a:ext cx="1736725" cy="693738"/>
            <a:chOff x="6254200" y="480744"/>
            <a:chExt cx="1736735" cy="694694"/>
          </a:xfrm>
        </p:grpSpPr>
        <p:sp>
          <p:nvSpPr>
            <p:cNvPr id="35859" name="Vinkeltegn 35" title="">
              <a:hlinkClick r:id="rId5" action="ppaction://hlinksldjump"/>
            </p:cNvPr>
            <p:cNvSpPr/>
            <p:nvPr/>
          </p:nvSpPr>
          <p:spPr>
            <a:xfrm>
              <a:off x="6254200"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0">
                <a:spcBef>
                  <a:spcPct val="0"/>
                </a:spcBef>
                <a:buFontTx/>
                <a:buNone/>
              </a:pPr>
              <a:endParaRPr lang="nb-NO" altLang="nb-NO" sz="1800">
                <a:ea typeface="Arial" pitchFamily="34" charset="0"/>
              </a:endParaRPr>
            </a:p>
          </p:txBody>
        </p:sp>
        <p:sp>
          <p:nvSpPr>
            <p:cNvPr id="35860" name="Vinkeltegn 12"/>
            <p:cNvSpPr/>
            <p:nvPr/>
          </p:nvSpPr>
          <p:spPr>
            <a:xfrm>
              <a:off x="6601864"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Pasientforløp - oversikt</a:t>
              </a:r>
            </a:p>
          </p:txBody>
        </p:sp>
      </p:grpSp>
      <p:grpSp>
        <p:nvGrpSpPr>
          <p:cNvPr id="35861" name="Gruppe 2" title=""/>
          <p:cNvGrpSpPr/>
          <p:nvPr/>
        </p:nvGrpSpPr>
        <p:grpSpPr>
          <a:xfrm>
            <a:off x="5148263" y="549275"/>
            <a:ext cx="1736725" cy="693738"/>
            <a:chOff x="1951" y="480744"/>
            <a:chExt cx="1736735" cy="694694"/>
          </a:xfrm>
        </p:grpSpPr>
        <p:sp>
          <p:nvSpPr>
            <p:cNvPr id="35862" name="Vinkeltegn 40" title="">
              <a:hlinkClick r:id="rId6" action="ppaction://hlinksldjump"/>
            </p:cNvPr>
            <p:cNvSpPr/>
            <p:nvPr/>
          </p:nvSpPr>
          <p:spPr>
            <a:xfrm>
              <a:off x="1951"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0">
                <a:spcBef>
                  <a:spcPct val="0"/>
                </a:spcBef>
                <a:buFontTx/>
                <a:buNone/>
              </a:pPr>
              <a:endParaRPr lang="nb-NO" altLang="nb-NO" sz="1800">
                <a:ea typeface="Arial" pitchFamily="34" charset="0"/>
              </a:endParaRPr>
            </a:p>
          </p:txBody>
        </p:sp>
        <p:sp>
          <p:nvSpPr>
            <p:cNvPr id="35863" name="Vinkeltegn 4"/>
            <p:cNvSpPr/>
            <p:nvPr/>
          </p:nvSpPr>
          <p:spPr>
            <a:xfrm>
              <a:off x="349615"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Behandling og tiltak</a:t>
              </a:r>
            </a:p>
          </p:txBody>
        </p:sp>
      </p:grpSp>
    </p:spTree>
  </p:cSld>
  <p:clrMapOvr>
    <a:masterClrMapping/>
  </p:clrMapOvr>
  <p:transition/>
  <p:timing/>
</p:sld>
</file>

<file path=ppt/slides/slide24.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title=""/>
        <p:cNvGrpSpPr/>
        <p:nvPr/>
      </p:nvGrpSpPr>
      <p:grpSpPr/>
      <p:sp>
        <p:nvSpPr>
          <p:cNvPr id="36866" name="Avrundet rektangel 18"/>
          <p:cNvSpPr/>
          <p:nvPr/>
        </p:nvSpPr>
        <p:spPr>
          <a:xfrm>
            <a:off x="468313" y="1700213"/>
            <a:ext cx="3024187" cy="433387"/>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Psykoedukasjon</a:t>
            </a:r>
            <a:endParaRPr kumimoji="0" lang="nb-NO" sz="1400" b="0" i="0" u="none" strike="noStrike" kern="1200" cap="none" spc="0" normalizeH="0" baseline="0" noProof="0">
              <a:ln>
                <a:noFill/>
              </a:ln>
              <a:solidFill>
                <a:schemeClr val="dk1"/>
              </a:solidFill>
              <a:uLnTx/>
              <a:uFillTx/>
              <a:latin typeface="+mn-lt"/>
              <a:ea typeface="+mn-ea"/>
              <a:cs typeface="+mn-cs"/>
            </a:endParaRPr>
          </a:p>
        </p:txBody>
      </p:sp>
      <p:sp>
        <p:nvSpPr>
          <p:cNvPr id="36867" name="Avrundet rektangel 19"/>
          <p:cNvSpPr/>
          <p:nvPr/>
        </p:nvSpPr>
        <p:spPr>
          <a:xfrm>
            <a:off x="468313" y="2276475"/>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Habit reversal training</a:t>
            </a:r>
            <a:endParaRPr kumimoji="0" lang="nb-NO" sz="1400" b="0" i="0" u="none" strike="noStrike" kern="1200" cap="none" spc="0" normalizeH="0" baseline="0" noProof="0">
              <a:ln>
                <a:noFill/>
              </a:ln>
              <a:solidFill>
                <a:schemeClr val="dk1"/>
              </a:solidFill>
              <a:uLnTx/>
              <a:uFillTx/>
              <a:latin typeface="+mn-lt"/>
              <a:ea typeface="+mn-ea"/>
              <a:cs typeface="+mn-cs"/>
            </a:endParaRPr>
          </a:p>
        </p:txBody>
      </p:sp>
      <p:sp>
        <p:nvSpPr>
          <p:cNvPr id="36868" name="Avrundet rektangel 20"/>
          <p:cNvSpPr/>
          <p:nvPr/>
        </p:nvSpPr>
        <p:spPr>
          <a:xfrm>
            <a:off x="468313" y="2852738"/>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Raserihåndtering/</a:t>
            </a:r>
          </a:p>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sinnemestring</a:t>
            </a:r>
            <a:endParaRPr kumimoji="0" lang="nb-NO" sz="1400" b="0" i="0" u="none" strike="noStrike" kern="1200" cap="none" spc="0" normalizeH="0" baseline="0" noProof="0">
              <a:ln>
                <a:noFill/>
              </a:ln>
              <a:solidFill>
                <a:schemeClr val="dk1"/>
              </a:solidFill>
              <a:uLnTx/>
              <a:uFillTx/>
              <a:latin typeface="+mn-lt"/>
              <a:ea typeface="+mn-ea"/>
              <a:cs typeface="+mn-cs"/>
            </a:endParaRPr>
          </a:p>
        </p:txBody>
      </p:sp>
      <p:sp>
        <p:nvSpPr>
          <p:cNvPr id="36869" name="Avrundet rektangel 21"/>
          <p:cNvSpPr/>
          <p:nvPr/>
        </p:nvSpPr>
        <p:spPr>
          <a:xfrm>
            <a:off x="468313" y="3429000"/>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Medikamenter</a:t>
            </a:r>
          </a:p>
        </p:txBody>
      </p:sp>
      <p:sp>
        <p:nvSpPr>
          <p:cNvPr id="36870" name="Avrundet rektangel 22"/>
          <p:cNvSpPr/>
          <p:nvPr/>
        </p:nvSpPr>
        <p:spPr>
          <a:xfrm>
            <a:off x="468313" y="4005263"/>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Annet</a:t>
            </a:r>
          </a:p>
        </p:txBody>
      </p:sp>
      <p:sp>
        <p:nvSpPr>
          <p:cNvPr id="36871" name="Avrundet rektangel 23"/>
          <p:cNvSpPr/>
          <p:nvPr/>
        </p:nvSpPr>
        <p:spPr>
          <a:xfrm>
            <a:off x="468313" y="4581525"/>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Samlet pasientforløp</a:t>
            </a:r>
          </a:p>
        </p:txBody>
      </p:sp>
      <p:sp>
        <p:nvSpPr>
          <p:cNvPr id="36872" name="Hjem 24" title="">
            <a:hlinkClick action="ppaction://hlinkshowjump?jump=firstslide"/>
          </p:cNvPr>
          <p:cNvSpPr/>
          <p:nvPr/>
        </p:nvSpPr>
        <p:spPr>
          <a:xfrm>
            <a:off x="8532813" y="6237288"/>
            <a:ext cx="431800" cy="360362"/>
          </a:xfrm>
          <a:prstGeom prst="actionButtonHome">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0">
              <a:lnSpc>
                <a:spcPct val="100000"/>
              </a:lnSpc>
              <a:spcBef>
                <a:spcPct val="0"/>
              </a:spcBef>
              <a:spcAft>
                <a:spcPct val="0"/>
              </a:spcAft>
              <a:buClrTx/>
              <a:buSzTx/>
              <a:buFontTx/>
              <a:buNone/>
            </a:pPr>
            <a:endParaRPr kumimoji="0" lang="nb-NO" altLang="en-US" sz="18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sym typeface="Wingdings" charset="2"/>
            </a:endParaRPr>
          </a:p>
        </p:txBody>
      </p:sp>
      <p:grpSp>
        <p:nvGrpSpPr>
          <p:cNvPr id="36873" name="Gruppe 2" title=""/>
          <p:cNvGrpSpPr/>
          <p:nvPr/>
        </p:nvGrpSpPr>
        <p:grpSpPr>
          <a:xfrm>
            <a:off x="468313" y="549275"/>
            <a:ext cx="1736725" cy="693738"/>
            <a:chOff x="1951" y="480744"/>
            <a:chExt cx="1736735" cy="694694"/>
          </a:xfrm>
        </p:grpSpPr>
        <p:sp>
          <p:nvSpPr>
            <p:cNvPr id="36874" name="Vinkeltegn 26" title="">
              <a:hlinkClick r:id="rId2" action="ppaction://hlinksldjump"/>
            </p:cNvPr>
            <p:cNvSpPr/>
            <p:nvPr/>
          </p:nvSpPr>
          <p:spPr>
            <a:xfrm>
              <a:off x="1951"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0">
                <a:spcBef>
                  <a:spcPct val="0"/>
                </a:spcBef>
                <a:buFontTx/>
                <a:buNone/>
              </a:pPr>
              <a:endParaRPr lang="nb-NO" altLang="nb-NO" sz="1800">
                <a:ea typeface="Arial" pitchFamily="34" charset="0"/>
              </a:endParaRPr>
            </a:p>
          </p:txBody>
        </p:sp>
        <p:sp>
          <p:nvSpPr>
            <p:cNvPr id="36875" name="Vinkeltegn 4"/>
            <p:cNvSpPr/>
            <p:nvPr/>
          </p:nvSpPr>
          <p:spPr>
            <a:xfrm>
              <a:off x="349615"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Pasient/ pårørende informasjon</a:t>
              </a:r>
            </a:p>
          </p:txBody>
        </p:sp>
      </p:grpSp>
      <p:grpSp>
        <p:nvGrpSpPr>
          <p:cNvPr id="36876" name="Gruppe 3" title=""/>
          <p:cNvGrpSpPr/>
          <p:nvPr/>
        </p:nvGrpSpPr>
        <p:grpSpPr>
          <a:xfrm>
            <a:off x="2030413" y="549275"/>
            <a:ext cx="1736725" cy="693738"/>
            <a:chOff x="1565013" y="480744"/>
            <a:chExt cx="1736735" cy="694694"/>
          </a:xfrm>
        </p:grpSpPr>
        <p:sp>
          <p:nvSpPr>
            <p:cNvPr id="36877" name="Vinkeltegn 29" title="">
              <a:hlinkClick r:id="rId3" action="ppaction://hlinksldjump"/>
            </p:cNvPr>
            <p:cNvSpPr/>
            <p:nvPr/>
          </p:nvSpPr>
          <p:spPr>
            <a:xfrm>
              <a:off x="1565013"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0">
                <a:spcBef>
                  <a:spcPct val="0"/>
                </a:spcBef>
                <a:buFontTx/>
                <a:buNone/>
              </a:pPr>
              <a:endParaRPr lang="nb-NO" altLang="nb-NO" sz="1800">
                <a:ea typeface="Arial" pitchFamily="34" charset="0"/>
              </a:endParaRPr>
            </a:p>
          </p:txBody>
        </p:sp>
        <p:sp>
          <p:nvSpPr>
            <p:cNvPr id="36878" name="Vinkeltegn 6"/>
            <p:cNvSpPr/>
            <p:nvPr/>
          </p:nvSpPr>
          <p:spPr>
            <a:xfrm>
              <a:off x="1912677"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Inntak og vurdering</a:t>
              </a:r>
            </a:p>
          </p:txBody>
        </p:sp>
      </p:grpSp>
      <p:grpSp>
        <p:nvGrpSpPr>
          <p:cNvPr id="36879" name="Gruppe 4" title=""/>
          <p:cNvGrpSpPr/>
          <p:nvPr/>
        </p:nvGrpSpPr>
        <p:grpSpPr>
          <a:xfrm>
            <a:off x="3594100" y="549275"/>
            <a:ext cx="1736725" cy="693738"/>
            <a:chOff x="3128076" y="480744"/>
            <a:chExt cx="1736735" cy="694694"/>
          </a:xfrm>
        </p:grpSpPr>
        <p:sp>
          <p:nvSpPr>
            <p:cNvPr id="36880" name="Vinkeltegn 32" title="">
              <a:hlinkClick r:id="" action="ppaction://noaction"/>
            </p:cNvPr>
            <p:cNvSpPr/>
            <p:nvPr/>
          </p:nvSpPr>
          <p:spPr>
            <a:xfrm>
              <a:off x="3128076"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0">
                <a:spcBef>
                  <a:spcPct val="0"/>
                </a:spcBef>
                <a:buFontTx/>
                <a:buNone/>
              </a:pPr>
              <a:endParaRPr lang="nb-NO" altLang="nb-NO" sz="1800">
                <a:ea typeface="Arial" pitchFamily="34" charset="0"/>
              </a:endParaRPr>
            </a:p>
          </p:txBody>
        </p:sp>
        <p:sp>
          <p:nvSpPr>
            <p:cNvPr id="36881" name="Vinkeltegn 8"/>
            <p:cNvSpPr/>
            <p:nvPr/>
          </p:nvSpPr>
          <p:spPr>
            <a:xfrm>
              <a:off x="3475741"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Utredning og diagnostikk</a:t>
              </a:r>
            </a:p>
          </p:txBody>
        </p:sp>
      </p:grpSp>
      <p:grpSp>
        <p:nvGrpSpPr>
          <p:cNvPr id="36882" name="Gruppe 6" title=""/>
          <p:cNvGrpSpPr/>
          <p:nvPr/>
        </p:nvGrpSpPr>
        <p:grpSpPr>
          <a:xfrm>
            <a:off x="6719888" y="549275"/>
            <a:ext cx="1736725" cy="693738"/>
            <a:chOff x="6254200" y="480744"/>
            <a:chExt cx="1736735" cy="694694"/>
          </a:xfrm>
        </p:grpSpPr>
        <p:sp>
          <p:nvSpPr>
            <p:cNvPr id="36883" name="Vinkeltegn 35" title="">
              <a:hlinkClick r:id="rId4" action="ppaction://hlinksldjump"/>
            </p:cNvPr>
            <p:cNvSpPr/>
            <p:nvPr/>
          </p:nvSpPr>
          <p:spPr>
            <a:xfrm>
              <a:off x="6254200"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0">
                <a:spcBef>
                  <a:spcPct val="0"/>
                </a:spcBef>
                <a:buFontTx/>
                <a:buNone/>
              </a:pPr>
              <a:endParaRPr lang="nb-NO" altLang="nb-NO" sz="1800">
                <a:ea typeface="Arial" pitchFamily="34" charset="0"/>
              </a:endParaRPr>
            </a:p>
          </p:txBody>
        </p:sp>
        <p:sp>
          <p:nvSpPr>
            <p:cNvPr id="36884" name="Vinkeltegn 12"/>
            <p:cNvSpPr/>
            <p:nvPr/>
          </p:nvSpPr>
          <p:spPr>
            <a:xfrm>
              <a:off x="6601864"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Pasientforløp - oversikt</a:t>
              </a:r>
            </a:p>
          </p:txBody>
        </p:sp>
      </p:grpSp>
      <p:grpSp>
        <p:nvGrpSpPr>
          <p:cNvPr id="36885" name="Gruppe 2" title=""/>
          <p:cNvGrpSpPr/>
          <p:nvPr/>
        </p:nvGrpSpPr>
        <p:grpSpPr>
          <a:xfrm>
            <a:off x="5148263" y="549275"/>
            <a:ext cx="1736725" cy="693738"/>
            <a:chOff x="1951" y="480744"/>
            <a:chExt cx="1736735" cy="694694"/>
          </a:xfrm>
        </p:grpSpPr>
        <p:sp>
          <p:nvSpPr>
            <p:cNvPr id="36886" name="Vinkeltegn 38" title="">
              <a:hlinkClick r:id="rId5" action="ppaction://hlinksldjump"/>
            </p:cNvPr>
            <p:cNvSpPr/>
            <p:nvPr/>
          </p:nvSpPr>
          <p:spPr>
            <a:xfrm>
              <a:off x="1951" y="480744"/>
              <a:ext cx="1736735" cy="694694"/>
            </a:xfrm>
            <a:prstGeom prst="chevron">
              <a:avLst>
                <a:gd name="adj" fmla="val 50000"/>
              </a:avLst>
            </a:prstGeom>
            <a:gradFill rotWithShape="1">
              <a:gsLst>
                <a:gs pos="0">
                  <a:srgbClr val="BCBCBC"/>
                </a:gs>
                <a:gs pos="35001">
                  <a:srgbClr val="D0D0D0"/>
                </a:gs>
                <a:gs pos="100000">
                  <a:srgbClr val="EDEDED"/>
                </a:gs>
              </a:gsLst>
              <a:lin ang="16200000" scaled="1"/>
            </a:gradFill>
            <a:ln>
              <a:solidFill>
                <a:srgbClr val="000000"/>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0">
                <a:spcBef>
                  <a:spcPct val="0"/>
                </a:spcBef>
                <a:buFontTx/>
                <a:buNone/>
              </a:pPr>
              <a:endParaRPr lang="nb-NO" altLang="nb-NO" sz="1800">
                <a:ea typeface="Arial" pitchFamily="34" charset="0"/>
              </a:endParaRPr>
            </a:p>
          </p:txBody>
        </p:sp>
        <p:sp>
          <p:nvSpPr>
            <p:cNvPr id="36887" name="Vinkeltegn 4"/>
            <p:cNvSpPr/>
            <p:nvPr/>
          </p:nvSpPr>
          <p:spPr>
            <a:xfrm>
              <a:off x="349615"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Behandling og tiltak</a:t>
              </a:r>
            </a:p>
          </p:txBody>
        </p:sp>
      </p:grpSp>
    </p:spTree>
  </p:cSld>
  <p:clrMapOvr>
    <a:masterClrMapping/>
  </p:clrMapOvr>
  <p:transition/>
  <p:timing/>
</p:sld>
</file>

<file path=ppt/slides/slide25.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title=""/>
        <p:cNvGrpSpPr/>
        <p:nvPr/>
      </p:nvGrpSpPr>
      <p:grpSpPr/>
      <p:sp>
        <p:nvSpPr>
          <p:cNvPr id="37890" name="TekstSylinder 24" title=""/>
          <p:cNvSpPr/>
          <p:nvPr/>
        </p:nvSpPr>
        <p:spPr>
          <a:xfrm>
            <a:off x="3851275" y="1700213"/>
            <a:ext cx="5041900" cy="4710112"/>
          </a:xfrm>
          <a:prstGeom prst="rect">
            <a:avLst/>
          </a:prstGeom>
          <a:noFill/>
          <a:ln>
            <a:noFill/>
            <a:miter lim="800000"/>
          </a:ln>
        </p:spPr>
        <p:txBody>
          <a:bodyPr>
            <a:sp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400" b="1"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Psykoedukasjon</a:t>
            </a:r>
            <a:endParaRPr kumimoji="0" lang="nb-NO" altLang="nb-NO" sz="1400" b="1"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Psykoedukasjon, eller opplæring, i hva en ticstilstand og Tourettes syndrom er, er selve grunnlaget for all behandling av ticstilstander og tourettes syndrom.</a:t>
            </a:r>
            <a:endPar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endPar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100" b="1" i="0" u="sng"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Psykoedukasjon omfatter følgende;</a:t>
            </a:r>
            <a:endParaRPr kumimoji="0" lang="nb-NO" altLang="nb-NO" sz="1100" b="1" i="0" u="sng"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457200" marR="0" lvl="1" indent="0" algn="l" defTabSz="914400" rtl="0" eaLnBrk="1" fontAlgn="base" latinLnBrk="0" hangingPunct="1">
              <a:lnSpc>
                <a:spcPct val="100000"/>
              </a:lnSpc>
              <a:spcBef>
                <a:spcPct val="0"/>
              </a:spcBef>
              <a:spcAft>
                <a:spcPct val="0"/>
              </a:spcAft>
              <a:buClrTx/>
              <a:buSzTx/>
              <a:buFont typeface="Arial" pitchFamily="34" charset="0"/>
              <a:buChar char="•"/>
            </a:pPr>
            <a:r>
              <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Årsak – informasjon om arvelighet og antatte nevrobiologisk opphav for tilstanden</a:t>
            </a:r>
            <a:endPar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457200" marR="0" lvl="1" indent="0" algn="l" defTabSz="914400" rtl="0" eaLnBrk="1" fontAlgn="base" latinLnBrk="0" hangingPunct="1">
              <a:lnSpc>
                <a:spcPct val="100000"/>
              </a:lnSpc>
              <a:spcBef>
                <a:spcPct val="0"/>
              </a:spcBef>
              <a:spcAft>
                <a:spcPct val="0"/>
              </a:spcAft>
              <a:buClrTx/>
              <a:buSzTx/>
              <a:buFont typeface="Arial" pitchFamily="34" charset="0"/>
              <a:buChar char="•"/>
            </a:pPr>
            <a:r>
              <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Informasjon om diagnosen – hvilke grunnlag settes diagnosen på</a:t>
            </a:r>
            <a:endPar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457200" marR="0" lvl="1" indent="0" algn="l" defTabSz="914400" rtl="0" eaLnBrk="1" fontAlgn="base" latinLnBrk="0" hangingPunct="1">
              <a:lnSpc>
                <a:spcPct val="100000"/>
              </a:lnSpc>
              <a:spcBef>
                <a:spcPct val="0"/>
              </a:spcBef>
              <a:spcAft>
                <a:spcPct val="0"/>
              </a:spcAft>
              <a:buClrTx/>
              <a:buSzTx/>
              <a:buFont typeface="Arial" pitchFamily="34" charset="0"/>
              <a:buChar char="•"/>
            </a:pPr>
            <a:r>
              <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Vanlige symptomer – vanligste tics og ticsutvikling, samt variasjon over tid</a:t>
            </a:r>
            <a:endPar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457200" marR="0" lvl="1" indent="0" algn="l" defTabSz="914400" rtl="0" eaLnBrk="1" fontAlgn="base" latinLnBrk="0" hangingPunct="1">
              <a:lnSpc>
                <a:spcPct val="100000"/>
              </a:lnSpc>
              <a:spcBef>
                <a:spcPct val="0"/>
              </a:spcBef>
              <a:spcAft>
                <a:spcPct val="0"/>
              </a:spcAft>
              <a:buClrTx/>
              <a:buSzTx/>
              <a:buFont typeface="Arial" pitchFamily="34" charset="0"/>
              <a:buChar char="•"/>
            </a:pPr>
            <a:r>
              <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Informasjon om vanlige tilstander som følger med (samsykelighet)</a:t>
            </a:r>
            <a:endPar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457200" marR="0" lvl="1" indent="0" algn="l" defTabSz="914400" rtl="0" eaLnBrk="1" fontAlgn="base" latinLnBrk="0" hangingPunct="1">
              <a:lnSpc>
                <a:spcPct val="100000"/>
              </a:lnSpc>
              <a:spcBef>
                <a:spcPct val="0"/>
              </a:spcBef>
              <a:spcAft>
                <a:spcPct val="0"/>
              </a:spcAft>
              <a:buClrTx/>
              <a:buSzTx/>
              <a:buFont typeface="Arial" pitchFamily="34" charset="0"/>
              <a:buChar char="•"/>
            </a:pPr>
            <a:r>
              <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Informasjon om hvordan følelser kan påvirke tics, stress kan for eksempel øke tics, det samme kan ro/avslapning. Individuelle triggere på kartlegges.</a:t>
            </a:r>
            <a:endPar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457200" marR="0" lvl="1" indent="0" algn="l" defTabSz="914400" rtl="0" eaLnBrk="1" fontAlgn="base" latinLnBrk="0" hangingPunct="1">
              <a:lnSpc>
                <a:spcPct val="100000"/>
              </a:lnSpc>
              <a:spcBef>
                <a:spcPct val="0"/>
              </a:spcBef>
              <a:spcAft>
                <a:spcPct val="0"/>
              </a:spcAft>
              <a:buClrTx/>
              <a:buSzTx/>
              <a:buFont typeface="Arial" pitchFamily="34" charset="0"/>
              <a:buChar char="•"/>
            </a:pPr>
            <a:endPar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For enkelte pasienter kan dette være tilstrekkelig. Det vil si at ticsene ikke gir en stor funksjonsnedsettelse i hverdagen. Kunnskap om tilstanden er da nok til å kunne mestre den. For andre kan det være tilstrekkelig med psykoedukasjon for ticstilstanden, men de kan ha behov for oppfølging av andre tilstander (samsykeligheten) som de har. </a:t>
            </a:r>
            <a:endPar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endPar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Andre plages i stor grad av sine tics, og har behov for videre behandling. Da kan </a:t>
            </a:r>
            <a:r>
              <a:rPr kumimoji="0" lang="nb-NO" altLang="nb-NO" sz="1100" b="1" i="0" u="sng"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Habit Reversal Training </a:t>
            </a:r>
            <a:r>
              <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være et alternativ.</a:t>
            </a:r>
            <a:endPar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endPar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100" b="1"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Det gjøres individuelle vurderinger med tanke på hvilke pasient som får hvilke behandlingstilbud. Tilbudet tilpasses ticsbelastning og eventuell annen samsykelighet. </a:t>
            </a:r>
            <a:endParaRPr kumimoji="0" lang="nb-NO" altLang="nb-NO" sz="1100" b="1"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endPar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endParaRPr kumimoji="0" lang="nb-NO" altLang="nb-NO" sz="1000" b="0" i="0" u="none" strike="noStrike" kern="1200" cap="none" spc="0" normalizeH="0" baseline="0" noProof="0">
              <a:solidFill>
                <a:schemeClr val="tx1"/>
              </a:solidFill>
              <a:uLnTx/>
              <a:uFillTx/>
              <a:ea typeface="Arial" pitchFamily="34" charset="0"/>
            </a:endParaRPr>
          </a:p>
        </p:txBody>
      </p:sp>
      <p:grpSp>
        <p:nvGrpSpPr>
          <p:cNvPr id="37891" name="Gruppe 2" title=""/>
          <p:cNvGrpSpPr/>
          <p:nvPr/>
        </p:nvGrpSpPr>
        <p:grpSpPr>
          <a:xfrm>
            <a:off x="468313" y="549275"/>
            <a:ext cx="1736725" cy="693738"/>
            <a:chOff x="1951" y="480744"/>
            <a:chExt cx="1736735" cy="694694"/>
          </a:xfrm>
        </p:grpSpPr>
        <p:sp>
          <p:nvSpPr>
            <p:cNvPr id="37892" name="Vinkeltegn 33" title="">
              <a:hlinkClick r:id="rId3" action="ppaction://hlinksldjump"/>
            </p:cNvPr>
            <p:cNvSpPr/>
            <p:nvPr/>
          </p:nvSpPr>
          <p:spPr>
            <a:xfrm>
              <a:off x="1951"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0">
                <a:spcBef>
                  <a:spcPct val="0"/>
                </a:spcBef>
                <a:buFontTx/>
                <a:buNone/>
              </a:pPr>
              <a:endParaRPr lang="nb-NO" altLang="nb-NO" sz="1800">
                <a:ea typeface="Arial" pitchFamily="34" charset="0"/>
              </a:endParaRPr>
            </a:p>
          </p:txBody>
        </p:sp>
        <p:sp>
          <p:nvSpPr>
            <p:cNvPr id="37893" name="Vinkeltegn 4"/>
            <p:cNvSpPr/>
            <p:nvPr/>
          </p:nvSpPr>
          <p:spPr>
            <a:xfrm>
              <a:off x="349615"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Pasient/ pårørende informasjon</a:t>
              </a:r>
            </a:p>
          </p:txBody>
        </p:sp>
      </p:grpSp>
      <p:grpSp>
        <p:nvGrpSpPr>
          <p:cNvPr id="37894" name="Gruppe 3" title=""/>
          <p:cNvGrpSpPr/>
          <p:nvPr/>
        </p:nvGrpSpPr>
        <p:grpSpPr>
          <a:xfrm>
            <a:off x="2030413" y="549275"/>
            <a:ext cx="1736725" cy="693738"/>
            <a:chOff x="1565013" y="480744"/>
            <a:chExt cx="1736735" cy="694694"/>
          </a:xfrm>
        </p:grpSpPr>
        <p:sp>
          <p:nvSpPr>
            <p:cNvPr id="37895" name="Vinkeltegn 36" title="">
              <a:hlinkClick r:id="rId4" action="ppaction://hlinksldjump"/>
            </p:cNvPr>
            <p:cNvSpPr/>
            <p:nvPr/>
          </p:nvSpPr>
          <p:spPr>
            <a:xfrm>
              <a:off x="1565013"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0">
                <a:spcBef>
                  <a:spcPct val="0"/>
                </a:spcBef>
                <a:buFontTx/>
                <a:buNone/>
              </a:pPr>
              <a:endParaRPr lang="nb-NO" altLang="nb-NO" sz="1800">
                <a:ea typeface="Arial" pitchFamily="34" charset="0"/>
              </a:endParaRPr>
            </a:p>
          </p:txBody>
        </p:sp>
        <p:sp>
          <p:nvSpPr>
            <p:cNvPr id="37896" name="Vinkeltegn 6"/>
            <p:cNvSpPr/>
            <p:nvPr/>
          </p:nvSpPr>
          <p:spPr>
            <a:xfrm>
              <a:off x="1912677"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Inntak og vurdering</a:t>
              </a:r>
            </a:p>
          </p:txBody>
        </p:sp>
      </p:grpSp>
      <p:grpSp>
        <p:nvGrpSpPr>
          <p:cNvPr id="37897" name="Gruppe 4" title=""/>
          <p:cNvGrpSpPr/>
          <p:nvPr/>
        </p:nvGrpSpPr>
        <p:grpSpPr>
          <a:xfrm>
            <a:off x="3594100" y="549275"/>
            <a:ext cx="1736725" cy="693738"/>
            <a:chOff x="3128076" y="480744"/>
            <a:chExt cx="1736735" cy="694694"/>
          </a:xfrm>
        </p:grpSpPr>
        <p:sp>
          <p:nvSpPr>
            <p:cNvPr id="37898" name="Vinkeltegn 39" title="">
              <a:hlinkClick r:id="rId5" action="ppaction://hlinksldjump"/>
            </p:cNvPr>
            <p:cNvSpPr/>
            <p:nvPr/>
          </p:nvSpPr>
          <p:spPr>
            <a:xfrm>
              <a:off x="3128076"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0">
                <a:spcBef>
                  <a:spcPct val="0"/>
                </a:spcBef>
                <a:buFontTx/>
                <a:buNone/>
              </a:pPr>
              <a:endParaRPr lang="nb-NO" altLang="nb-NO" sz="1800">
                <a:ea typeface="Arial" pitchFamily="34" charset="0"/>
              </a:endParaRPr>
            </a:p>
          </p:txBody>
        </p:sp>
        <p:sp>
          <p:nvSpPr>
            <p:cNvPr id="37899" name="Vinkeltegn 8"/>
            <p:cNvSpPr/>
            <p:nvPr/>
          </p:nvSpPr>
          <p:spPr>
            <a:xfrm>
              <a:off x="3475741"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Utredning og diagnostikk</a:t>
              </a:r>
            </a:p>
          </p:txBody>
        </p:sp>
      </p:grpSp>
      <p:grpSp>
        <p:nvGrpSpPr>
          <p:cNvPr id="37900" name="Gruppe 6" title=""/>
          <p:cNvGrpSpPr/>
          <p:nvPr/>
        </p:nvGrpSpPr>
        <p:grpSpPr>
          <a:xfrm>
            <a:off x="6719888" y="549275"/>
            <a:ext cx="1736725" cy="693738"/>
            <a:chOff x="6254200" y="480744"/>
            <a:chExt cx="1736735" cy="694694"/>
          </a:xfrm>
        </p:grpSpPr>
        <p:sp>
          <p:nvSpPr>
            <p:cNvPr id="37901" name="Vinkeltegn 57" title="">
              <a:hlinkClick r:id="rId3" action="ppaction://hlinksldjump"/>
            </p:cNvPr>
            <p:cNvSpPr/>
            <p:nvPr/>
          </p:nvSpPr>
          <p:spPr>
            <a:xfrm>
              <a:off x="6254200"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0">
                <a:spcBef>
                  <a:spcPct val="0"/>
                </a:spcBef>
                <a:buFontTx/>
                <a:buNone/>
              </a:pPr>
              <a:endParaRPr lang="nb-NO" altLang="nb-NO" sz="1800">
                <a:ea typeface="Arial" pitchFamily="34" charset="0"/>
              </a:endParaRPr>
            </a:p>
          </p:txBody>
        </p:sp>
        <p:sp>
          <p:nvSpPr>
            <p:cNvPr id="37902" name="Vinkeltegn 12"/>
            <p:cNvSpPr/>
            <p:nvPr/>
          </p:nvSpPr>
          <p:spPr>
            <a:xfrm>
              <a:off x="6601864"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Pasientforløp - oversikt</a:t>
              </a:r>
            </a:p>
          </p:txBody>
        </p:sp>
      </p:grpSp>
      <p:grpSp>
        <p:nvGrpSpPr>
          <p:cNvPr id="37903" name="Gruppe 2" title=""/>
          <p:cNvGrpSpPr/>
          <p:nvPr/>
        </p:nvGrpSpPr>
        <p:grpSpPr>
          <a:xfrm>
            <a:off x="5148263" y="549275"/>
            <a:ext cx="1736725" cy="693738"/>
            <a:chOff x="1951" y="480744"/>
            <a:chExt cx="1736735" cy="694694"/>
          </a:xfrm>
        </p:grpSpPr>
        <p:sp>
          <p:nvSpPr>
            <p:cNvPr id="37904" name="Vinkeltegn 60" title="">
              <a:hlinkClick r:id="rId4" action="ppaction://hlinksldjump"/>
            </p:cNvPr>
            <p:cNvSpPr/>
            <p:nvPr/>
          </p:nvSpPr>
          <p:spPr>
            <a:xfrm>
              <a:off x="1951" y="480744"/>
              <a:ext cx="1736735" cy="694694"/>
            </a:xfrm>
            <a:prstGeom prst="chevron">
              <a:avLst>
                <a:gd name="adj" fmla="val 50000"/>
              </a:avLst>
            </a:prstGeom>
            <a:gradFill rotWithShape="1">
              <a:gsLst>
                <a:gs pos="0">
                  <a:srgbClr val="BCBCBC"/>
                </a:gs>
                <a:gs pos="35001">
                  <a:srgbClr val="D0D0D0"/>
                </a:gs>
                <a:gs pos="100000">
                  <a:srgbClr val="EDEDED"/>
                </a:gs>
              </a:gsLst>
              <a:lin ang="16200000" scaled="1"/>
            </a:gradFill>
            <a:ln>
              <a:solidFill>
                <a:srgbClr val="000000"/>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0">
                <a:spcBef>
                  <a:spcPct val="0"/>
                </a:spcBef>
                <a:buFontTx/>
                <a:buNone/>
              </a:pPr>
              <a:endParaRPr lang="nb-NO" altLang="nb-NO" sz="1800">
                <a:ea typeface="Arial" pitchFamily="34" charset="0"/>
              </a:endParaRPr>
            </a:p>
          </p:txBody>
        </p:sp>
        <p:sp>
          <p:nvSpPr>
            <p:cNvPr id="37905" name="Vinkeltegn 4"/>
            <p:cNvSpPr/>
            <p:nvPr/>
          </p:nvSpPr>
          <p:spPr>
            <a:xfrm>
              <a:off x="349615"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Behandling og tiltak</a:t>
              </a:r>
            </a:p>
          </p:txBody>
        </p:sp>
      </p:grpSp>
      <p:sp>
        <p:nvSpPr>
          <p:cNvPr id="37906" name="Avrundet rektangel 63" title=""/>
          <p:cNvSpPr/>
          <p:nvPr/>
        </p:nvSpPr>
        <p:spPr>
          <a:xfrm>
            <a:off x="468313" y="1700213"/>
            <a:ext cx="3024187" cy="433387"/>
          </a:xfrm>
          <a:prstGeom prst="roundRect">
            <a:avLst>
              <a:gd name="adj" fmla="val 16667"/>
            </a:avLst>
          </a:prstGeom>
          <a:gradFill rotWithShape="1">
            <a:gsLst>
              <a:gs pos="0">
                <a:srgbClr val="BCBCBC"/>
              </a:gs>
              <a:gs pos="35001">
                <a:srgbClr val="D0D0D0"/>
              </a:gs>
              <a:gs pos="100000">
                <a:srgbClr val="EDEDED"/>
              </a:gs>
            </a:gsLst>
            <a:lin ang="16200000" scaled="1"/>
          </a:gradFill>
          <a:ln>
            <a:solidFill>
              <a:prstClr val="black"/>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0">
              <a:lnSpc>
                <a:spcPct val="100000"/>
              </a:lnSpc>
              <a:spcBef>
                <a:spcPct val="0"/>
              </a:spcBef>
              <a:spcAft>
                <a:spcPct val="0"/>
              </a:spcAft>
              <a:buClrTx/>
              <a:buSzTx/>
              <a:buFontTx/>
              <a:buNone/>
            </a:pPr>
            <a:r>
              <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Psykoedukasjon</a:t>
            </a:r>
            <a:endParaRPr kumimoji="0" lang="nb-NO" altLang="nb-NO" sz="1400" b="0" i="0" u="none" strike="noStrike" kern="1200" cap="none" spc="0" normalizeH="0" baseline="0" noProof="0">
              <a:uLnTx/>
              <a:uFillTx/>
              <a:ea typeface="Arial" pitchFamily="34" charset="0"/>
            </a:endParaRPr>
          </a:p>
        </p:txBody>
      </p:sp>
      <p:sp>
        <p:nvSpPr>
          <p:cNvPr id="37907" name="Avrundet rektangel 64"/>
          <p:cNvSpPr/>
          <p:nvPr/>
        </p:nvSpPr>
        <p:spPr>
          <a:xfrm>
            <a:off x="468313" y="2276475"/>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Habit reversal training</a:t>
            </a:r>
            <a:endParaRPr kumimoji="0" lang="nb-NO" sz="1400" b="0" i="0" u="none" strike="noStrike" kern="1200" cap="none" spc="0" normalizeH="0" baseline="0" noProof="0">
              <a:ln>
                <a:noFill/>
              </a:ln>
              <a:solidFill>
                <a:schemeClr val="dk1"/>
              </a:solidFill>
              <a:uLnTx/>
              <a:uFillTx/>
              <a:latin typeface="+mn-lt"/>
              <a:ea typeface="+mn-ea"/>
              <a:cs typeface="+mn-cs"/>
            </a:endParaRPr>
          </a:p>
        </p:txBody>
      </p:sp>
      <p:sp>
        <p:nvSpPr>
          <p:cNvPr id="37908" name="Avrundet rektangel 65"/>
          <p:cNvSpPr/>
          <p:nvPr/>
        </p:nvSpPr>
        <p:spPr>
          <a:xfrm>
            <a:off x="468313" y="2852738"/>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Raserihåndtering/</a:t>
            </a:r>
          </a:p>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sinnemestring</a:t>
            </a:r>
            <a:endParaRPr kumimoji="0" lang="nb-NO" sz="1400" b="0" i="0" u="none" strike="noStrike" kern="1200" cap="none" spc="0" normalizeH="0" baseline="0" noProof="0">
              <a:ln>
                <a:noFill/>
              </a:ln>
              <a:solidFill>
                <a:schemeClr val="dk1"/>
              </a:solidFill>
              <a:uLnTx/>
              <a:uFillTx/>
              <a:latin typeface="+mn-lt"/>
              <a:ea typeface="+mn-ea"/>
              <a:cs typeface="+mn-cs"/>
            </a:endParaRPr>
          </a:p>
        </p:txBody>
      </p:sp>
      <p:sp>
        <p:nvSpPr>
          <p:cNvPr id="37909" name="Avrundet rektangel 66"/>
          <p:cNvSpPr/>
          <p:nvPr/>
        </p:nvSpPr>
        <p:spPr>
          <a:xfrm>
            <a:off x="468313" y="3429000"/>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Medikamenter</a:t>
            </a:r>
          </a:p>
        </p:txBody>
      </p:sp>
      <p:sp>
        <p:nvSpPr>
          <p:cNvPr id="37910" name="Avrundet rektangel 67"/>
          <p:cNvSpPr/>
          <p:nvPr/>
        </p:nvSpPr>
        <p:spPr>
          <a:xfrm>
            <a:off x="468313" y="4005263"/>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Annet</a:t>
            </a:r>
          </a:p>
        </p:txBody>
      </p:sp>
      <p:sp>
        <p:nvSpPr>
          <p:cNvPr id="37911" name="Avrundet rektangel 68"/>
          <p:cNvSpPr/>
          <p:nvPr/>
        </p:nvSpPr>
        <p:spPr>
          <a:xfrm>
            <a:off x="468313" y="4581525"/>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Samlet pasientforløp</a:t>
            </a:r>
          </a:p>
        </p:txBody>
      </p:sp>
      <p:sp>
        <p:nvSpPr>
          <p:cNvPr id="37912" name="Hjem 25" title="">
            <a:hlinkClick action="ppaction://hlinkshowjump?jump=firstslide"/>
          </p:cNvPr>
          <p:cNvSpPr/>
          <p:nvPr/>
        </p:nvSpPr>
        <p:spPr>
          <a:xfrm>
            <a:off x="8532813" y="6237288"/>
            <a:ext cx="431800" cy="360362"/>
          </a:xfrm>
          <a:prstGeom prst="actionButtonHome">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0">
              <a:lnSpc>
                <a:spcPct val="100000"/>
              </a:lnSpc>
              <a:spcBef>
                <a:spcPct val="0"/>
              </a:spcBef>
              <a:spcAft>
                <a:spcPct val="0"/>
              </a:spcAft>
              <a:buClrTx/>
              <a:buSzTx/>
              <a:buFontTx/>
              <a:buNone/>
            </a:pPr>
            <a:endParaRPr kumimoji="0" lang="nb-NO" altLang="en-US" sz="18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sym typeface="Wingdings" charset="2"/>
            </a:endParaRPr>
          </a:p>
        </p:txBody>
      </p:sp>
    </p:spTree>
  </p:cSld>
  <p:clrMapOvr>
    <a:masterClrMapping/>
  </p:clrMapOvr>
  <p:transition/>
  <p:timing/>
</p:sld>
</file>

<file path=ppt/slides/slide26.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title=""/>
        <p:cNvGrpSpPr/>
        <p:nvPr/>
      </p:nvGrpSpPr>
      <p:grpSpPr/>
      <p:sp>
        <p:nvSpPr>
          <p:cNvPr id="38914" name="TekstSylinder 24" title=""/>
          <p:cNvSpPr/>
          <p:nvPr/>
        </p:nvSpPr>
        <p:spPr>
          <a:xfrm>
            <a:off x="3851275" y="1700213"/>
            <a:ext cx="5041900" cy="4540250"/>
          </a:xfrm>
          <a:prstGeom prst="rect">
            <a:avLst/>
          </a:prstGeom>
          <a:noFill/>
          <a:ln>
            <a:noFill/>
            <a:miter lim="800000"/>
          </a:ln>
        </p:spPr>
        <p:txBody>
          <a:bodyPr>
            <a:sp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400" b="1"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Habit Reversal Training</a:t>
            </a:r>
            <a:endParaRPr kumimoji="0" lang="nb-NO" altLang="nb-NO" sz="1400" b="1"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Habit Reversal Training er en atferdsterapeutisk tilnærming til ticstilstander. Behandlingen er egnet for barn over 10 år, og voksne som er motivert for å gjøre noe med sine tics. </a:t>
            </a:r>
            <a:r>
              <a:rPr kumimoji="0" lang="nb-NO" altLang="nb-NO" sz="1100" b="1" i="0" u="sng"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Dette gjelder for pasienter med moderat til alvorlig ticsbelastning</a:t>
            </a:r>
            <a:r>
              <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a:t>
            </a:r>
            <a:endPar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endPar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Behandlingen er krevende og for mange kan det være vanskelig å gjennomføre. Særlig ved samsykelighet som ADHD eller store lærevansker.</a:t>
            </a:r>
            <a:endPar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endPar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100" b="1" i="0" u="sng"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Behandlingen består av følgende;</a:t>
            </a:r>
            <a:endParaRPr kumimoji="0" lang="nb-NO" altLang="nb-NO" sz="1100" b="1" i="0" u="sng"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 typeface="Arial" pitchFamily="34" charset="0"/>
              <a:buChar char="•"/>
            </a:pPr>
            <a:r>
              <a:rPr kumimoji="0" lang="nb-NO" altLang="nb-NO" sz="1100" b="1"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Psykoedukasjon – </a:t>
            </a:r>
            <a:r>
              <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opplæring i ticstilstanden.</a:t>
            </a:r>
            <a:endParaRPr kumimoji="0" lang="nb-NO" altLang="nb-NO" sz="1100" b="1"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 typeface="Arial" pitchFamily="34" charset="0"/>
              <a:buChar char="•"/>
            </a:pPr>
            <a:r>
              <a:rPr kumimoji="0" lang="nb-NO" altLang="nb-NO" sz="1100" b="1"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Bevissthetstrening</a:t>
            </a:r>
            <a:r>
              <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 – trene på å bli kjent med når tics inntreffer og hva som går forut for ticset.</a:t>
            </a:r>
            <a:endPar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 typeface="Arial" pitchFamily="34" charset="0"/>
              <a:buChar char="•"/>
            </a:pPr>
            <a:r>
              <a:rPr kumimoji="0" lang="nb-NO" altLang="nb-NO" sz="1100" b="1"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Funksjonsbasert kartlegging og intervensjon </a:t>
            </a:r>
            <a:r>
              <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 gjennom registreringer forsøker man å se når ticsene er kraftigst og om andre forhold kan endres for å redusere ticsbelastningen. Det vil si avdekke hva som trigger og utløser ticsene. </a:t>
            </a:r>
            <a:endPar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 typeface="Arial" pitchFamily="34" charset="0"/>
              <a:buChar char="•"/>
            </a:pPr>
            <a:r>
              <a:rPr kumimoji="0" lang="nb-NO" altLang="nb-NO" sz="1100" b="1"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Habit reversal training </a:t>
            </a:r>
            <a:r>
              <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 trene på å sette inn en konkurrerende respons til ticset. Det vil si, gjøre noe annet enn å ticse når ticset melder seg. </a:t>
            </a:r>
            <a:endPar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 typeface="Arial" pitchFamily="34" charset="0"/>
              <a:buChar char="•"/>
            </a:pPr>
            <a:r>
              <a:rPr kumimoji="0" lang="nb-NO" altLang="nb-NO" sz="1100" b="1"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Avslapningsøvelser – </a:t>
            </a:r>
            <a:r>
              <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mange barn, unge og voksne med ticstilstander har muskelspenninger og problemer med å slappe av, noe som igjen øker ticsbelastningen. </a:t>
            </a:r>
            <a:endPar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 typeface="Arial" pitchFamily="34" charset="0"/>
              <a:buChar char="•"/>
            </a:pPr>
            <a:endParaRPr kumimoji="0" lang="nb-NO" altLang="nb-NO" sz="1100" b="1"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100" b="1"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Behandlingen gis over 10-12 timer, med 2-3 booster timer i etterkant. For noen kan dette være tilstrekkelig, andre må kombinere HRT med medikamentell behandling. </a:t>
            </a:r>
            <a:endParaRPr kumimoji="0" lang="nb-NO" altLang="nb-NO" sz="1100" b="1"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endParaRPr kumimoji="0" lang="nb-NO" altLang="nb-NO" sz="1100" b="1"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ABUP har laget egen informasjonsfilm; </a:t>
            </a:r>
            <a:r>
              <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hlinkClick r:id="rId2"/>
              </a:rPr>
              <a:t>Habit Reversal Training;  </a:t>
            </a:r>
            <a:endParaRPr kumimoji="0" lang="nb-NO" altLang="nb-NO" sz="1100" b="0" i="0" u="none" strike="noStrike" kern="1200" cap="none" spc="0" normalizeH="0" baseline="0" noProof="0">
              <a:solidFill>
                <a:schemeClr val="tx1"/>
              </a:solidFill>
              <a:uLnTx/>
              <a:uFillTx/>
              <a:ea typeface="Arial" pitchFamily="34" charset="0"/>
              <a:hlinkClick r:id="rId3"/>
            </a:endParaRPr>
          </a:p>
        </p:txBody>
      </p:sp>
      <p:grpSp>
        <p:nvGrpSpPr>
          <p:cNvPr id="38915" name="Gruppe 2" title=""/>
          <p:cNvGrpSpPr/>
          <p:nvPr/>
        </p:nvGrpSpPr>
        <p:grpSpPr>
          <a:xfrm>
            <a:off x="468313" y="549275"/>
            <a:ext cx="1736725" cy="693738"/>
            <a:chOff x="1951" y="480744"/>
            <a:chExt cx="1736735" cy="694694"/>
          </a:xfrm>
        </p:grpSpPr>
        <p:sp>
          <p:nvSpPr>
            <p:cNvPr id="38916" name="Vinkeltegn 27" title="">
              <a:hlinkClick r:id="rId4" action="ppaction://hlinksldjump"/>
            </p:cNvPr>
            <p:cNvSpPr/>
            <p:nvPr/>
          </p:nvSpPr>
          <p:spPr>
            <a:xfrm>
              <a:off x="1951"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0">
                <a:spcBef>
                  <a:spcPct val="0"/>
                </a:spcBef>
                <a:buFontTx/>
                <a:buNone/>
              </a:pPr>
              <a:endParaRPr lang="nb-NO" altLang="nb-NO" sz="1800">
                <a:ea typeface="Arial" pitchFamily="34" charset="0"/>
              </a:endParaRPr>
            </a:p>
          </p:txBody>
        </p:sp>
        <p:sp>
          <p:nvSpPr>
            <p:cNvPr id="38917" name="Vinkeltegn 4"/>
            <p:cNvSpPr/>
            <p:nvPr/>
          </p:nvSpPr>
          <p:spPr>
            <a:xfrm>
              <a:off x="349615"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Pasient/ pårørende informasjon</a:t>
              </a:r>
            </a:p>
          </p:txBody>
        </p:sp>
      </p:grpSp>
      <p:grpSp>
        <p:nvGrpSpPr>
          <p:cNvPr id="38918" name="Gruppe 3" title=""/>
          <p:cNvGrpSpPr/>
          <p:nvPr/>
        </p:nvGrpSpPr>
        <p:grpSpPr>
          <a:xfrm>
            <a:off x="2030413" y="549275"/>
            <a:ext cx="1736725" cy="693738"/>
            <a:chOff x="1565013" y="480744"/>
            <a:chExt cx="1736735" cy="694694"/>
          </a:xfrm>
        </p:grpSpPr>
        <p:sp>
          <p:nvSpPr>
            <p:cNvPr id="38919" name="Vinkeltegn 30" title="">
              <a:hlinkClick r:id="" action="ppaction://noaction"/>
            </p:cNvPr>
            <p:cNvSpPr/>
            <p:nvPr/>
          </p:nvSpPr>
          <p:spPr>
            <a:xfrm>
              <a:off x="1565013"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0">
                <a:spcBef>
                  <a:spcPct val="0"/>
                </a:spcBef>
                <a:buFontTx/>
                <a:buNone/>
              </a:pPr>
              <a:endParaRPr lang="nb-NO" altLang="nb-NO" sz="1800">
                <a:ea typeface="Arial" pitchFamily="34" charset="0"/>
              </a:endParaRPr>
            </a:p>
          </p:txBody>
        </p:sp>
        <p:sp>
          <p:nvSpPr>
            <p:cNvPr id="38920" name="Vinkeltegn 6"/>
            <p:cNvSpPr/>
            <p:nvPr/>
          </p:nvSpPr>
          <p:spPr>
            <a:xfrm>
              <a:off x="1912677"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Inntak og vurdering</a:t>
              </a:r>
            </a:p>
          </p:txBody>
        </p:sp>
      </p:grpSp>
      <p:grpSp>
        <p:nvGrpSpPr>
          <p:cNvPr id="38921" name="Gruppe 4" title=""/>
          <p:cNvGrpSpPr/>
          <p:nvPr/>
        </p:nvGrpSpPr>
        <p:grpSpPr>
          <a:xfrm>
            <a:off x="3594100" y="549275"/>
            <a:ext cx="1736725" cy="693738"/>
            <a:chOff x="3128076" y="480744"/>
            <a:chExt cx="1736735" cy="694694"/>
          </a:xfrm>
        </p:grpSpPr>
        <p:sp>
          <p:nvSpPr>
            <p:cNvPr id="38922" name="Vinkeltegn 39" title="">
              <a:hlinkClick r:id="rId5" action="ppaction://hlinksldjump"/>
            </p:cNvPr>
            <p:cNvSpPr/>
            <p:nvPr/>
          </p:nvSpPr>
          <p:spPr>
            <a:xfrm>
              <a:off x="3128076"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0">
                <a:spcBef>
                  <a:spcPct val="0"/>
                </a:spcBef>
                <a:buFontTx/>
                <a:buNone/>
              </a:pPr>
              <a:endParaRPr lang="nb-NO" altLang="nb-NO" sz="1800">
                <a:ea typeface="Arial" pitchFamily="34" charset="0"/>
              </a:endParaRPr>
            </a:p>
          </p:txBody>
        </p:sp>
        <p:sp>
          <p:nvSpPr>
            <p:cNvPr id="38923" name="Vinkeltegn 8"/>
            <p:cNvSpPr/>
            <p:nvPr/>
          </p:nvSpPr>
          <p:spPr>
            <a:xfrm>
              <a:off x="3475741"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Utredning og diagnostikk</a:t>
              </a:r>
            </a:p>
          </p:txBody>
        </p:sp>
      </p:grpSp>
      <p:grpSp>
        <p:nvGrpSpPr>
          <p:cNvPr id="38924" name="Gruppe 6" title=""/>
          <p:cNvGrpSpPr/>
          <p:nvPr/>
        </p:nvGrpSpPr>
        <p:grpSpPr>
          <a:xfrm>
            <a:off x="6719888" y="549275"/>
            <a:ext cx="1736725" cy="693738"/>
            <a:chOff x="6254200" y="480744"/>
            <a:chExt cx="1736735" cy="694694"/>
          </a:xfrm>
        </p:grpSpPr>
        <p:sp>
          <p:nvSpPr>
            <p:cNvPr id="38925" name="Vinkeltegn 57" title="">
              <a:hlinkClick r:id="rId6" action="ppaction://hlinksldjump"/>
            </p:cNvPr>
            <p:cNvSpPr/>
            <p:nvPr/>
          </p:nvSpPr>
          <p:spPr>
            <a:xfrm>
              <a:off x="6254200"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0">
                <a:spcBef>
                  <a:spcPct val="0"/>
                </a:spcBef>
                <a:buFontTx/>
                <a:buNone/>
              </a:pPr>
              <a:endParaRPr lang="nb-NO" altLang="nb-NO" sz="1800">
                <a:ea typeface="Arial" pitchFamily="34" charset="0"/>
              </a:endParaRPr>
            </a:p>
          </p:txBody>
        </p:sp>
        <p:sp>
          <p:nvSpPr>
            <p:cNvPr id="38926" name="Vinkeltegn 12"/>
            <p:cNvSpPr/>
            <p:nvPr/>
          </p:nvSpPr>
          <p:spPr>
            <a:xfrm>
              <a:off x="6601864"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Pasientforløp - oversikt</a:t>
              </a:r>
            </a:p>
          </p:txBody>
        </p:sp>
      </p:grpSp>
      <p:grpSp>
        <p:nvGrpSpPr>
          <p:cNvPr id="38927" name="Gruppe 2" title=""/>
          <p:cNvGrpSpPr/>
          <p:nvPr/>
        </p:nvGrpSpPr>
        <p:grpSpPr>
          <a:xfrm>
            <a:off x="5148263" y="549275"/>
            <a:ext cx="1736725" cy="693738"/>
            <a:chOff x="1951" y="480744"/>
            <a:chExt cx="1736735" cy="694694"/>
          </a:xfrm>
        </p:grpSpPr>
        <p:sp>
          <p:nvSpPr>
            <p:cNvPr id="38928" name="Vinkeltegn 60" title="">
              <a:hlinkClick r:id="rId7" action="ppaction://hlinksldjump"/>
            </p:cNvPr>
            <p:cNvSpPr/>
            <p:nvPr/>
          </p:nvSpPr>
          <p:spPr>
            <a:xfrm>
              <a:off x="1951" y="480744"/>
              <a:ext cx="1736735" cy="694694"/>
            </a:xfrm>
            <a:prstGeom prst="chevron">
              <a:avLst>
                <a:gd name="adj" fmla="val 50000"/>
              </a:avLst>
            </a:prstGeom>
            <a:gradFill rotWithShape="1">
              <a:gsLst>
                <a:gs pos="0">
                  <a:srgbClr val="BCBCBC"/>
                </a:gs>
                <a:gs pos="35001">
                  <a:srgbClr val="D0D0D0"/>
                </a:gs>
                <a:gs pos="100000">
                  <a:srgbClr val="EDEDED"/>
                </a:gs>
              </a:gsLst>
              <a:lin ang="16200000" scaled="1"/>
            </a:gradFill>
            <a:ln>
              <a:solidFill>
                <a:srgbClr val="000000"/>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0">
                <a:spcBef>
                  <a:spcPct val="0"/>
                </a:spcBef>
                <a:buFontTx/>
                <a:buNone/>
              </a:pPr>
              <a:endParaRPr lang="nb-NO" altLang="nb-NO" sz="1800">
                <a:ea typeface="Arial" pitchFamily="34" charset="0"/>
              </a:endParaRPr>
            </a:p>
          </p:txBody>
        </p:sp>
        <p:sp>
          <p:nvSpPr>
            <p:cNvPr id="38929" name="Vinkeltegn 4"/>
            <p:cNvSpPr/>
            <p:nvPr/>
          </p:nvSpPr>
          <p:spPr>
            <a:xfrm>
              <a:off x="349615"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Behandling og tiltak</a:t>
              </a:r>
            </a:p>
          </p:txBody>
        </p:sp>
      </p:grpSp>
      <p:sp>
        <p:nvSpPr>
          <p:cNvPr id="38930" name="Avrundet rektangel 62"/>
          <p:cNvSpPr/>
          <p:nvPr/>
        </p:nvSpPr>
        <p:spPr>
          <a:xfrm>
            <a:off x="468313" y="1700213"/>
            <a:ext cx="3024187" cy="433387"/>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Psykoedukasjon</a:t>
            </a:r>
            <a:endParaRPr kumimoji="0" lang="nb-NO" sz="1400" b="0" i="0" u="none" strike="noStrike" kern="1200" cap="none" spc="0" normalizeH="0" baseline="0" noProof="0">
              <a:ln>
                <a:noFill/>
              </a:ln>
              <a:solidFill>
                <a:schemeClr val="dk1"/>
              </a:solidFill>
              <a:uLnTx/>
              <a:uFillTx/>
              <a:latin typeface="+mn-lt"/>
              <a:ea typeface="+mn-ea"/>
              <a:cs typeface="+mn-cs"/>
            </a:endParaRPr>
          </a:p>
        </p:txBody>
      </p:sp>
      <p:sp>
        <p:nvSpPr>
          <p:cNvPr id="38931" name="Avrundet rektangel 63" title=""/>
          <p:cNvSpPr/>
          <p:nvPr/>
        </p:nvSpPr>
        <p:spPr>
          <a:xfrm>
            <a:off x="468313" y="2276475"/>
            <a:ext cx="3024187" cy="431800"/>
          </a:xfrm>
          <a:prstGeom prst="roundRect">
            <a:avLst>
              <a:gd name="adj" fmla="val 16667"/>
            </a:avLst>
          </a:prstGeom>
          <a:gradFill rotWithShape="1">
            <a:gsLst>
              <a:gs pos="0">
                <a:srgbClr val="BCBCBC"/>
              </a:gs>
              <a:gs pos="35001">
                <a:srgbClr val="D0D0D0"/>
              </a:gs>
              <a:gs pos="100000">
                <a:srgbClr val="EDEDED"/>
              </a:gs>
            </a:gsLst>
            <a:lin ang="16200000" scaled="1"/>
          </a:gradFill>
          <a:ln>
            <a:solidFill>
              <a:prstClr val="black"/>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0">
              <a:lnSpc>
                <a:spcPct val="100000"/>
              </a:lnSpc>
              <a:spcBef>
                <a:spcPct val="0"/>
              </a:spcBef>
              <a:spcAft>
                <a:spcPct val="0"/>
              </a:spcAft>
              <a:buClrTx/>
              <a:buSzTx/>
              <a:buFontTx/>
              <a:buNone/>
            </a:pPr>
            <a:r>
              <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Habit reversal training</a:t>
            </a:r>
            <a:endParaRPr kumimoji="0" lang="nb-NO" altLang="nb-NO" sz="1400" b="0" i="0" u="none" strike="noStrike" kern="1200" cap="none" spc="0" normalizeH="0" baseline="0" noProof="0">
              <a:uLnTx/>
              <a:uFillTx/>
              <a:ea typeface="Arial" pitchFamily="34" charset="0"/>
            </a:endParaRPr>
          </a:p>
        </p:txBody>
      </p:sp>
      <p:sp>
        <p:nvSpPr>
          <p:cNvPr id="38932" name="Avrundet rektangel 64"/>
          <p:cNvSpPr/>
          <p:nvPr/>
        </p:nvSpPr>
        <p:spPr>
          <a:xfrm>
            <a:off x="468313" y="2852738"/>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Raserihåndtering/</a:t>
            </a:r>
          </a:p>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sinnemestring</a:t>
            </a:r>
            <a:endParaRPr kumimoji="0" lang="nb-NO" sz="1400" b="0" i="0" u="none" strike="noStrike" kern="1200" cap="none" spc="0" normalizeH="0" baseline="0" noProof="0">
              <a:ln>
                <a:noFill/>
              </a:ln>
              <a:solidFill>
                <a:schemeClr val="dk1"/>
              </a:solidFill>
              <a:uLnTx/>
              <a:uFillTx/>
              <a:latin typeface="+mn-lt"/>
              <a:ea typeface="+mn-ea"/>
              <a:cs typeface="+mn-cs"/>
            </a:endParaRPr>
          </a:p>
        </p:txBody>
      </p:sp>
      <p:sp>
        <p:nvSpPr>
          <p:cNvPr id="38933" name="Avrundet rektangel 65"/>
          <p:cNvSpPr/>
          <p:nvPr/>
        </p:nvSpPr>
        <p:spPr>
          <a:xfrm>
            <a:off x="468313" y="3429000"/>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Medikamenter</a:t>
            </a:r>
          </a:p>
        </p:txBody>
      </p:sp>
      <p:sp>
        <p:nvSpPr>
          <p:cNvPr id="38934" name="Avrundet rektangel 66"/>
          <p:cNvSpPr/>
          <p:nvPr/>
        </p:nvSpPr>
        <p:spPr>
          <a:xfrm>
            <a:off x="468313" y="4005263"/>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Annet</a:t>
            </a:r>
          </a:p>
        </p:txBody>
      </p:sp>
      <p:sp>
        <p:nvSpPr>
          <p:cNvPr id="38935" name="Avrundet rektangel 67"/>
          <p:cNvSpPr/>
          <p:nvPr/>
        </p:nvSpPr>
        <p:spPr>
          <a:xfrm>
            <a:off x="468313" y="4581525"/>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Samlet pasientforløp</a:t>
            </a:r>
          </a:p>
        </p:txBody>
      </p:sp>
      <p:sp>
        <p:nvSpPr>
          <p:cNvPr id="38936" name="Hjem 25" title="">
            <a:hlinkClick action="ppaction://hlinkshowjump?jump=firstslide"/>
          </p:cNvPr>
          <p:cNvSpPr/>
          <p:nvPr/>
        </p:nvSpPr>
        <p:spPr>
          <a:xfrm>
            <a:off x="8532813" y="6237288"/>
            <a:ext cx="431800" cy="360362"/>
          </a:xfrm>
          <a:prstGeom prst="actionButtonHome">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0">
              <a:lnSpc>
                <a:spcPct val="100000"/>
              </a:lnSpc>
              <a:spcBef>
                <a:spcPct val="0"/>
              </a:spcBef>
              <a:spcAft>
                <a:spcPct val="0"/>
              </a:spcAft>
              <a:buClrTx/>
              <a:buSzTx/>
              <a:buFontTx/>
              <a:buNone/>
            </a:pPr>
            <a:endParaRPr kumimoji="0" lang="nb-NO" altLang="en-US" sz="18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sym typeface="Wingdings" charset="2"/>
            </a:endParaRPr>
          </a:p>
        </p:txBody>
      </p:sp>
    </p:spTree>
  </p:cSld>
  <p:clrMapOvr>
    <a:masterClrMapping/>
  </p:clrMapOvr>
  <p:transition/>
  <p:timing/>
</p:sld>
</file>

<file path=ppt/slides/slide27.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title=""/>
        <p:cNvGrpSpPr/>
        <p:nvPr/>
      </p:nvGrpSpPr>
      <p:grpSpPr/>
      <p:sp>
        <p:nvSpPr>
          <p:cNvPr id="39938" name="TekstSylinder 24"/>
          <p:cNvSpPr txBox="1"/>
          <p:nvPr/>
        </p:nvSpPr>
        <p:spPr>
          <a:xfrm>
            <a:off x="3851275" y="1700213"/>
            <a:ext cx="5041900" cy="4002087"/>
          </a:xfrm>
          <a:prstGeom prst="rect">
            <a:avLst/>
          </a:prstGeom>
          <a:noFill/>
          <a:ln w="9525" cap="flat" cmpd="sng" algn="ctr">
            <a:noFill/>
            <a:prstDash val="solid"/>
            <a:round/>
            <a:headEnd type="none" w="med" len="med"/>
            <a:tailEnd type="none" w="med" len="med"/>
          </a:ln>
        </p:spPr>
        <p:txBody>
          <a:bodyPr>
            <a:spAutoFit/>
          </a:bodyPr>
          <a:lstStyle/>
          <a:p>
            <a:pPr marL="0" marR="0" lvl="0" indent="0" algn="l" defTabSz="914400" rtl="0" eaLnBrk="1" fontAlgn="auto" latinLnBrk="0" hangingPunct="1">
              <a:lnSpc>
                <a:spcPct val="100000"/>
              </a:lnSpc>
              <a:spcBef>
                <a:spcPct val="0"/>
              </a:spcBef>
              <a:spcAft>
                <a:spcPct val="0"/>
              </a:spcAft>
              <a:buClrTx/>
              <a:buSzTx/>
              <a:buFontTx/>
              <a:buNone/>
            </a:pPr>
            <a:r>
              <a:rPr kumimoji="0" lang="nb-NO" sz="1400" b="1" i="0" u="none" strike="noStrike" kern="1200" cap="none" spc="0" normalizeH="0" baseline="0" noProof="0">
                <a:ln>
                  <a:noFill/>
                </a:ln>
                <a:solidFill>
                  <a:schemeClr val="tx1"/>
                </a:solidFill>
                <a:uLnTx/>
                <a:uFillTx/>
                <a:latin typeface="+mn-lt" pitchFamily="34" charset="0"/>
                <a:ea typeface="+mn-ea" pitchFamily="34" charset="0"/>
                <a:cs typeface="+mn-cs"/>
              </a:rPr>
              <a:t>Raserihåndtering/sinnemestring</a:t>
            </a:r>
          </a:p>
          <a:p>
            <a:pPr marL="0" marR="0" lvl="0" indent="0" algn="l" defTabSz="914400" rtl="0" eaLnBrk="1" fontAlgn="auto" latinLnBrk="0" hangingPunct="1">
              <a:lnSpc>
                <a:spcPct val="100000"/>
              </a:lnSpc>
              <a:spcBef>
                <a:spcPct val="0"/>
              </a:spcBef>
              <a:spcAft>
                <a:spcPct val="0"/>
              </a:spcAft>
              <a:buClrTx/>
              <a:buSzTx/>
              <a:buFontTx/>
              <a:buNone/>
            </a:pPr>
            <a:r>
              <a:rPr kumimoji="0" lang="nb-NO" sz="1200" b="0" i="0" u="none" strike="noStrike" kern="1200" cap="none" spc="0" normalizeH="0" baseline="0" noProof="0">
                <a:ln>
                  <a:noFill/>
                </a:ln>
                <a:solidFill>
                  <a:schemeClr val="tx1"/>
                </a:solidFill>
                <a:uLnTx/>
                <a:uFillTx/>
                <a:latin typeface="+mn-lt" pitchFamily="34" charset="0"/>
                <a:ea typeface="+mn-ea" pitchFamily="34" charset="0"/>
                <a:cs typeface="+mn-cs"/>
              </a:rPr>
              <a:t>Mange med ticstilstander eller TS har vansker med å regulere sinnet sitt. For voksne kan det være en fordel å lære seg å identifisere forløperne til sinneutbruddene og forsøke å bryte av hendelsesforløp når man kjenner at det går mot et sinneutbrudd. For barn og unge kan dette være noe vanskeligere. </a:t>
            </a:r>
          </a:p>
          <a:p>
            <a:pPr marL="0" marR="0" lvl="0" indent="0" algn="l" defTabSz="914400" rtl="0" eaLnBrk="1" fontAlgn="auto" latinLnBrk="0" hangingPunct="1">
              <a:lnSpc>
                <a:spcPct val="100000"/>
              </a:lnSpc>
              <a:spcBef>
                <a:spcPct val="0"/>
              </a:spcBef>
              <a:spcAft>
                <a:spcPct val="0"/>
              </a:spcAft>
              <a:buClrTx/>
              <a:buSzTx/>
              <a:buFontTx/>
              <a:buNone/>
            </a:pPr>
            <a:endParaRPr kumimoji="0" lang="nb-NO" sz="1200" b="0" i="0" u="none" strike="noStrike" kern="1200" cap="none" spc="0" normalizeH="0" baseline="0" noProof="0">
              <a:ln>
                <a:noFill/>
              </a:ln>
              <a:solidFill>
                <a:schemeClr val="tx1"/>
              </a:solidFill>
              <a:uLnTx/>
              <a:uFillTx/>
              <a:latin typeface="+mn-lt"/>
              <a:ea typeface="+mn-ea"/>
              <a:cs typeface="+mn-cs"/>
            </a:endParaRPr>
          </a:p>
          <a:p>
            <a:pPr marL="0" marR="0" lvl="0" indent="0" algn="l" defTabSz="914400" rtl="0" eaLnBrk="1" fontAlgn="auto" latinLnBrk="0" hangingPunct="1">
              <a:lnSpc>
                <a:spcPct val="100000"/>
              </a:lnSpc>
              <a:spcBef>
                <a:spcPct val="0"/>
              </a:spcBef>
              <a:spcAft>
                <a:spcPct val="0"/>
              </a:spcAft>
              <a:buClrTx/>
              <a:buSzTx/>
              <a:buFontTx/>
              <a:buNone/>
            </a:pPr>
            <a:r>
              <a:rPr kumimoji="0" lang="nb-NO" sz="1200" b="0" i="0" u="none" strike="noStrike" kern="1200" cap="none" spc="0" normalizeH="0" baseline="0" noProof="0">
                <a:ln>
                  <a:noFill/>
                </a:ln>
                <a:solidFill>
                  <a:schemeClr val="tx1"/>
                </a:solidFill>
                <a:uLnTx/>
                <a:uFillTx/>
                <a:latin typeface="+mn-lt" pitchFamily="34" charset="0"/>
                <a:ea typeface="+mn-ea" pitchFamily="34" charset="0"/>
                <a:cs typeface="+mn-cs"/>
              </a:rPr>
              <a:t>Ved raserie og sinneproblematikk kan følgende gjøres: </a:t>
            </a:r>
          </a:p>
          <a:p>
            <a:pPr marL="0" marR="0" lvl="0" indent="0" algn="l" defTabSz="914400" rtl="0" eaLnBrk="1" fontAlgn="auto" latinLnBrk="0" hangingPunct="1">
              <a:lnSpc>
                <a:spcPct val="100000"/>
              </a:lnSpc>
              <a:spcBef>
                <a:spcPct val="0"/>
              </a:spcBef>
              <a:spcAft>
                <a:spcPct val="0"/>
              </a:spcAft>
              <a:buClrTx/>
              <a:buSzTx/>
              <a:buFontTx/>
              <a:buNone/>
            </a:pPr>
            <a:r>
              <a:rPr kumimoji="0" lang="nb-NO" sz="1200" b="1" i="0" u="none" strike="noStrike" kern="1200" cap="none" spc="0" normalizeH="0" baseline="0" noProof="0">
                <a:ln>
                  <a:noFill/>
                </a:ln>
                <a:solidFill>
                  <a:schemeClr val="tx1"/>
                </a:solidFill>
                <a:uLnTx/>
                <a:uFillTx/>
                <a:latin typeface="+mn-lt" pitchFamily="34" charset="0"/>
                <a:ea typeface="+mn-ea" pitchFamily="34" charset="0"/>
                <a:cs typeface="+mn-cs"/>
              </a:rPr>
              <a:t>Definere triggere </a:t>
            </a:r>
          </a:p>
          <a:p>
            <a:pPr marL="171450" marR="0" lvl="0" indent="-171450" algn="l" defTabSz="914400" rtl="0" eaLnBrk="1" fontAlgn="auto" latinLnBrk="0" hangingPunct="1">
              <a:lnSpc>
                <a:spcPct val="100000"/>
              </a:lnSpc>
              <a:spcBef>
                <a:spcPct val="0"/>
              </a:spcBef>
              <a:spcAft>
                <a:spcPct val="0"/>
              </a:spcAft>
              <a:buClrTx/>
              <a:buSzTx/>
              <a:buFont typeface="Arial" pitchFamily="34" charset="0"/>
              <a:buChar char="•"/>
            </a:pPr>
            <a:r>
              <a:rPr kumimoji="0" lang="nb-NO" sz="1200" b="0" i="0" u="none" strike="noStrike" kern="1200" cap="none" spc="0" normalizeH="0" baseline="0" noProof="0">
                <a:ln>
                  <a:noFill/>
                </a:ln>
                <a:solidFill>
                  <a:schemeClr val="tx1"/>
                </a:solidFill>
                <a:uLnTx/>
                <a:uFillTx/>
                <a:latin typeface="+mn-lt" pitchFamily="34" charset="0"/>
                <a:ea typeface="+mn-ea" pitchFamily="34" charset="0"/>
                <a:cs typeface="+mn-cs"/>
              </a:rPr>
              <a:t>Kartlegge – hva utløser sinne, når og hvor</a:t>
            </a:r>
          </a:p>
          <a:p>
            <a:pPr marL="0" marR="0" lvl="0" indent="0" algn="l" defTabSz="914400" rtl="0" eaLnBrk="1" fontAlgn="auto" latinLnBrk="0" hangingPunct="1">
              <a:lnSpc>
                <a:spcPct val="100000"/>
              </a:lnSpc>
              <a:spcBef>
                <a:spcPct val="0"/>
              </a:spcBef>
              <a:spcAft>
                <a:spcPct val="0"/>
              </a:spcAft>
              <a:buClrTx/>
              <a:buSzTx/>
              <a:buFontTx/>
              <a:buNone/>
            </a:pPr>
            <a:r>
              <a:rPr kumimoji="0" lang="nb-NO" sz="1200" b="1" i="0" u="none" strike="noStrike" kern="1200" cap="none" spc="0" normalizeH="0" baseline="0" noProof="0">
                <a:ln>
                  <a:noFill/>
                </a:ln>
                <a:solidFill>
                  <a:schemeClr val="tx1"/>
                </a:solidFill>
                <a:uLnTx/>
                <a:uFillTx/>
                <a:latin typeface="+mn-lt" pitchFamily="34" charset="0"/>
                <a:ea typeface="+mn-ea" pitchFamily="34" charset="0"/>
                <a:cs typeface="+mn-cs"/>
              </a:rPr>
              <a:t>Forslag til tiltak – hva kan gjøres for å forhindre sinnet?</a:t>
            </a:r>
          </a:p>
          <a:p>
            <a:pPr marL="171450" marR="0" lvl="0" indent="-171450" algn="l" defTabSz="914400" rtl="0" eaLnBrk="1" fontAlgn="auto" latinLnBrk="0" hangingPunct="1">
              <a:lnSpc>
                <a:spcPct val="100000"/>
              </a:lnSpc>
              <a:spcBef>
                <a:spcPct val="0"/>
              </a:spcBef>
              <a:spcAft>
                <a:spcPct val="0"/>
              </a:spcAft>
              <a:buClrTx/>
              <a:buSzTx/>
              <a:buFont typeface="Arial" pitchFamily="34" charset="0"/>
              <a:buChar char="•"/>
            </a:pPr>
            <a:r>
              <a:rPr kumimoji="0" lang="nb-NO" sz="1200" b="0" i="0" u="none" strike="noStrike" kern="1200" cap="none" spc="0" normalizeH="0" baseline="0" noProof="0">
                <a:ln>
                  <a:noFill/>
                </a:ln>
                <a:solidFill>
                  <a:schemeClr val="tx1"/>
                </a:solidFill>
                <a:uLnTx/>
                <a:uFillTx/>
                <a:latin typeface="+mn-lt" pitchFamily="34" charset="0"/>
                <a:ea typeface="+mn-ea" pitchFamily="34" charset="0"/>
                <a:cs typeface="+mn-cs"/>
              </a:rPr>
              <a:t>Voksne </a:t>
            </a:r>
          </a:p>
          <a:p>
            <a:pPr marL="171450" marR="0" lvl="0" indent="-171450" algn="l" defTabSz="914400" rtl="0" eaLnBrk="1" fontAlgn="auto" latinLnBrk="0" hangingPunct="1">
              <a:lnSpc>
                <a:spcPct val="100000"/>
              </a:lnSpc>
              <a:spcBef>
                <a:spcPct val="0"/>
              </a:spcBef>
              <a:spcAft>
                <a:spcPct val="0"/>
              </a:spcAft>
              <a:buClrTx/>
              <a:buSzTx/>
              <a:buFont typeface="Arial" pitchFamily="34" charset="0"/>
              <a:buChar char="•"/>
            </a:pPr>
            <a:r>
              <a:rPr kumimoji="0" lang="nb-NO" sz="1200" b="0" i="0" u="none" strike="noStrike" kern="1200" cap="none" spc="0" normalizeH="0" baseline="0" noProof="0">
                <a:ln>
                  <a:noFill/>
                </a:ln>
                <a:solidFill>
                  <a:schemeClr val="tx1"/>
                </a:solidFill>
                <a:uLnTx/>
                <a:uFillTx/>
                <a:latin typeface="+mn-lt" pitchFamily="34" charset="0"/>
                <a:ea typeface="+mn-ea" pitchFamily="34" charset="0"/>
                <a:cs typeface="+mn-cs"/>
              </a:rPr>
              <a:t>Barn </a:t>
            </a:r>
          </a:p>
          <a:p>
            <a:pPr marL="171450" marR="0" lvl="0" indent="-171450" algn="l" defTabSz="914400" rtl="0" eaLnBrk="1" fontAlgn="auto" latinLnBrk="0" hangingPunct="1">
              <a:lnSpc>
                <a:spcPct val="100000"/>
              </a:lnSpc>
              <a:spcBef>
                <a:spcPct val="0"/>
              </a:spcBef>
              <a:spcAft>
                <a:spcPct val="0"/>
              </a:spcAft>
              <a:buClrTx/>
              <a:buSzTx/>
              <a:buFont typeface="Arial" pitchFamily="34" charset="0"/>
              <a:buChar char="•"/>
            </a:pPr>
            <a:r>
              <a:rPr kumimoji="0" lang="nb-NO" sz="1200" b="0" i="0" u="none" strike="noStrike" kern="1200" cap="none" spc="0" normalizeH="0" baseline="0" noProof="0">
                <a:ln>
                  <a:noFill/>
                </a:ln>
                <a:solidFill>
                  <a:schemeClr val="tx1"/>
                </a:solidFill>
                <a:uLnTx/>
                <a:uFillTx/>
                <a:latin typeface="+mn-lt" pitchFamily="34" charset="0"/>
                <a:ea typeface="+mn-ea" pitchFamily="34" charset="0"/>
                <a:cs typeface="+mn-cs"/>
              </a:rPr>
              <a:t>Velge tiltak </a:t>
            </a:r>
          </a:p>
          <a:p>
            <a:pPr marL="0" marR="0" lvl="0" indent="0" algn="l" defTabSz="914400" rtl="0" eaLnBrk="1" fontAlgn="auto" latinLnBrk="0" hangingPunct="1">
              <a:lnSpc>
                <a:spcPct val="100000"/>
              </a:lnSpc>
              <a:spcBef>
                <a:spcPct val="0"/>
              </a:spcBef>
              <a:spcAft>
                <a:spcPct val="0"/>
              </a:spcAft>
              <a:buClrTx/>
              <a:buSzTx/>
              <a:buFontTx/>
              <a:buNone/>
            </a:pPr>
            <a:r>
              <a:rPr kumimoji="0" lang="nb-NO" sz="1200" b="1" i="0" u="none" strike="noStrike" kern="1200" cap="none" spc="0" normalizeH="0" baseline="0" noProof="0">
                <a:ln>
                  <a:noFill/>
                </a:ln>
                <a:solidFill>
                  <a:schemeClr val="tx1"/>
                </a:solidFill>
                <a:uLnTx/>
                <a:uFillTx/>
                <a:latin typeface="+mn-lt" pitchFamily="34" charset="0"/>
                <a:ea typeface="+mn-ea" pitchFamily="34" charset="0"/>
                <a:cs typeface="+mn-cs"/>
              </a:rPr>
              <a:t>Skriftliggjøre </a:t>
            </a:r>
          </a:p>
          <a:p>
            <a:pPr marL="0" marR="0" lvl="0" indent="0" algn="l" defTabSz="914400" rtl="0" eaLnBrk="1" fontAlgn="auto" latinLnBrk="0" hangingPunct="1">
              <a:lnSpc>
                <a:spcPct val="100000"/>
              </a:lnSpc>
              <a:spcBef>
                <a:spcPct val="0"/>
              </a:spcBef>
              <a:spcAft>
                <a:spcPct val="0"/>
              </a:spcAft>
              <a:buClrTx/>
              <a:buSzTx/>
              <a:buFontTx/>
              <a:buNone/>
            </a:pPr>
            <a:r>
              <a:rPr kumimoji="0" lang="nb-NO" sz="1200" b="1" i="0" u="none" strike="noStrike" kern="1200" cap="none" spc="0" normalizeH="0" baseline="0" noProof="0">
                <a:ln>
                  <a:noFill/>
                </a:ln>
                <a:solidFill>
                  <a:schemeClr val="tx1"/>
                </a:solidFill>
                <a:uLnTx/>
                <a:uFillTx/>
                <a:latin typeface="+mn-lt" pitchFamily="34" charset="0"/>
                <a:ea typeface="+mn-ea" pitchFamily="34" charset="0"/>
                <a:cs typeface="+mn-cs"/>
              </a:rPr>
              <a:t>Lage ny avtale </a:t>
            </a:r>
          </a:p>
          <a:p>
            <a:pPr marL="0" marR="0" lvl="0" indent="0" algn="l" defTabSz="914400" rtl="0" eaLnBrk="1" fontAlgn="auto" latinLnBrk="0" hangingPunct="1">
              <a:lnSpc>
                <a:spcPct val="100000"/>
              </a:lnSpc>
              <a:spcBef>
                <a:spcPct val="0"/>
              </a:spcBef>
              <a:spcAft>
                <a:spcPct val="0"/>
              </a:spcAft>
              <a:buClrTx/>
              <a:buSzTx/>
              <a:buFontTx/>
              <a:buNone/>
            </a:pPr>
            <a:endParaRPr kumimoji="0" lang="nb-NO" sz="1200" b="0" i="0" u="none" strike="noStrike" kern="1200" cap="none" spc="0" normalizeH="0" baseline="0" noProof="0">
              <a:ln>
                <a:noFill/>
              </a:ln>
              <a:solidFill>
                <a:schemeClr val="tx1"/>
              </a:solidFill>
              <a:uLnTx/>
              <a:uFillTx/>
              <a:latin typeface="+mn-lt"/>
              <a:ea typeface="+mn-ea"/>
              <a:cs typeface="+mn-cs"/>
            </a:endParaRPr>
          </a:p>
          <a:p>
            <a:pPr marL="0" marR="0" lvl="0" indent="0" algn="l" defTabSz="914400" rtl="0" eaLnBrk="1" fontAlgn="auto" latinLnBrk="0" hangingPunct="1">
              <a:lnSpc>
                <a:spcPct val="100000"/>
              </a:lnSpc>
              <a:spcBef>
                <a:spcPct val="0"/>
              </a:spcBef>
              <a:spcAft>
                <a:spcPct val="0"/>
              </a:spcAft>
              <a:buClrTx/>
              <a:buSzTx/>
              <a:buFontTx/>
              <a:buNone/>
            </a:pPr>
            <a:r>
              <a:rPr kumimoji="0" lang="nb-NO" sz="1200" b="0" i="0" u="none" strike="noStrike" kern="1200" cap="none" spc="0" normalizeH="0" baseline="0" noProof="0">
                <a:ln>
                  <a:noFill/>
                </a:ln>
                <a:solidFill>
                  <a:schemeClr val="tx1"/>
                </a:solidFill>
                <a:uLnTx/>
                <a:uFillTx/>
                <a:latin typeface="+mn-lt" pitchFamily="34" charset="0"/>
                <a:ea typeface="+mn-ea" pitchFamily="34" charset="0"/>
                <a:cs typeface="+mn-cs"/>
              </a:rPr>
              <a:t>Følg følgende link for informasjon om sinnemestring/raserihåndtering. Informasjonen og skjemaet er utformet av Nevsom og statped i samarbeid. </a:t>
            </a:r>
          </a:p>
          <a:p>
            <a:pPr marL="457200" marR="0" lvl="1" indent="0" algn="l" defTabSz="914400" rtl="0" eaLnBrk="1" fontAlgn="auto" latinLnBrk="0" hangingPunct="1">
              <a:lnSpc>
                <a:spcPct val="100000"/>
              </a:lnSpc>
              <a:spcBef>
                <a:spcPct val="0"/>
              </a:spcBef>
              <a:spcAft>
                <a:spcPct val="0"/>
              </a:spcAft>
              <a:buClrTx/>
              <a:buSzTx/>
              <a:buFontTx/>
              <a:buNone/>
            </a:pPr>
            <a:endParaRPr kumimoji="0" lang="nb-NO" sz="1400" b="0" i="0" u="none" strike="noStrike" kern="1200" cap="none" spc="0" normalizeH="0" baseline="0" noProof="0">
              <a:ln>
                <a:noFill/>
              </a:ln>
              <a:solidFill>
                <a:schemeClr val="tx1"/>
              </a:solidFill>
              <a:uLnTx/>
              <a:uFillTx/>
              <a:latin typeface="+mn-lt"/>
              <a:ea typeface="+mn-ea"/>
              <a:cs typeface="+mn-cs"/>
            </a:endParaRPr>
          </a:p>
          <a:p>
            <a:pPr marL="0" marR="0" lvl="0" indent="0" algn="l" defTabSz="914400" rtl="0" eaLnBrk="1" fontAlgn="auto" latinLnBrk="0" hangingPunct="1">
              <a:lnSpc>
                <a:spcPct val="100000"/>
              </a:lnSpc>
              <a:spcBef>
                <a:spcPct val="0"/>
              </a:spcBef>
              <a:spcAft>
                <a:spcPct val="0"/>
              </a:spcAft>
              <a:buClrTx/>
              <a:buSzTx/>
              <a:buFontTx/>
              <a:buNone/>
            </a:pPr>
            <a:endParaRPr kumimoji="0" lang="nb-NO" sz="1000" b="0" i="0" u="none" strike="noStrike" kern="1200" cap="none" spc="0" normalizeH="0" baseline="0" noProof="0">
              <a:ln>
                <a:noFill/>
              </a:ln>
              <a:solidFill>
                <a:schemeClr val="tx1"/>
              </a:solidFill>
              <a:uLnTx/>
              <a:uFillTx/>
              <a:latin typeface="+mn-lt"/>
              <a:ea typeface="+mn-ea"/>
              <a:cs typeface="+mn-cs"/>
            </a:endParaRPr>
          </a:p>
        </p:txBody>
      </p:sp>
      <p:grpSp>
        <p:nvGrpSpPr>
          <p:cNvPr id="39939" name="Gruppe 2" title=""/>
          <p:cNvGrpSpPr/>
          <p:nvPr/>
        </p:nvGrpSpPr>
        <p:grpSpPr>
          <a:xfrm>
            <a:off x="468313" y="549275"/>
            <a:ext cx="1736725" cy="693738"/>
            <a:chOff x="1951" y="480744"/>
            <a:chExt cx="1736735" cy="694694"/>
          </a:xfrm>
        </p:grpSpPr>
        <p:sp>
          <p:nvSpPr>
            <p:cNvPr id="39940" name="Vinkeltegn 33" title="">
              <a:hlinkClick r:id="rId2" action="ppaction://hlinksldjump"/>
            </p:cNvPr>
            <p:cNvSpPr/>
            <p:nvPr/>
          </p:nvSpPr>
          <p:spPr>
            <a:xfrm>
              <a:off x="1951"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0">
                <a:spcBef>
                  <a:spcPct val="0"/>
                </a:spcBef>
                <a:buFontTx/>
                <a:buNone/>
              </a:pPr>
              <a:endParaRPr lang="nb-NO" altLang="nb-NO" sz="1800">
                <a:ea typeface="Arial" pitchFamily="34" charset="0"/>
              </a:endParaRPr>
            </a:p>
          </p:txBody>
        </p:sp>
        <p:sp>
          <p:nvSpPr>
            <p:cNvPr id="39941" name="Vinkeltegn 4"/>
            <p:cNvSpPr/>
            <p:nvPr/>
          </p:nvSpPr>
          <p:spPr>
            <a:xfrm>
              <a:off x="349615"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Pasient/ pårørende informasjon</a:t>
              </a:r>
            </a:p>
          </p:txBody>
        </p:sp>
      </p:grpSp>
      <p:grpSp>
        <p:nvGrpSpPr>
          <p:cNvPr id="39942" name="Gruppe 3" title=""/>
          <p:cNvGrpSpPr/>
          <p:nvPr/>
        </p:nvGrpSpPr>
        <p:grpSpPr>
          <a:xfrm>
            <a:off x="2030413" y="549275"/>
            <a:ext cx="1736725" cy="693738"/>
            <a:chOff x="1565013" y="480744"/>
            <a:chExt cx="1736735" cy="694694"/>
          </a:xfrm>
        </p:grpSpPr>
        <p:sp>
          <p:nvSpPr>
            <p:cNvPr id="39943" name="Vinkeltegn 36" title="">
              <a:hlinkClick r:id="" action="ppaction://noaction"/>
            </p:cNvPr>
            <p:cNvSpPr/>
            <p:nvPr/>
          </p:nvSpPr>
          <p:spPr>
            <a:xfrm>
              <a:off x="1565013"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0">
                <a:spcBef>
                  <a:spcPct val="0"/>
                </a:spcBef>
                <a:buFontTx/>
                <a:buNone/>
              </a:pPr>
              <a:endParaRPr lang="nb-NO" altLang="nb-NO" sz="1800">
                <a:ea typeface="Arial" pitchFamily="34" charset="0"/>
              </a:endParaRPr>
            </a:p>
          </p:txBody>
        </p:sp>
        <p:sp>
          <p:nvSpPr>
            <p:cNvPr id="39944" name="Vinkeltegn 6"/>
            <p:cNvSpPr/>
            <p:nvPr/>
          </p:nvSpPr>
          <p:spPr>
            <a:xfrm>
              <a:off x="1912677"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Inntak og vurdering</a:t>
              </a:r>
            </a:p>
          </p:txBody>
        </p:sp>
      </p:grpSp>
      <p:grpSp>
        <p:nvGrpSpPr>
          <p:cNvPr id="39945" name="Gruppe 4" title=""/>
          <p:cNvGrpSpPr/>
          <p:nvPr/>
        </p:nvGrpSpPr>
        <p:grpSpPr>
          <a:xfrm>
            <a:off x="3594100" y="549275"/>
            <a:ext cx="1736725" cy="693738"/>
            <a:chOff x="3128076" y="480744"/>
            <a:chExt cx="1736735" cy="694694"/>
          </a:xfrm>
        </p:grpSpPr>
        <p:sp>
          <p:nvSpPr>
            <p:cNvPr id="39946" name="Vinkeltegn 39" title="">
              <a:hlinkClick r:id="rId3" action="ppaction://hlinksldjump"/>
            </p:cNvPr>
            <p:cNvSpPr/>
            <p:nvPr/>
          </p:nvSpPr>
          <p:spPr>
            <a:xfrm>
              <a:off x="3128076"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0">
                <a:spcBef>
                  <a:spcPct val="0"/>
                </a:spcBef>
                <a:buFontTx/>
                <a:buNone/>
              </a:pPr>
              <a:endParaRPr lang="nb-NO" altLang="nb-NO" sz="1800">
                <a:ea typeface="Arial" pitchFamily="34" charset="0"/>
              </a:endParaRPr>
            </a:p>
          </p:txBody>
        </p:sp>
        <p:sp>
          <p:nvSpPr>
            <p:cNvPr id="39947" name="Vinkeltegn 8"/>
            <p:cNvSpPr/>
            <p:nvPr/>
          </p:nvSpPr>
          <p:spPr>
            <a:xfrm>
              <a:off x="3475741"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Utredning og diagnostikk</a:t>
              </a:r>
            </a:p>
          </p:txBody>
        </p:sp>
      </p:grpSp>
      <p:grpSp>
        <p:nvGrpSpPr>
          <p:cNvPr id="39948" name="Gruppe 6" title=""/>
          <p:cNvGrpSpPr/>
          <p:nvPr/>
        </p:nvGrpSpPr>
        <p:grpSpPr>
          <a:xfrm>
            <a:off x="6719888" y="549275"/>
            <a:ext cx="1736725" cy="693738"/>
            <a:chOff x="6254200" y="480744"/>
            <a:chExt cx="1736735" cy="694694"/>
          </a:xfrm>
        </p:grpSpPr>
        <p:sp>
          <p:nvSpPr>
            <p:cNvPr id="39949" name="Vinkeltegn 57" title="">
              <a:hlinkClick r:id="rId4" action="ppaction://hlinksldjump"/>
            </p:cNvPr>
            <p:cNvSpPr/>
            <p:nvPr/>
          </p:nvSpPr>
          <p:spPr>
            <a:xfrm>
              <a:off x="6254200"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0">
                <a:spcBef>
                  <a:spcPct val="0"/>
                </a:spcBef>
                <a:buFontTx/>
                <a:buNone/>
              </a:pPr>
              <a:endParaRPr lang="nb-NO" altLang="nb-NO" sz="1800">
                <a:ea typeface="Arial" pitchFamily="34" charset="0"/>
              </a:endParaRPr>
            </a:p>
          </p:txBody>
        </p:sp>
        <p:sp>
          <p:nvSpPr>
            <p:cNvPr id="39950" name="Vinkeltegn 12"/>
            <p:cNvSpPr/>
            <p:nvPr/>
          </p:nvSpPr>
          <p:spPr>
            <a:xfrm>
              <a:off x="6601864"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Pasientforløp - oversikt</a:t>
              </a:r>
            </a:p>
          </p:txBody>
        </p:sp>
      </p:grpSp>
      <p:grpSp>
        <p:nvGrpSpPr>
          <p:cNvPr id="39951" name="Gruppe 2" title=""/>
          <p:cNvGrpSpPr/>
          <p:nvPr/>
        </p:nvGrpSpPr>
        <p:grpSpPr>
          <a:xfrm>
            <a:off x="5148263" y="549275"/>
            <a:ext cx="1736725" cy="693738"/>
            <a:chOff x="1951" y="480744"/>
            <a:chExt cx="1736735" cy="694694"/>
          </a:xfrm>
        </p:grpSpPr>
        <p:sp>
          <p:nvSpPr>
            <p:cNvPr id="39952" name="Vinkeltegn 60" title="">
              <a:hlinkClick r:id="rId5" action="ppaction://hlinksldjump"/>
            </p:cNvPr>
            <p:cNvSpPr/>
            <p:nvPr/>
          </p:nvSpPr>
          <p:spPr>
            <a:xfrm>
              <a:off x="1951" y="480744"/>
              <a:ext cx="1736735" cy="694694"/>
            </a:xfrm>
            <a:prstGeom prst="chevron">
              <a:avLst>
                <a:gd name="adj" fmla="val 50000"/>
              </a:avLst>
            </a:prstGeom>
            <a:gradFill rotWithShape="1">
              <a:gsLst>
                <a:gs pos="0">
                  <a:srgbClr val="BCBCBC"/>
                </a:gs>
                <a:gs pos="35001">
                  <a:srgbClr val="D0D0D0"/>
                </a:gs>
                <a:gs pos="100000">
                  <a:srgbClr val="EDEDED"/>
                </a:gs>
              </a:gsLst>
              <a:lin ang="16200000" scaled="1"/>
            </a:gradFill>
            <a:ln>
              <a:solidFill>
                <a:srgbClr val="000000"/>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0">
                <a:spcBef>
                  <a:spcPct val="0"/>
                </a:spcBef>
                <a:buFontTx/>
                <a:buNone/>
              </a:pPr>
              <a:endParaRPr lang="nb-NO" altLang="nb-NO" sz="1800">
                <a:ea typeface="Arial" pitchFamily="34" charset="0"/>
              </a:endParaRPr>
            </a:p>
          </p:txBody>
        </p:sp>
        <p:sp>
          <p:nvSpPr>
            <p:cNvPr id="39953" name="Vinkeltegn 4"/>
            <p:cNvSpPr/>
            <p:nvPr/>
          </p:nvSpPr>
          <p:spPr>
            <a:xfrm>
              <a:off x="349615"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Behandling og tiltak</a:t>
              </a:r>
            </a:p>
          </p:txBody>
        </p:sp>
      </p:grpSp>
      <p:sp>
        <p:nvSpPr>
          <p:cNvPr id="39954" name="Avrundet rektangel 62"/>
          <p:cNvSpPr/>
          <p:nvPr/>
        </p:nvSpPr>
        <p:spPr>
          <a:xfrm>
            <a:off x="468313" y="1700213"/>
            <a:ext cx="3024187" cy="433387"/>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Psykoedukasjon</a:t>
            </a:r>
            <a:endParaRPr kumimoji="0" lang="nb-NO" sz="1400" b="0" i="0" u="none" strike="noStrike" kern="1200" cap="none" spc="0" normalizeH="0" baseline="0" noProof="0">
              <a:ln>
                <a:noFill/>
              </a:ln>
              <a:solidFill>
                <a:schemeClr val="dk1"/>
              </a:solidFill>
              <a:uLnTx/>
              <a:uFillTx/>
              <a:latin typeface="+mn-lt"/>
              <a:ea typeface="+mn-ea"/>
              <a:cs typeface="+mn-cs"/>
            </a:endParaRPr>
          </a:p>
        </p:txBody>
      </p:sp>
      <p:sp>
        <p:nvSpPr>
          <p:cNvPr id="39955" name="Avrundet rektangel 63"/>
          <p:cNvSpPr/>
          <p:nvPr/>
        </p:nvSpPr>
        <p:spPr>
          <a:xfrm>
            <a:off x="468313" y="2276475"/>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Habit reversal training</a:t>
            </a:r>
            <a:endParaRPr kumimoji="0" lang="nb-NO" sz="1400" b="0" i="0" u="none" strike="noStrike" kern="1200" cap="none" spc="0" normalizeH="0" baseline="0" noProof="0">
              <a:ln>
                <a:noFill/>
              </a:ln>
              <a:solidFill>
                <a:schemeClr val="dk1"/>
              </a:solidFill>
              <a:uLnTx/>
              <a:uFillTx/>
              <a:latin typeface="+mn-lt"/>
              <a:ea typeface="+mn-ea"/>
              <a:cs typeface="+mn-cs"/>
            </a:endParaRPr>
          </a:p>
        </p:txBody>
      </p:sp>
      <p:sp>
        <p:nvSpPr>
          <p:cNvPr id="39956" name="Avrundet rektangel 64" title=""/>
          <p:cNvSpPr/>
          <p:nvPr/>
        </p:nvSpPr>
        <p:spPr>
          <a:xfrm>
            <a:off x="468313" y="2852738"/>
            <a:ext cx="3024187" cy="431800"/>
          </a:xfrm>
          <a:prstGeom prst="roundRect">
            <a:avLst>
              <a:gd name="adj" fmla="val 16667"/>
            </a:avLst>
          </a:prstGeom>
          <a:gradFill rotWithShape="1">
            <a:gsLst>
              <a:gs pos="0">
                <a:srgbClr val="BCBCBC"/>
              </a:gs>
              <a:gs pos="35001">
                <a:srgbClr val="D0D0D0"/>
              </a:gs>
              <a:gs pos="100000">
                <a:srgbClr val="EDEDED"/>
              </a:gs>
            </a:gsLst>
            <a:lin ang="16200000" scaled="1"/>
          </a:gradFill>
          <a:ln>
            <a:solidFill>
              <a:prstClr val="black"/>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0">
              <a:lnSpc>
                <a:spcPct val="100000"/>
              </a:lnSpc>
              <a:spcBef>
                <a:spcPct val="0"/>
              </a:spcBef>
              <a:spcAft>
                <a:spcPct val="0"/>
              </a:spcAft>
              <a:buClrTx/>
              <a:buSzTx/>
              <a:buFontTx/>
              <a:buNone/>
            </a:pPr>
            <a:r>
              <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Raserihåndtering/</a:t>
            </a:r>
            <a:endPar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ctr" defTabSz="914400" rtl="0" eaLnBrk="1" fontAlgn="base" latinLnBrk="0" hangingPunct="0">
              <a:lnSpc>
                <a:spcPct val="100000"/>
              </a:lnSpc>
              <a:spcBef>
                <a:spcPct val="0"/>
              </a:spcBef>
              <a:spcAft>
                <a:spcPct val="0"/>
              </a:spcAft>
              <a:buClrTx/>
              <a:buSzTx/>
              <a:buFontTx/>
              <a:buNone/>
            </a:pPr>
            <a:r>
              <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sinnemestring</a:t>
            </a:r>
            <a:endParaRPr kumimoji="0" lang="nb-NO" altLang="nb-NO" sz="1400" b="0" i="0" u="none" strike="noStrike" kern="1200" cap="none" spc="0" normalizeH="0" baseline="0" noProof="0">
              <a:uLnTx/>
              <a:uFillTx/>
              <a:ea typeface="Arial" pitchFamily="34" charset="0"/>
            </a:endParaRPr>
          </a:p>
        </p:txBody>
      </p:sp>
      <p:sp>
        <p:nvSpPr>
          <p:cNvPr id="39957" name="Avrundet rektangel 65"/>
          <p:cNvSpPr/>
          <p:nvPr/>
        </p:nvSpPr>
        <p:spPr>
          <a:xfrm>
            <a:off x="468313" y="3429000"/>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Medikamenter</a:t>
            </a:r>
          </a:p>
        </p:txBody>
      </p:sp>
      <p:sp>
        <p:nvSpPr>
          <p:cNvPr id="39958" name="Avrundet rektangel 66"/>
          <p:cNvSpPr/>
          <p:nvPr/>
        </p:nvSpPr>
        <p:spPr>
          <a:xfrm>
            <a:off x="468313" y="4005263"/>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Annet</a:t>
            </a:r>
          </a:p>
        </p:txBody>
      </p:sp>
      <p:sp>
        <p:nvSpPr>
          <p:cNvPr id="39959" name="Avrundet rektangel 67"/>
          <p:cNvSpPr/>
          <p:nvPr/>
        </p:nvSpPr>
        <p:spPr>
          <a:xfrm>
            <a:off x="468313" y="4581525"/>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Samlet pasientforløp</a:t>
            </a:r>
          </a:p>
        </p:txBody>
      </p:sp>
      <p:pic>
        <p:nvPicPr>
          <p:cNvPr id="39960" name="Bilde 68" descr="ve-kartleggingtriggerraseri-artikkel-2013-05-02.pdf - Adobe Reader" title="">
            <a:hlinkClick r:id="rId7"/>
          </p:cNvPr>
          <p:cNvPicPr>
            <a:picLocks noChangeAspect="1"/>
          </p:cNvPicPr>
          <p:nvPr/>
        </p:nvPicPr>
        <p:blipFill>
          <a:blip r:embed="rId6"/>
          <a:srcRect l="33419" t="12573" r="33161"/>
          <a:stretch>
            <a:fillRect/>
          </a:stretch>
        </p:blipFill>
        <p:spPr>
          <a:xfrm>
            <a:off x="4067175" y="5445125"/>
            <a:ext cx="831850" cy="1158875"/>
          </a:xfrm>
          <a:prstGeom prst="rect">
            <a:avLst/>
          </a:prstGeom>
          <a:noFill/>
          <a:ln>
            <a:noFill/>
            <a:miter lim="800000"/>
          </a:ln>
          <a:effectLst>
            <a:outerShdw blurRad="292100" dist="139700" dir="2700000" algn="tl">
              <a:srgbClr val="333333">
                <a:alpha val="64998"/>
              </a:srgbClr>
            </a:outerShdw>
          </a:effectLst>
        </p:spPr>
      </p:pic>
      <p:sp>
        <p:nvSpPr>
          <p:cNvPr id="39961" name="Hjem 25" title="">
            <a:hlinkClick action="ppaction://hlinkshowjump?jump=firstslide"/>
          </p:cNvPr>
          <p:cNvSpPr/>
          <p:nvPr/>
        </p:nvSpPr>
        <p:spPr>
          <a:xfrm>
            <a:off x="8532813" y="6237288"/>
            <a:ext cx="431800" cy="360362"/>
          </a:xfrm>
          <a:prstGeom prst="actionButtonHome">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0">
              <a:lnSpc>
                <a:spcPct val="100000"/>
              </a:lnSpc>
              <a:spcBef>
                <a:spcPct val="0"/>
              </a:spcBef>
              <a:spcAft>
                <a:spcPct val="0"/>
              </a:spcAft>
              <a:buClrTx/>
              <a:buSzTx/>
              <a:buFontTx/>
              <a:buNone/>
            </a:pPr>
            <a:endParaRPr kumimoji="0" lang="nb-NO" altLang="en-US" sz="18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sym typeface="Wingdings" charset="2"/>
            </a:endParaRPr>
          </a:p>
        </p:txBody>
      </p:sp>
    </p:spTree>
  </p:cSld>
  <p:clrMapOvr>
    <a:masterClrMapping/>
  </p:clrMapOvr>
  <p:transition/>
  <p:timing/>
</p:sld>
</file>

<file path=ppt/slides/slide28.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title=""/>
        <p:cNvGrpSpPr/>
        <p:nvPr/>
      </p:nvGrpSpPr>
      <p:grpSpPr/>
      <p:sp>
        <p:nvSpPr>
          <p:cNvPr id="40962" name="TekstSylinder 25" title=""/>
          <p:cNvSpPr/>
          <p:nvPr/>
        </p:nvSpPr>
        <p:spPr>
          <a:xfrm>
            <a:off x="4787900" y="1700213"/>
            <a:ext cx="4105275" cy="461962"/>
          </a:xfrm>
          <a:prstGeom prst="rect">
            <a:avLst/>
          </a:prstGeom>
          <a:noFill/>
          <a:ln>
            <a:noFill/>
            <a:miter lim="800000"/>
          </a:ln>
        </p:spPr>
        <p:txBody>
          <a:bodyPr>
            <a:sp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457200" lvl="1" indent="0" eaLnBrk="1" hangingPunct="1">
              <a:spcBef>
                <a:spcPct val="0"/>
              </a:spcBef>
              <a:buFontTx/>
              <a:buNone/>
            </a:pPr>
            <a:endParaRPr lang="nb-NO" altLang="nb-NO" sz="1400">
              <a:ea typeface="Arial" pitchFamily="34" charset="0"/>
            </a:endParaRPr>
          </a:p>
          <a:p>
            <a:pPr marL="0" lvl="0" indent="0" eaLnBrk="1" hangingPunct="1">
              <a:spcBef>
                <a:spcPct val="0"/>
              </a:spcBef>
              <a:buFontTx/>
              <a:buNone/>
            </a:pPr>
            <a:endParaRPr lang="nb-NO" altLang="nb-NO" sz="1000">
              <a:ea typeface="Arial" pitchFamily="34" charset="0"/>
            </a:endParaRPr>
          </a:p>
        </p:txBody>
      </p:sp>
      <p:sp>
        <p:nvSpPr>
          <p:cNvPr id="40963" name="TekstSylinder 26" title=""/>
          <p:cNvSpPr/>
          <p:nvPr/>
        </p:nvSpPr>
        <p:spPr>
          <a:xfrm>
            <a:off x="3851275" y="1700213"/>
            <a:ext cx="5041900" cy="5032375"/>
          </a:xfrm>
          <a:prstGeom prst="rect">
            <a:avLst/>
          </a:prstGeom>
          <a:noFill/>
          <a:ln>
            <a:noFill/>
            <a:miter lim="800000"/>
          </a:ln>
        </p:spPr>
        <p:txBody>
          <a:bodyPr>
            <a:sp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400" b="1"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Medikamenter</a:t>
            </a:r>
            <a:endParaRPr kumimoji="0" lang="nb-NO" altLang="nb-NO" sz="1400" b="1"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For enkelte pasienter med ticstilstand eller Tourettes syndrom (TS), kan det være behov for medikamentell behandling. Vurdering av medikamentell behandling gjøres av overlege i samarbeid med det helsepersonell som kjenner pasienten best med tanke på symptombilde. Det gjøres alltid individuelle vurderinger. </a:t>
            </a:r>
            <a:endPar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endPar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100" b="1" i="0" u="sng"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Ved lette ticstilstander (spesielt ved komorbid ADHD) kan følgende anvendes;</a:t>
            </a:r>
            <a:endParaRPr kumimoji="0" lang="nb-NO" altLang="nb-NO" sz="1100" b="1" i="0" u="sng"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 typeface="Arial" pitchFamily="34" charset="0"/>
              <a:buChar char="•"/>
            </a:pPr>
            <a:r>
              <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Klonidin (Catapresan tab.)</a:t>
            </a:r>
            <a:endPar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 typeface="Arial" pitchFamily="34" charset="0"/>
              <a:buChar char="•"/>
            </a:pPr>
            <a:r>
              <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Transdermalt plaster (Catapres – TTS)</a:t>
            </a:r>
            <a:endPar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 typeface="Arial" pitchFamily="34" charset="0"/>
              <a:buChar char="•"/>
            </a:pPr>
            <a:endPar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100" b="1" i="0" u="sng"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Ved moderat/alvorlige tics </a:t>
            </a:r>
            <a:endParaRPr kumimoji="0" lang="nb-NO" altLang="nb-NO" sz="1100" b="1" i="0" u="sng"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 typeface="Arial" pitchFamily="34" charset="0"/>
              <a:buChar char="•"/>
            </a:pPr>
            <a:r>
              <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Risperidon (Risperdal)</a:t>
            </a:r>
            <a:endPar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 typeface="Arial" pitchFamily="34" charset="0"/>
              <a:buChar char="•"/>
            </a:pPr>
            <a:r>
              <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Pimozid (Orap)</a:t>
            </a:r>
            <a:endPar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 typeface="Arial" pitchFamily="34" charset="0"/>
              <a:buChar char="•"/>
            </a:pPr>
            <a:r>
              <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Aripiprazol (abilify)</a:t>
            </a:r>
            <a:endPar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endPar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Andre </a:t>
            </a:r>
            <a:r>
              <a:rPr kumimoji="0" lang="nb-NO" altLang="nb-NO" sz="1100" b="1" i="0" u="sng"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antipsykotika</a:t>
            </a:r>
            <a:r>
              <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 som ziprasidon og quetiapin kan ev. forsøkes. Haloperidol (Haldol) anbefales ikke lenger brukt på grunn av bivirkingsprofil.</a:t>
            </a:r>
            <a:endPar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endPar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Andre medikamenter som </a:t>
            </a:r>
            <a:r>
              <a:rPr kumimoji="0" lang="nb-NO" altLang="nb-NO" sz="1100" b="1"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klonazepam, topiramat </a:t>
            </a:r>
            <a:r>
              <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og</a:t>
            </a:r>
            <a:r>
              <a:rPr kumimoji="0" lang="nb-NO" altLang="nb-NO" sz="1100" b="1"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 baklofen </a:t>
            </a:r>
            <a:r>
              <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har også vist seg å kunne dempe tics. Injeksjon av </a:t>
            </a:r>
            <a:r>
              <a:rPr kumimoji="0" lang="nb-NO" altLang="nb-NO" sz="1100" b="1"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butolinumtoksin</a:t>
            </a:r>
            <a:r>
              <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 (botox) stemmebånd ved invalidiserende vokale tics, eller i nakke/halsmuskulatur  kan være aktuelt i enkelte tilfeller.</a:t>
            </a:r>
            <a:endPar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endPar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For de som verken opplever symptomlette ved Habit Reversal Training, eller ved medikamenter, og hvor ticsene er svært alvorlige og funksjonsnedsettende, kan det være aktuelt å vurdere </a:t>
            </a:r>
            <a:r>
              <a:rPr kumimoji="0" lang="nb-NO" altLang="nb-NO" sz="1100" b="1"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deep brain stimulation</a:t>
            </a:r>
            <a:r>
              <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 Dette  er kun gjort ved et par enkelt tilfeller i Norge (Brukerhistorie etter operasjonen; </a:t>
            </a:r>
            <a:r>
              <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hlinkClick r:id="rId2"/>
              </a:rPr>
              <a:t>jeg føler jeg har funnet meg </a:t>
            </a:r>
            <a:endPar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hlinkClick r:id="rId3" tgtFrame="_blank"/>
            </a:endParaRPr>
          </a:p>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hlinkClick r:id="rId2"/>
              </a:rPr>
              <a:t>selv litt mer</a:t>
            </a:r>
            <a:r>
              <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a:t>
            </a:r>
            <a:endPar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endParaRPr kumimoji="0" lang="nb-NO" altLang="nb-NO" sz="1000" b="0" i="0" u="none" strike="noStrike" kern="1200" cap="none" spc="0" normalizeH="0" baseline="0" noProof="0">
              <a:solidFill>
                <a:schemeClr val="tx1"/>
              </a:solidFill>
              <a:uLnTx/>
              <a:uFillTx/>
              <a:ea typeface="Arial" pitchFamily="34" charset="0"/>
            </a:endParaRPr>
          </a:p>
        </p:txBody>
      </p:sp>
      <p:grpSp>
        <p:nvGrpSpPr>
          <p:cNvPr id="40964" name="Gruppe 2" title=""/>
          <p:cNvGrpSpPr/>
          <p:nvPr/>
        </p:nvGrpSpPr>
        <p:grpSpPr>
          <a:xfrm>
            <a:off x="468313" y="549275"/>
            <a:ext cx="1736725" cy="693738"/>
            <a:chOff x="1951" y="480744"/>
            <a:chExt cx="1736735" cy="694694"/>
          </a:xfrm>
        </p:grpSpPr>
        <p:sp>
          <p:nvSpPr>
            <p:cNvPr id="40965" name="Vinkeltegn 34" title="">
              <a:hlinkClick r:id="rId4" action="ppaction://hlinksldjump"/>
            </p:cNvPr>
            <p:cNvSpPr/>
            <p:nvPr/>
          </p:nvSpPr>
          <p:spPr>
            <a:xfrm>
              <a:off x="1951"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0">
                <a:spcBef>
                  <a:spcPct val="0"/>
                </a:spcBef>
                <a:buFontTx/>
                <a:buNone/>
              </a:pPr>
              <a:endParaRPr lang="nb-NO" altLang="nb-NO" sz="1800">
                <a:ea typeface="Arial" pitchFamily="34" charset="0"/>
              </a:endParaRPr>
            </a:p>
          </p:txBody>
        </p:sp>
        <p:sp>
          <p:nvSpPr>
            <p:cNvPr id="40966" name="Vinkeltegn 4"/>
            <p:cNvSpPr/>
            <p:nvPr/>
          </p:nvSpPr>
          <p:spPr>
            <a:xfrm>
              <a:off x="349615"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Pasient/ pårørende informasjon</a:t>
              </a:r>
            </a:p>
          </p:txBody>
        </p:sp>
      </p:grpSp>
      <p:grpSp>
        <p:nvGrpSpPr>
          <p:cNvPr id="40967" name="Gruppe 3" title=""/>
          <p:cNvGrpSpPr/>
          <p:nvPr/>
        </p:nvGrpSpPr>
        <p:grpSpPr>
          <a:xfrm>
            <a:off x="2030413" y="549275"/>
            <a:ext cx="1736725" cy="693738"/>
            <a:chOff x="1565013" y="480744"/>
            <a:chExt cx="1736735" cy="694694"/>
          </a:xfrm>
        </p:grpSpPr>
        <p:sp>
          <p:nvSpPr>
            <p:cNvPr id="40968" name="Vinkeltegn 37" title="">
              <a:hlinkClick r:id="rId5" action="ppaction://hlinksldjump"/>
            </p:cNvPr>
            <p:cNvSpPr/>
            <p:nvPr/>
          </p:nvSpPr>
          <p:spPr>
            <a:xfrm>
              <a:off x="1565013"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0">
                <a:spcBef>
                  <a:spcPct val="0"/>
                </a:spcBef>
                <a:buFontTx/>
                <a:buNone/>
              </a:pPr>
              <a:endParaRPr lang="nb-NO" altLang="nb-NO" sz="1800">
                <a:ea typeface="Arial" pitchFamily="34" charset="0"/>
              </a:endParaRPr>
            </a:p>
          </p:txBody>
        </p:sp>
        <p:sp>
          <p:nvSpPr>
            <p:cNvPr id="40969" name="Vinkeltegn 6"/>
            <p:cNvSpPr/>
            <p:nvPr/>
          </p:nvSpPr>
          <p:spPr>
            <a:xfrm>
              <a:off x="1912677"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Inntak og vurdering</a:t>
              </a:r>
            </a:p>
          </p:txBody>
        </p:sp>
      </p:grpSp>
      <p:grpSp>
        <p:nvGrpSpPr>
          <p:cNvPr id="40970" name="Gruppe 4" title=""/>
          <p:cNvGrpSpPr/>
          <p:nvPr/>
        </p:nvGrpSpPr>
        <p:grpSpPr>
          <a:xfrm>
            <a:off x="3594100" y="549275"/>
            <a:ext cx="1736725" cy="693738"/>
            <a:chOff x="3128076" y="480744"/>
            <a:chExt cx="1736735" cy="694694"/>
          </a:xfrm>
        </p:grpSpPr>
        <p:sp>
          <p:nvSpPr>
            <p:cNvPr id="40971" name="Vinkeltegn 40" title="">
              <a:hlinkClick r:id="rId6" action="ppaction://hlinksldjump"/>
            </p:cNvPr>
            <p:cNvSpPr/>
            <p:nvPr/>
          </p:nvSpPr>
          <p:spPr>
            <a:xfrm>
              <a:off x="3128076"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0">
                <a:spcBef>
                  <a:spcPct val="0"/>
                </a:spcBef>
                <a:buFontTx/>
                <a:buNone/>
              </a:pPr>
              <a:endParaRPr lang="nb-NO" altLang="nb-NO" sz="1800">
                <a:ea typeface="Arial" pitchFamily="34" charset="0"/>
              </a:endParaRPr>
            </a:p>
          </p:txBody>
        </p:sp>
        <p:sp>
          <p:nvSpPr>
            <p:cNvPr id="40972" name="Vinkeltegn 8"/>
            <p:cNvSpPr/>
            <p:nvPr/>
          </p:nvSpPr>
          <p:spPr>
            <a:xfrm>
              <a:off x="3475741"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Utredning og diagnostikk</a:t>
              </a:r>
            </a:p>
          </p:txBody>
        </p:sp>
      </p:grpSp>
      <p:grpSp>
        <p:nvGrpSpPr>
          <p:cNvPr id="40973" name="Gruppe 6" title=""/>
          <p:cNvGrpSpPr/>
          <p:nvPr/>
        </p:nvGrpSpPr>
        <p:grpSpPr>
          <a:xfrm>
            <a:off x="6719888" y="549275"/>
            <a:ext cx="1736725" cy="693738"/>
            <a:chOff x="6254200" y="480744"/>
            <a:chExt cx="1736735" cy="694694"/>
          </a:xfrm>
        </p:grpSpPr>
        <p:sp>
          <p:nvSpPr>
            <p:cNvPr id="40974" name="Vinkeltegn 58" title="">
              <a:hlinkClick r:id="rId4" action="ppaction://hlinksldjump"/>
            </p:cNvPr>
            <p:cNvSpPr/>
            <p:nvPr/>
          </p:nvSpPr>
          <p:spPr>
            <a:xfrm>
              <a:off x="6254200"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0">
                <a:spcBef>
                  <a:spcPct val="0"/>
                </a:spcBef>
                <a:buFontTx/>
                <a:buNone/>
              </a:pPr>
              <a:endParaRPr lang="nb-NO" altLang="nb-NO" sz="1800">
                <a:ea typeface="Arial" pitchFamily="34" charset="0"/>
              </a:endParaRPr>
            </a:p>
          </p:txBody>
        </p:sp>
        <p:sp>
          <p:nvSpPr>
            <p:cNvPr id="40975" name="Vinkeltegn 12"/>
            <p:cNvSpPr/>
            <p:nvPr/>
          </p:nvSpPr>
          <p:spPr>
            <a:xfrm>
              <a:off x="6601864"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Pasientforløp - oversikt</a:t>
              </a:r>
            </a:p>
          </p:txBody>
        </p:sp>
      </p:grpSp>
      <p:grpSp>
        <p:nvGrpSpPr>
          <p:cNvPr id="40976" name="Gruppe 2" title=""/>
          <p:cNvGrpSpPr/>
          <p:nvPr/>
        </p:nvGrpSpPr>
        <p:grpSpPr>
          <a:xfrm>
            <a:off x="5148263" y="549275"/>
            <a:ext cx="1736725" cy="693738"/>
            <a:chOff x="1951" y="480744"/>
            <a:chExt cx="1736735" cy="694694"/>
          </a:xfrm>
        </p:grpSpPr>
        <p:sp>
          <p:nvSpPr>
            <p:cNvPr id="40977" name="Vinkeltegn 61" title="">
              <a:hlinkClick r:id="rId5" action="ppaction://hlinksldjump"/>
            </p:cNvPr>
            <p:cNvSpPr/>
            <p:nvPr/>
          </p:nvSpPr>
          <p:spPr>
            <a:xfrm>
              <a:off x="1951" y="480744"/>
              <a:ext cx="1736735" cy="694694"/>
            </a:xfrm>
            <a:prstGeom prst="chevron">
              <a:avLst>
                <a:gd name="adj" fmla="val 50000"/>
              </a:avLst>
            </a:prstGeom>
            <a:gradFill rotWithShape="1">
              <a:gsLst>
                <a:gs pos="0">
                  <a:srgbClr val="BCBCBC"/>
                </a:gs>
                <a:gs pos="35001">
                  <a:srgbClr val="D0D0D0"/>
                </a:gs>
                <a:gs pos="100000">
                  <a:srgbClr val="EDEDED"/>
                </a:gs>
              </a:gsLst>
              <a:lin ang="16200000" scaled="1"/>
            </a:gradFill>
            <a:ln>
              <a:solidFill>
                <a:srgbClr val="000000"/>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0">
                <a:spcBef>
                  <a:spcPct val="0"/>
                </a:spcBef>
                <a:buFontTx/>
                <a:buNone/>
              </a:pPr>
              <a:endParaRPr lang="nb-NO" altLang="nb-NO" sz="1800">
                <a:ea typeface="Arial" pitchFamily="34" charset="0"/>
              </a:endParaRPr>
            </a:p>
          </p:txBody>
        </p:sp>
        <p:sp>
          <p:nvSpPr>
            <p:cNvPr id="40978" name="Vinkeltegn 4"/>
            <p:cNvSpPr/>
            <p:nvPr/>
          </p:nvSpPr>
          <p:spPr>
            <a:xfrm>
              <a:off x="349615"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Behandling og tiltak</a:t>
              </a:r>
            </a:p>
          </p:txBody>
        </p:sp>
      </p:grpSp>
      <p:sp>
        <p:nvSpPr>
          <p:cNvPr id="40979" name="Avrundet rektangel 63"/>
          <p:cNvSpPr/>
          <p:nvPr/>
        </p:nvSpPr>
        <p:spPr>
          <a:xfrm>
            <a:off x="468313" y="1700213"/>
            <a:ext cx="3024187" cy="433387"/>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Psykoedukasjon</a:t>
            </a:r>
            <a:endParaRPr kumimoji="0" lang="nb-NO" sz="1400" b="0" i="0" u="none" strike="noStrike" kern="1200" cap="none" spc="0" normalizeH="0" baseline="0" noProof="0">
              <a:ln>
                <a:noFill/>
              </a:ln>
              <a:solidFill>
                <a:schemeClr val="dk1"/>
              </a:solidFill>
              <a:uLnTx/>
              <a:uFillTx/>
              <a:latin typeface="+mn-lt"/>
              <a:ea typeface="+mn-ea"/>
              <a:cs typeface="+mn-cs"/>
            </a:endParaRPr>
          </a:p>
        </p:txBody>
      </p:sp>
      <p:sp>
        <p:nvSpPr>
          <p:cNvPr id="40980" name="Avrundet rektangel 64"/>
          <p:cNvSpPr/>
          <p:nvPr/>
        </p:nvSpPr>
        <p:spPr>
          <a:xfrm>
            <a:off x="468313" y="2276475"/>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Habit reversal training</a:t>
            </a:r>
            <a:endParaRPr kumimoji="0" lang="nb-NO" sz="1400" b="0" i="0" u="none" strike="noStrike" kern="1200" cap="none" spc="0" normalizeH="0" baseline="0" noProof="0">
              <a:ln>
                <a:noFill/>
              </a:ln>
              <a:solidFill>
                <a:schemeClr val="dk1"/>
              </a:solidFill>
              <a:uLnTx/>
              <a:uFillTx/>
              <a:latin typeface="+mn-lt"/>
              <a:ea typeface="+mn-ea"/>
              <a:cs typeface="+mn-cs"/>
            </a:endParaRPr>
          </a:p>
        </p:txBody>
      </p:sp>
      <p:sp>
        <p:nvSpPr>
          <p:cNvPr id="40981" name="Avrundet rektangel 65"/>
          <p:cNvSpPr/>
          <p:nvPr/>
        </p:nvSpPr>
        <p:spPr>
          <a:xfrm>
            <a:off x="468313" y="2852738"/>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Raserihåndtering/</a:t>
            </a:r>
          </a:p>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sinnemestring</a:t>
            </a:r>
            <a:endParaRPr kumimoji="0" lang="nb-NO" sz="1400" b="0" i="0" u="none" strike="noStrike" kern="1200" cap="none" spc="0" normalizeH="0" baseline="0" noProof="0">
              <a:ln>
                <a:noFill/>
              </a:ln>
              <a:solidFill>
                <a:schemeClr val="dk1"/>
              </a:solidFill>
              <a:uLnTx/>
              <a:uFillTx/>
              <a:latin typeface="+mn-lt"/>
              <a:ea typeface="+mn-ea"/>
              <a:cs typeface="+mn-cs"/>
            </a:endParaRPr>
          </a:p>
        </p:txBody>
      </p:sp>
      <p:sp>
        <p:nvSpPr>
          <p:cNvPr id="40982" name="Avrundet rektangel 66" title=""/>
          <p:cNvSpPr/>
          <p:nvPr/>
        </p:nvSpPr>
        <p:spPr>
          <a:xfrm>
            <a:off x="468313" y="3429000"/>
            <a:ext cx="3024187" cy="431800"/>
          </a:xfrm>
          <a:prstGeom prst="roundRect">
            <a:avLst>
              <a:gd name="adj" fmla="val 16667"/>
            </a:avLst>
          </a:prstGeom>
          <a:gradFill rotWithShape="1">
            <a:gsLst>
              <a:gs pos="0">
                <a:srgbClr val="BCBCBC"/>
              </a:gs>
              <a:gs pos="35001">
                <a:srgbClr val="D0D0D0"/>
              </a:gs>
              <a:gs pos="100000">
                <a:srgbClr val="EDEDED"/>
              </a:gs>
            </a:gsLst>
            <a:lin ang="16200000" scaled="1"/>
          </a:gradFill>
          <a:ln>
            <a:solidFill>
              <a:prstClr val="black"/>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0">
              <a:lnSpc>
                <a:spcPct val="100000"/>
              </a:lnSpc>
              <a:spcBef>
                <a:spcPct val="0"/>
              </a:spcBef>
              <a:spcAft>
                <a:spcPct val="0"/>
              </a:spcAft>
              <a:buClrTx/>
              <a:buSzTx/>
              <a:buFontTx/>
              <a:buNone/>
            </a:pPr>
            <a:r>
              <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Medikamenter</a:t>
            </a:r>
            <a:endParaRPr kumimoji="0" lang="nb-NO" altLang="nb-NO" sz="1400" b="0" i="0" u="none" strike="noStrike" kern="1200" cap="none" spc="0" normalizeH="0" baseline="0" noProof="0">
              <a:uLnTx/>
              <a:uFillTx/>
              <a:ea typeface="Arial" pitchFamily="34" charset="0"/>
            </a:endParaRPr>
          </a:p>
        </p:txBody>
      </p:sp>
      <p:sp>
        <p:nvSpPr>
          <p:cNvPr id="40983" name="Avrundet rektangel 67"/>
          <p:cNvSpPr/>
          <p:nvPr/>
        </p:nvSpPr>
        <p:spPr>
          <a:xfrm>
            <a:off x="468313" y="4005263"/>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Annet</a:t>
            </a:r>
          </a:p>
        </p:txBody>
      </p:sp>
      <p:sp>
        <p:nvSpPr>
          <p:cNvPr id="40984" name="Avrundet rektangel 68"/>
          <p:cNvSpPr/>
          <p:nvPr/>
        </p:nvSpPr>
        <p:spPr>
          <a:xfrm>
            <a:off x="468313" y="4581525"/>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Samlet pasientforløp</a:t>
            </a:r>
          </a:p>
        </p:txBody>
      </p:sp>
      <p:sp>
        <p:nvSpPr>
          <p:cNvPr id="40985" name="Hjem 69" title="">
            <a:hlinkClick action="ppaction://hlinkshowjump?jump=firstslide"/>
          </p:cNvPr>
          <p:cNvSpPr/>
          <p:nvPr/>
        </p:nvSpPr>
        <p:spPr>
          <a:xfrm>
            <a:off x="8532813" y="6237288"/>
            <a:ext cx="431800" cy="360362"/>
          </a:xfrm>
          <a:prstGeom prst="actionButtonHome">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0">
              <a:lnSpc>
                <a:spcPct val="100000"/>
              </a:lnSpc>
              <a:spcBef>
                <a:spcPct val="0"/>
              </a:spcBef>
              <a:spcAft>
                <a:spcPct val="0"/>
              </a:spcAft>
              <a:buClrTx/>
              <a:buSzTx/>
              <a:buFontTx/>
              <a:buNone/>
            </a:pPr>
            <a:endParaRPr kumimoji="0" lang="nb-NO" altLang="en-US" sz="18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sym typeface="Wingdings" charset="2"/>
            </a:endParaRPr>
          </a:p>
        </p:txBody>
      </p:sp>
    </p:spTree>
  </p:cSld>
  <p:clrMapOvr>
    <a:masterClrMapping/>
  </p:clrMapOvr>
  <p:transition/>
  <p:timing/>
</p:sld>
</file>

<file path=ppt/slides/slide29.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title=""/>
        <p:cNvGrpSpPr/>
        <p:nvPr/>
      </p:nvGrpSpPr>
      <p:grpSpPr/>
      <p:sp>
        <p:nvSpPr>
          <p:cNvPr id="41986" name="TekstSylinder 24"/>
          <p:cNvSpPr txBox="1"/>
          <p:nvPr/>
        </p:nvSpPr>
        <p:spPr>
          <a:xfrm>
            <a:off x="3851275" y="1700213"/>
            <a:ext cx="5041900" cy="4864100"/>
          </a:xfrm>
          <a:prstGeom prst="rect">
            <a:avLst/>
          </a:prstGeom>
          <a:noFill/>
          <a:ln w="9525" cap="flat" cmpd="sng" algn="ctr">
            <a:noFill/>
            <a:prstDash val="solid"/>
            <a:round/>
            <a:headEnd type="none" w="med" len="med"/>
            <a:tailEnd type="none" w="med" len="med"/>
          </a:ln>
        </p:spPr>
        <p:txBody>
          <a:bodyPr>
            <a:spAutoFit/>
          </a:bodyPr>
          <a:lstStyle/>
          <a:p>
            <a:pPr marL="0" marR="0" lvl="0" indent="0" algn="l" defTabSz="914400" rtl="0" eaLnBrk="1" fontAlgn="auto" latinLnBrk="0" hangingPunct="1">
              <a:lnSpc>
                <a:spcPct val="100000"/>
              </a:lnSpc>
              <a:spcBef>
                <a:spcPct val="0"/>
              </a:spcBef>
              <a:spcAft>
                <a:spcPct val="0"/>
              </a:spcAft>
              <a:buClrTx/>
              <a:buSzTx/>
              <a:buFontTx/>
              <a:buNone/>
            </a:pPr>
            <a:r>
              <a:rPr kumimoji="0" lang="nb-NO" sz="1400" b="1" i="0" u="none" strike="noStrike" kern="1200" cap="none" spc="0" normalizeH="0" baseline="0" noProof="0">
                <a:ln>
                  <a:noFill/>
                </a:ln>
                <a:solidFill>
                  <a:schemeClr val="tx1"/>
                </a:solidFill>
                <a:uLnTx/>
                <a:uFillTx/>
                <a:latin typeface="+mn-lt" pitchFamily="34" charset="0"/>
                <a:ea typeface="+mn-ea" pitchFamily="34" charset="0"/>
                <a:cs typeface="+mn-cs"/>
              </a:rPr>
              <a:t>Annet</a:t>
            </a:r>
          </a:p>
          <a:p>
            <a:pPr marL="0" marR="0" lvl="0" indent="0" algn="l" defTabSz="914400" rtl="0" eaLnBrk="1" fontAlgn="auto" latinLnBrk="0" hangingPunct="1">
              <a:lnSpc>
                <a:spcPct val="100000"/>
              </a:lnSpc>
              <a:spcBef>
                <a:spcPct val="0"/>
              </a:spcBef>
              <a:spcAft>
                <a:spcPct val="0"/>
              </a:spcAft>
              <a:buClrTx/>
              <a:buSzTx/>
              <a:buFontTx/>
              <a:buNone/>
            </a:pPr>
            <a:r>
              <a:rPr kumimoji="0" lang="nb-NO" sz="1100" b="0" i="0" u="none" strike="noStrike" kern="1200" cap="none" spc="0" normalizeH="0" baseline="0" noProof="0">
                <a:ln>
                  <a:noFill/>
                </a:ln>
                <a:solidFill>
                  <a:schemeClr val="tx1"/>
                </a:solidFill>
                <a:uLnTx/>
                <a:uFillTx/>
                <a:latin typeface="+mn-lt" pitchFamily="34" charset="0"/>
                <a:ea typeface="+mn-ea" pitchFamily="34" charset="0"/>
                <a:cs typeface="+mn-cs"/>
              </a:rPr>
              <a:t>Mindfulness er funnet nyttig for enkelte pasienter med tics eller Tourettes syndrom. Mindfulness oversettes til ”</a:t>
            </a:r>
            <a:r>
              <a:rPr kumimoji="0" lang="nb-NO" sz="1100" b="0" i="1" u="none" strike="noStrike" kern="1200" cap="none" spc="0" normalizeH="0" baseline="0" noProof="0">
                <a:ln>
                  <a:noFill/>
                </a:ln>
                <a:solidFill>
                  <a:schemeClr val="tx1"/>
                </a:solidFill>
                <a:uLnTx/>
                <a:uFillTx/>
                <a:latin typeface="+mn-lt" pitchFamily="34" charset="0"/>
                <a:ea typeface="+mn-ea" pitchFamily="34" charset="0"/>
                <a:cs typeface="+mn-cs"/>
              </a:rPr>
              <a:t>oppmerksomhet nærvær</a:t>
            </a:r>
            <a:r>
              <a:rPr kumimoji="0" lang="nb-NO" sz="1100" b="0" i="0" u="none" strike="noStrike" kern="1200" cap="none" spc="0" normalizeH="0" baseline="0" noProof="0">
                <a:ln>
                  <a:noFill/>
                </a:ln>
                <a:solidFill>
                  <a:schemeClr val="tx1"/>
                </a:solidFill>
                <a:uLnTx/>
                <a:uFillTx/>
                <a:latin typeface="+mn-lt" pitchFamily="34" charset="0"/>
                <a:ea typeface="+mn-ea" pitchFamily="34" charset="0"/>
                <a:cs typeface="+mn-cs"/>
              </a:rPr>
              <a:t>”, og det å lære å være her og nå, fullt ut. Det foreligger noe forskning som viser at pasienter med kronisk ticstilstand og Tourettes syndrom opplever symptomlette når det kommer til tics etter gjennomført mindfulness behandling. </a:t>
            </a:r>
          </a:p>
          <a:p>
            <a:pPr marL="0" marR="0" lvl="0" indent="0" algn="l" defTabSz="914400" rtl="0" eaLnBrk="1" fontAlgn="auto" latinLnBrk="0" hangingPunct="1">
              <a:lnSpc>
                <a:spcPct val="100000"/>
              </a:lnSpc>
              <a:spcBef>
                <a:spcPct val="0"/>
              </a:spcBef>
              <a:spcAft>
                <a:spcPct val="0"/>
              </a:spcAft>
              <a:buClrTx/>
              <a:buSzTx/>
              <a:buFontTx/>
              <a:buNone/>
            </a:pPr>
            <a:endParaRPr kumimoji="0" lang="nb-NO" sz="1100" b="0" i="0" u="none" strike="noStrike" kern="1200" cap="none" spc="0" normalizeH="0" baseline="0" noProof="0">
              <a:ln>
                <a:noFill/>
              </a:ln>
              <a:solidFill>
                <a:schemeClr val="tx1"/>
              </a:solidFill>
              <a:uLnTx/>
              <a:uFillTx/>
              <a:latin typeface="+mn-lt"/>
              <a:ea typeface="+mn-ea"/>
              <a:cs typeface="+mn-cs"/>
            </a:endParaRPr>
          </a:p>
          <a:p>
            <a:pPr marL="0" marR="0" lvl="0" indent="0" algn="l" defTabSz="914400" rtl="0" eaLnBrk="1" fontAlgn="auto" latinLnBrk="0" hangingPunct="1">
              <a:lnSpc>
                <a:spcPct val="100000"/>
              </a:lnSpc>
              <a:spcBef>
                <a:spcPct val="0"/>
              </a:spcBef>
              <a:spcAft>
                <a:spcPct val="0"/>
              </a:spcAft>
              <a:buClrTx/>
              <a:buSzTx/>
              <a:buFontTx/>
              <a:buNone/>
            </a:pPr>
            <a:r>
              <a:rPr kumimoji="0" lang="nb-NO" sz="1100" b="0" i="0" u="none" strike="noStrike" kern="1200" cap="none" spc="0" normalizeH="0" baseline="0" noProof="0">
                <a:ln>
                  <a:noFill/>
                </a:ln>
                <a:solidFill>
                  <a:schemeClr val="tx1"/>
                </a:solidFill>
                <a:uLnTx/>
                <a:uFillTx/>
                <a:latin typeface="+mn-lt" pitchFamily="34" charset="0"/>
                <a:ea typeface="+mn-ea" pitchFamily="34" charset="0"/>
                <a:cs typeface="+mn-cs"/>
              </a:rPr>
              <a:t>Der det er vansker i skole/arbeid – er det viktig å gi informasjon til ev. PPT, arbeidsplass, lærere og ev. NAV for tilrettelegging og samarbeid. Der det er mulig og ønskelig kan også andre aktører involveres i oppfølging av ticstilstanden, Sosial støtte (det vil si oppmuntring og anerkjennelse) fra andre personer, er funnet svært nyttig når det gjelder å benytte konkurrerende respons i hverdagen.</a:t>
            </a:r>
          </a:p>
          <a:p>
            <a:pPr marL="0" marR="0" lvl="0" indent="0" algn="l" defTabSz="914400" rtl="0" eaLnBrk="1" fontAlgn="auto" latinLnBrk="0" hangingPunct="1">
              <a:lnSpc>
                <a:spcPct val="100000"/>
              </a:lnSpc>
              <a:spcBef>
                <a:spcPct val="0"/>
              </a:spcBef>
              <a:spcAft>
                <a:spcPct val="0"/>
              </a:spcAft>
              <a:buClrTx/>
              <a:buSzTx/>
              <a:buFontTx/>
              <a:buNone/>
            </a:pPr>
            <a:endParaRPr kumimoji="0" lang="nb-NO" sz="1100" b="0" i="0" u="none" strike="noStrike" kern="1200" cap="none" spc="0" normalizeH="0" baseline="0" noProof="0">
              <a:ln>
                <a:noFill/>
              </a:ln>
              <a:solidFill>
                <a:schemeClr val="tx1"/>
              </a:solidFill>
              <a:uLnTx/>
              <a:uFillTx/>
              <a:latin typeface="+mn-lt"/>
              <a:ea typeface="+mn-ea"/>
              <a:cs typeface="+mn-cs"/>
            </a:endParaRPr>
          </a:p>
          <a:p>
            <a:pPr marL="0" marR="0" lvl="0" indent="0" algn="l" defTabSz="914400" rtl="0" eaLnBrk="1" fontAlgn="auto" latinLnBrk="0" hangingPunct="1">
              <a:lnSpc>
                <a:spcPct val="100000"/>
              </a:lnSpc>
              <a:spcBef>
                <a:spcPct val="0"/>
              </a:spcBef>
              <a:spcAft>
                <a:spcPct val="0"/>
              </a:spcAft>
              <a:buClrTx/>
              <a:buSzTx/>
              <a:buFontTx/>
              <a:buNone/>
            </a:pPr>
            <a:r>
              <a:rPr kumimoji="0" lang="nb-NO" sz="1100" b="0" i="0" u="none" strike="noStrike" kern="1200" cap="none" spc="0" normalizeH="0" baseline="0" noProof="0">
                <a:ln>
                  <a:noFill/>
                </a:ln>
                <a:solidFill>
                  <a:schemeClr val="tx1"/>
                </a:solidFill>
                <a:uLnTx/>
                <a:uFillTx/>
                <a:latin typeface="+mn-lt" pitchFamily="34" charset="0"/>
                <a:ea typeface="+mn-ea" pitchFamily="34" charset="0"/>
                <a:cs typeface="+mn-cs"/>
              </a:rPr>
              <a:t>Enkelte barn/unge kan ha store vansker med regulering av sinne/raseri, og kan fremvise atferdsvansker. </a:t>
            </a:r>
            <a:r>
              <a:rPr kumimoji="0" lang="nb-NO" sz="1100" b="1" i="0" u="none" strike="noStrike" kern="1200" cap="none" spc="0" normalizeH="0" baseline="0" noProof="0">
                <a:ln>
                  <a:noFill/>
                </a:ln>
                <a:solidFill>
                  <a:schemeClr val="tx1"/>
                </a:solidFill>
                <a:uLnTx/>
                <a:uFillTx/>
                <a:latin typeface="+mn-lt" pitchFamily="34" charset="0"/>
                <a:ea typeface="+mn-ea" pitchFamily="34" charset="0"/>
                <a:cs typeface="+mn-cs"/>
              </a:rPr>
              <a:t>Ved samsykelighet som atferdsvansker eller opposisjonelle vansker kan følgende foreldreveiledningsprogram nevnes:</a:t>
            </a:r>
          </a:p>
          <a:p>
            <a:pPr marL="0" marR="0" lvl="0" indent="0" algn="l" defTabSz="914400" rtl="0" eaLnBrk="1" fontAlgn="auto" latinLnBrk="0" hangingPunct="1">
              <a:lnSpc>
                <a:spcPct val="100000"/>
              </a:lnSpc>
              <a:spcBef>
                <a:spcPct val="0"/>
              </a:spcBef>
              <a:spcAft>
                <a:spcPct val="0"/>
              </a:spcAft>
              <a:buClrTx/>
              <a:buSzTx/>
              <a:buFontTx/>
              <a:buNone/>
            </a:pPr>
            <a:endParaRPr kumimoji="0" lang="nb-NO" sz="1100" b="0" i="0" u="none" strike="noStrike" kern="1200" cap="none" spc="0" normalizeH="0" baseline="0" noProof="0">
              <a:ln>
                <a:noFill/>
              </a:ln>
              <a:solidFill>
                <a:schemeClr val="tx1"/>
              </a:solidFill>
              <a:uLnTx/>
              <a:uFillTx/>
              <a:latin typeface="+mn-lt"/>
              <a:ea typeface="+mn-ea"/>
              <a:cs typeface="+mn-cs"/>
            </a:endParaRPr>
          </a:p>
          <a:p>
            <a:pPr marL="0" marR="0" lvl="0" indent="0" algn="l" defTabSz="914400" rtl="0" eaLnBrk="1" fontAlgn="auto" latinLnBrk="0" hangingPunct="1">
              <a:lnSpc>
                <a:spcPct val="100000"/>
              </a:lnSpc>
              <a:spcBef>
                <a:spcPct val="0"/>
              </a:spcBef>
              <a:spcAft>
                <a:spcPct val="0"/>
              </a:spcAft>
              <a:buClrTx/>
              <a:buSzTx/>
              <a:buFont typeface="Arial" pitchFamily="34" charset="0"/>
              <a:buChar char="•"/>
            </a:pPr>
            <a:r>
              <a:rPr kumimoji="0" lang="nb-NO" sz="1100" b="1" i="0" u="none" strike="noStrike" kern="1200" cap="none" spc="0" normalizeH="0" baseline="0" noProof="0">
                <a:ln>
                  <a:noFill/>
                </a:ln>
                <a:solidFill>
                  <a:schemeClr val="tx1"/>
                </a:solidFill>
                <a:uLnTx/>
                <a:uFillTx/>
                <a:latin typeface="+mn-lt" pitchFamily="34" charset="0"/>
                <a:ea typeface="+mn-ea" pitchFamily="34" charset="0"/>
                <a:cs typeface="+mn-cs"/>
              </a:rPr>
              <a:t>Parent Child Interaction Therapy (PCIT) </a:t>
            </a:r>
            <a:r>
              <a:rPr kumimoji="0" lang="nb-NO" sz="1100" b="0" i="0" u="none" strike="noStrike" kern="1200" cap="none" spc="0" normalizeH="0" baseline="0" noProof="0">
                <a:ln>
                  <a:noFill/>
                </a:ln>
                <a:solidFill>
                  <a:schemeClr val="tx1"/>
                </a:solidFill>
                <a:uLnTx/>
                <a:uFillTx/>
                <a:latin typeface="+mn-lt" pitchFamily="34" charset="0"/>
                <a:ea typeface="+mn-ea" pitchFamily="34" charset="0"/>
                <a:cs typeface="+mn-cs"/>
              </a:rPr>
              <a:t>– for barn opp til 7 års alder</a:t>
            </a:r>
          </a:p>
          <a:p>
            <a:pPr marL="0" marR="0" lvl="0" indent="0" algn="l" defTabSz="914400" rtl="0" eaLnBrk="1" fontAlgn="auto" latinLnBrk="0" hangingPunct="1">
              <a:lnSpc>
                <a:spcPct val="100000"/>
              </a:lnSpc>
              <a:spcBef>
                <a:spcPct val="0"/>
              </a:spcBef>
              <a:spcAft>
                <a:spcPct val="0"/>
              </a:spcAft>
              <a:buClrTx/>
              <a:buSzTx/>
              <a:buFont typeface="Arial" pitchFamily="34" charset="0"/>
              <a:buChar char="•"/>
            </a:pPr>
            <a:r>
              <a:rPr kumimoji="0" lang="nb-NO" sz="1100" b="1" i="0" u="none" strike="noStrike" kern="1200" cap="none" spc="0" normalizeH="0" baseline="0" noProof="0">
                <a:ln>
                  <a:noFill/>
                </a:ln>
                <a:solidFill>
                  <a:schemeClr val="tx1"/>
                </a:solidFill>
                <a:uLnTx/>
                <a:uFillTx/>
                <a:latin typeface="+mn-lt" pitchFamily="34" charset="0"/>
                <a:ea typeface="+mn-ea" pitchFamily="34" charset="0"/>
                <a:cs typeface="+mn-cs"/>
              </a:rPr>
              <a:t>Trening i foreldreferdigheter (TFF)</a:t>
            </a:r>
          </a:p>
          <a:p>
            <a:pPr marL="0" marR="0" lvl="0" indent="0" algn="l" defTabSz="914400" rtl="0" eaLnBrk="1" fontAlgn="auto" latinLnBrk="0" hangingPunct="1">
              <a:lnSpc>
                <a:spcPct val="100000"/>
              </a:lnSpc>
              <a:spcBef>
                <a:spcPct val="0"/>
              </a:spcBef>
              <a:spcAft>
                <a:spcPct val="0"/>
              </a:spcAft>
              <a:buClrTx/>
              <a:buSzTx/>
              <a:buFont typeface="Arial" pitchFamily="34" charset="0"/>
              <a:buChar char="•"/>
            </a:pPr>
            <a:r>
              <a:rPr kumimoji="0" lang="nb-NO" sz="1100" b="1" i="0" u="none" strike="noStrike" kern="1200" cap="none" spc="0" normalizeH="0" baseline="0" noProof="0">
                <a:ln>
                  <a:noFill/>
                </a:ln>
                <a:solidFill>
                  <a:schemeClr val="tx1"/>
                </a:solidFill>
                <a:uLnTx/>
                <a:uFillTx/>
                <a:latin typeface="+mn-lt" pitchFamily="34" charset="0"/>
                <a:ea typeface="+mn-ea" pitchFamily="34" charset="0"/>
                <a:cs typeface="+mn-cs"/>
                <a:hlinkClick r:id="rId3"/>
              </a:rPr>
              <a:t>ICDP </a:t>
            </a:r>
            <a:endParaRPr kumimoji="0" lang="nb-NO" sz="1100" b="1" i="0" u="none" strike="noStrike" kern="1200" cap="none" spc="0" normalizeH="0" baseline="0" noProof="0">
              <a:ln>
                <a:noFill/>
              </a:ln>
              <a:solidFill>
                <a:schemeClr val="tx1"/>
              </a:solidFill>
              <a:uLnTx/>
              <a:uFillTx/>
              <a:latin typeface="+mn-lt"/>
              <a:ea typeface="+mn-ea"/>
              <a:cs typeface="+mn-cs"/>
              <a:hlinkClick r:id="rId3"/>
            </a:endParaRPr>
          </a:p>
          <a:p>
            <a:pPr marL="0" marR="0" lvl="0" indent="0" algn="l" defTabSz="914400" rtl="0" eaLnBrk="1" fontAlgn="auto" latinLnBrk="0" hangingPunct="1">
              <a:lnSpc>
                <a:spcPct val="100000"/>
              </a:lnSpc>
              <a:spcBef>
                <a:spcPct val="0"/>
              </a:spcBef>
              <a:spcAft>
                <a:spcPct val="0"/>
              </a:spcAft>
              <a:buClrTx/>
              <a:buSzTx/>
              <a:buFont typeface="Arial" pitchFamily="34" charset="0"/>
              <a:buChar char="•"/>
            </a:pPr>
            <a:r>
              <a:rPr kumimoji="0" lang="nb-NO" sz="1100" b="1" i="0" u="none" strike="noStrike" kern="1200" cap="none" spc="0" normalizeH="0" baseline="0" noProof="0">
                <a:ln>
                  <a:noFill/>
                </a:ln>
                <a:solidFill>
                  <a:schemeClr val="tx1"/>
                </a:solidFill>
                <a:uLnTx/>
                <a:uFillTx/>
                <a:latin typeface="+mn-lt" pitchFamily="34" charset="0"/>
                <a:ea typeface="+mn-ea" pitchFamily="34" charset="0"/>
                <a:cs typeface="+mn-cs"/>
                <a:hlinkClick r:id="rId4"/>
              </a:rPr>
              <a:t>COS (Circle of Security) </a:t>
            </a:r>
            <a:endParaRPr kumimoji="0" lang="nb-NO" sz="1100" b="1" i="0" u="none" strike="noStrike" kern="1200" cap="none" spc="0" normalizeH="0" baseline="0" noProof="0">
              <a:ln>
                <a:noFill/>
              </a:ln>
              <a:solidFill>
                <a:schemeClr val="tx1"/>
              </a:solidFill>
              <a:uLnTx/>
              <a:uFillTx/>
              <a:latin typeface="+mn-lt"/>
              <a:ea typeface="+mn-ea"/>
              <a:cs typeface="+mn-cs"/>
              <a:hlinkClick r:id="rId4"/>
            </a:endParaRPr>
          </a:p>
          <a:p>
            <a:pPr marL="0" marR="0" lvl="0" indent="0" algn="l" defTabSz="914400" rtl="0" eaLnBrk="1" fontAlgn="auto" latinLnBrk="0" hangingPunct="1">
              <a:lnSpc>
                <a:spcPct val="100000"/>
              </a:lnSpc>
              <a:spcBef>
                <a:spcPct val="0"/>
              </a:spcBef>
              <a:spcAft>
                <a:spcPct val="0"/>
              </a:spcAft>
              <a:buClrTx/>
              <a:buSzTx/>
              <a:buFontTx/>
              <a:buNone/>
            </a:pPr>
            <a:endParaRPr kumimoji="0" lang="nb-NO" sz="1100" b="0" i="0" u="none" strike="noStrike" kern="1200" cap="none" spc="0" normalizeH="0" baseline="0" noProof="0">
              <a:ln>
                <a:noFill/>
              </a:ln>
              <a:solidFill>
                <a:schemeClr val="tx1"/>
              </a:solidFill>
              <a:uLnTx/>
              <a:uFillTx/>
              <a:latin typeface="+mn-lt"/>
              <a:ea typeface="+mn-ea"/>
              <a:cs typeface="+mn-cs"/>
            </a:endParaRPr>
          </a:p>
          <a:p>
            <a:pPr marL="0" marR="0" lvl="0" indent="0" algn="l" defTabSz="914400" rtl="0" eaLnBrk="1" fontAlgn="auto" latinLnBrk="0" hangingPunct="1">
              <a:lnSpc>
                <a:spcPct val="100000"/>
              </a:lnSpc>
              <a:spcBef>
                <a:spcPct val="0"/>
              </a:spcBef>
              <a:spcAft>
                <a:spcPct val="0"/>
              </a:spcAft>
              <a:buClrTx/>
              <a:buSzTx/>
              <a:buFontTx/>
              <a:buNone/>
            </a:pPr>
            <a:r>
              <a:rPr kumimoji="0" lang="nb-NO" sz="1100" b="0" i="0" u="none" strike="noStrike" kern="1200" cap="none" spc="0" normalizeH="0" baseline="0" noProof="0">
                <a:ln>
                  <a:noFill/>
                </a:ln>
                <a:solidFill>
                  <a:schemeClr val="tx1"/>
                </a:solidFill>
                <a:uLnTx/>
                <a:uFillTx/>
                <a:latin typeface="+mn-lt" pitchFamily="34" charset="0"/>
                <a:ea typeface="+mn-ea" pitchFamily="34" charset="0"/>
                <a:cs typeface="+mn-cs"/>
              </a:rPr>
              <a:t>Det er også viktig å nevne foreldreveiledningsprogram som tilbys av andre samarbeidspartnere, slik som </a:t>
            </a:r>
            <a:r>
              <a:rPr kumimoji="0" lang="nb-NO" sz="1100" b="0" i="0" u="none" strike="noStrike" kern="1200" cap="none" spc="0" normalizeH="0" baseline="0" noProof="0">
                <a:ln>
                  <a:noFill/>
                </a:ln>
                <a:solidFill>
                  <a:schemeClr val="tx1"/>
                </a:solidFill>
                <a:uLnTx/>
                <a:uFillTx/>
                <a:latin typeface="+mn-lt" pitchFamily="34" charset="0"/>
                <a:ea typeface="+mn-ea" pitchFamily="34" charset="0"/>
                <a:cs typeface="+mn-cs"/>
                <a:hlinkClick r:id="rId5"/>
              </a:rPr>
              <a:t>BUFETAT</a:t>
            </a:r>
            <a:r>
              <a:rPr kumimoji="0" lang="nb-NO" sz="1100" b="0" i="0" u="none" strike="noStrike" kern="1200" cap="none" spc="0" normalizeH="0" baseline="0" noProof="0">
                <a:ln>
                  <a:noFill/>
                </a:ln>
                <a:solidFill>
                  <a:schemeClr val="tx1"/>
                </a:solidFill>
                <a:uLnTx/>
                <a:uFillTx/>
                <a:latin typeface="+mn-lt" pitchFamily="34" charset="0"/>
                <a:ea typeface="+mn-ea" pitchFamily="34" charset="0"/>
                <a:cs typeface="+mn-cs"/>
              </a:rPr>
              <a:t> eller lokalt barnevern;</a:t>
            </a:r>
          </a:p>
          <a:p>
            <a:pPr marL="171450" marR="0" lvl="0" indent="-171450" algn="l" defTabSz="914400" rtl="0" eaLnBrk="1" fontAlgn="auto" latinLnBrk="0" hangingPunct="1">
              <a:lnSpc>
                <a:spcPct val="100000"/>
              </a:lnSpc>
              <a:spcBef>
                <a:spcPct val="0"/>
              </a:spcBef>
              <a:spcAft>
                <a:spcPct val="0"/>
              </a:spcAft>
              <a:buClrTx/>
              <a:buSzTx/>
              <a:buFont typeface="Arial" pitchFamily="34" charset="0"/>
              <a:buChar char="•"/>
            </a:pPr>
            <a:r>
              <a:rPr kumimoji="0" lang="nb-NO" sz="1100" b="0" i="0" u="none" strike="noStrike" kern="1200" cap="none" spc="0" normalizeH="0" baseline="0" noProof="0">
                <a:ln>
                  <a:noFill/>
                </a:ln>
                <a:solidFill>
                  <a:schemeClr val="tx1"/>
                </a:solidFill>
                <a:uLnTx/>
                <a:uFillTx/>
                <a:latin typeface="+mn-lt" pitchFamily="34" charset="0"/>
                <a:ea typeface="+mn-ea" pitchFamily="34" charset="0"/>
                <a:cs typeface="+mn-cs"/>
                <a:hlinkClick r:id="rId6"/>
              </a:rPr>
              <a:t>Parental Management Training – O (PMTO)  </a:t>
            </a:r>
            <a:r>
              <a:rPr kumimoji="0" lang="nb-NO" sz="1100" b="0" i="0" u="none" strike="noStrike" kern="1200" cap="none" spc="0" normalizeH="0" baseline="0" noProof="0">
                <a:ln>
                  <a:noFill/>
                </a:ln>
                <a:solidFill>
                  <a:schemeClr val="tx1"/>
                </a:solidFill>
                <a:uLnTx/>
                <a:uFillTx/>
                <a:latin typeface="+mn-lt" pitchFamily="34" charset="0"/>
                <a:ea typeface="+mn-ea" pitchFamily="34" charset="0"/>
                <a:cs typeface="+mn-cs"/>
              </a:rPr>
              <a:t>for barn i alderen 3-12 år.</a:t>
            </a:r>
          </a:p>
          <a:p>
            <a:pPr marL="171450" marR="0" lvl="0" indent="-171450" algn="l" defTabSz="914400" rtl="0" eaLnBrk="1" fontAlgn="auto" latinLnBrk="0" hangingPunct="1">
              <a:lnSpc>
                <a:spcPct val="100000"/>
              </a:lnSpc>
              <a:spcBef>
                <a:spcPct val="0"/>
              </a:spcBef>
              <a:spcAft>
                <a:spcPct val="0"/>
              </a:spcAft>
              <a:buClrTx/>
              <a:buSzTx/>
              <a:buFont typeface="Arial" pitchFamily="34" charset="0"/>
              <a:buChar char="•"/>
            </a:pPr>
            <a:r>
              <a:rPr kumimoji="0" lang="nb-NO" sz="1100" b="0" i="0" u="none" strike="noStrike" kern="1200" cap="none" spc="0" normalizeH="0" baseline="0" noProof="0">
                <a:ln>
                  <a:noFill/>
                </a:ln>
                <a:solidFill>
                  <a:schemeClr val="tx1"/>
                </a:solidFill>
                <a:uLnTx/>
                <a:uFillTx/>
                <a:latin typeface="+mn-lt" pitchFamily="34" charset="0"/>
                <a:ea typeface="+mn-ea" pitchFamily="34" charset="0"/>
                <a:cs typeface="+mn-cs"/>
                <a:hlinkClick r:id="rId7"/>
              </a:rPr>
              <a:t>Funksjonell familieterapi (FFT)</a:t>
            </a:r>
            <a:endParaRPr kumimoji="0" lang="nb-NO" sz="1100" b="0" i="0" u="none" strike="noStrike" kern="1200" cap="none" spc="0" normalizeH="0" baseline="0" noProof="0">
              <a:ln>
                <a:noFill/>
              </a:ln>
              <a:solidFill>
                <a:schemeClr val="tx1"/>
              </a:solidFill>
              <a:uLnTx/>
              <a:uFillTx/>
              <a:latin typeface="+mn-lt"/>
              <a:ea typeface="+mn-ea"/>
              <a:cs typeface="+mn-cs"/>
              <a:hlinkClick r:id="rId8"/>
            </a:endParaRPr>
          </a:p>
          <a:p>
            <a:pPr marL="171450" marR="0" lvl="0" indent="-171450" algn="l" defTabSz="914400" rtl="0" eaLnBrk="1" fontAlgn="auto" latinLnBrk="0" hangingPunct="1">
              <a:lnSpc>
                <a:spcPct val="100000"/>
              </a:lnSpc>
              <a:spcBef>
                <a:spcPct val="0"/>
              </a:spcBef>
              <a:spcAft>
                <a:spcPct val="0"/>
              </a:spcAft>
              <a:buClrTx/>
              <a:buSzTx/>
              <a:buFont typeface="Arial" pitchFamily="34" charset="0"/>
              <a:buChar char="•"/>
            </a:pPr>
            <a:r>
              <a:rPr kumimoji="0" lang="nb-NO" sz="1100" b="0" i="0" u="none" strike="noStrike" kern="1200" cap="none" spc="0" normalizeH="0" baseline="0" noProof="0">
                <a:ln>
                  <a:noFill/>
                </a:ln>
                <a:solidFill>
                  <a:schemeClr val="tx1"/>
                </a:solidFill>
                <a:uLnTx/>
                <a:uFillTx/>
                <a:latin typeface="+mn-lt" pitchFamily="34" charset="0"/>
                <a:ea typeface="+mn-ea" pitchFamily="34" charset="0"/>
                <a:cs typeface="+mn-cs"/>
                <a:hlinkClick r:id="rId9"/>
              </a:rPr>
              <a:t>Multisystemisk terapi</a:t>
            </a:r>
            <a:endParaRPr kumimoji="0" lang="nb-NO" sz="1000" b="0" i="0" u="none" strike="noStrike" kern="1200" cap="none" spc="0" normalizeH="0" baseline="0" noProof="0">
              <a:ln>
                <a:noFill/>
              </a:ln>
              <a:solidFill>
                <a:schemeClr val="tx1"/>
              </a:solidFill>
              <a:uLnTx/>
              <a:uFillTx/>
              <a:latin typeface="+mn-lt"/>
              <a:ea typeface="+mn-ea"/>
              <a:cs typeface="+mn-cs"/>
              <a:hlinkClick r:id="rId10"/>
            </a:endParaRPr>
          </a:p>
        </p:txBody>
      </p:sp>
      <p:grpSp>
        <p:nvGrpSpPr>
          <p:cNvPr id="41987" name="Gruppe 2" title=""/>
          <p:cNvGrpSpPr/>
          <p:nvPr/>
        </p:nvGrpSpPr>
        <p:grpSpPr>
          <a:xfrm>
            <a:off x="468313" y="549275"/>
            <a:ext cx="1736725" cy="693738"/>
            <a:chOff x="1951" y="480744"/>
            <a:chExt cx="1736735" cy="694694"/>
          </a:xfrm>
        </p:grpSpPr>
        <p:sp>
          <p:nvSpPr>
            <p:cNvPr id="41988" name="Vinkeltegn 33" title="">
              <a:hlinkClick r:id="rId11" action="ppaction://hlinksldjump"/>
            </p:cNvPr>
            <p:cNvSpPr/>
            <p:nvPr/>
          </p:nvSpPr>
          <p:spPr>
            <a:xfrm>
              <a:off x="1951"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0">
                <a:spcBef>
                  <a:spcPct val="0"/>
                </a:spcBef>
                <a:buFontTx/>
                <a:buNone/>
              </a:pPr>
              <a:endParaRPr lang="nb-NO" altLang="nb-NO" sz="1800">
                <a:ea typeface="Arial" pitchFamily="34" charset="0"/>
              </a:endParaRPr>
            </a:p>
          </p:txBody>
        </p:sp>
        <p:sp>
          <p:nvSpPr>
            <p:cNvPr id="41989" name="Vinkeltegn 4"/>
            <p:cNvSpPr/>
            <p:nvPr/>
          </p:nvSpPr>
          <p:spPr>
            <a:xfrm>
              <a:off x="349615"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Pasient/ pårørende informasjon</a:t>
              </a:r>
            </a:p>
          </p:txBody>
        </p:sp>
      </p:grpSp>
      <p:grpSp>
        <p:nvGrpSpPr>
          <p:cNvPr id="41990" name="Gruppe 3" title=""/>
          <p:cNvGrpSpPr/>
          <p:nvPr/>
        </p:nvGrpSpPr>
        <p:grpSpPr>
          <a:xfrm>
            <a:off x="2030413" y="549275"/>
            <a:ext cx="1736725" cy="693738"/>
            <a:chOff x="1565013" y="480744"/>
            <a:chExt cx="1736735" cy="694694"/>
          </a:xfrm>
        </p:grpSpPr>
        <p:sp>
          <p:nvSpPr>
            <p:cNvPr id="41991" name="Vinkeltegn 36" title="">
              <a:hlinkClick r:id="rId12" action="ppaction://hlinksldjump"/>
            </p:cNvPr>
            <p:cNvSpPr/>
            <p:nvPr/>
          </p:nvSpPr>
          <p:spPr>
            <a:xfrm>
              <a:off x="1565013"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0">
                <a:spcBef>
                  <a:spcPct val="0"/>
                </a:spcBef>
                <a:buFontTx/>
                <a:buNone/>
              </a:pPr>
              <a:endParaRPr lang="nb-NO" altLang="nb-NO" sz="1800">
                <a:ea typeface="Arial" pitchFamily="34" charset="0"/>
              </a:endParaRPr>
            </a:p>
          </p:txBody>
        </p:sp>
        <p:sp>
          <p:nvSpPr>
            <p:cNvPr id="41992" name="Vinkeltegn 6"/>
            <p:cNvSpPr/>
            <p:nvPr/>
          </p:nvSpPr>
          <p:spPr>
            <a:xfrm>
              <a:off x="1912677"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Inntak og vurdering</a:t>
              </a:r>
            </a:p>
          </p:txBody>
        </p:sp>
      </p:grpSp>
      <p:grpSp>
        <p:nvGrpSpPr>
          <p:cNvPr id="41993" name="Gruppe 4" title=""/>
          <p:cNvGrpSpPr/>
          <p:nvPr/>
        </p:nvGrpSpPr>
        <p:grpSpPr>
          <a:xfrm>
            <a:off x="3594100" y="549275"/>
            <a:ext cx="1736725" cy="693738"/>
            <a:chOff x="3128076" y="480744"/>
            <a:chExt cx="1736735" cy="694694"/>
          </a:xfrm>
        </p:grpSpPr>
        <p:sp>
          <p:nvSpPr>
            <p:cNvPr id="41994" name="Vinkeltegn 39" title="">
              <a:hlinkClick r:id="rId13" action="ppaction://hlinksldjump"/>
            </p:cNvPr>
            <p:cNvSpPr/>
            <p:nvPr/>
          </p:nvSpPr>
          <p:spPr>
            <a:xfrm>
              <a:off x="3128076"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0">
                <a:spcBef>
                  <a:spcPct val="0"/>
                </a:spcBef>
                <a:buFontTx/>
                <a:buNone/>
              </a:pPr>
              <a:endParaRPr lang="nb-NO" altLang="nb-NO" sz="1800">
                <a:ea typeface="Arial" pitchFamily="34" charset="0"/>
              </a:endParaRPr>
            </a:p>
          </p:txBody>
        </p:sp>
        <p:sp>
          <p:nvSpPr>
            <p:cNvPr id="41995" name="Vinkeltegn 8"/>
            <p:cNvSpPr/>
            <p:nvPr/>
          </p:nvSpPr>
          <p:spPr>
            <a:xfrm>
              <a:off x="3475741"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Utredning og diagnostikk</a:t>
              </a:r>
            </a:p>
          </p:txBody>
        </p:sp>
      </p:grpSp>
      <p:grpSp>
        <p:nvGrpSpPr>
          <p:cNvPr id="41996" name="Gruppe 6" title=""/>
          <p:cNvGrpSpPr/>
          <p:nvPr/>
        </p:nvGrpSpPr>
        <p:grpSpPr>
          <a:xfrm>
            <a:off x="6719888" y="549275"/>
            <a:ext cx="1736725" cy="693738"/>
            <a:chOff x="6254200" y="480744"/>
            <a:chExt cx="1736735" cy="694694"/>
          </a:xfrm>
        </p:grpSpPr>
        <p:sp>
          <p:nvSpPr>
            <p:cNvPr id="41997" name="Vinkeltegn 42" title="">
              <a:hlinkClick r:id="rId11" action="ppaction://hlinksldjump"/>
            </p:cNvPr>
            <p:cNvSpPr/>
            <p:nvPr/>
          </p:nvSpPr>
          <p:spPr>
            <a:xfrm>
              <a:off x="6254200"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0">
                <a:spcBef>
                  <a:spcPct val="0"/>
                </a:spcBef>
                <a:buFontTx/>
                <a:buNone/>
              </a:pPr>
              <a:endParaRPr lang="nb-NO" altLang="nb-NO" sz="1800">
                <a:ea typeface="Arial" pitchFamily="34" charset="0"/>
              </a:endParaRPr>
            </a:p>
          </p:txBody>
        </p:sp>
        <p:sp>
          <p:nvSpPr>
            <p:cNvPr id="41998" name="Vinkeltegn 12"/>
            <p:cNvSpPr/>
            <p:nvPr/>
          </p:nvSpPr>
          <p:spPr>
            <a:xfrm>
              <a:off x="6601864"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Pasientforløp - oversikt</a:t>
              </a:r>
            </a:p>
          </p:txBody>
        </p:sp>
      </p:grpSp>
      <p:grpSp>
        <p:nvGrpSpPr>
          <p:cNvPr id="41999" name="Gruppe 2" title=""/>
          <p:cNvGrpSpPr/>
          <p:nvPr/>
        </p:nvGrpSpPr>
        <p:grpSpPr>
          <a:xfrm>
            <a:off x="5148263" y="549275"/>
            <a:ext cx="1736725" cy="693738"/>
            <a:chOff x="1951" y="480744"/>
            <a:chExt cx="1736735" cy="694694"/>
          </a:xfrm>
        </p:grpSpPr>
        <p:sp>
          <p:nvSpPr>
            <p:cNvPr id="42000" name="Vinkeltegn 45" title="">
              <a:hlinkClick r:id="rId12" action="ppaction://hlinksldjump"/>
            </p:cNvPr>
            <p:cNvSpPr/>
            <p:nvPr/>
          </p:nvSpPr>
          <p:spPr>
            <a:xfrm>
              <a:off x="1951" y="480744"/>
              <a:ext cx="1736735" cy="694694"/>
            </a:xfrm>
            <a:prstGeom prst="chevron">
              <a:avLst>
                <a:gd name="adj" fmla="val 50000"/>
              </a:avLst>
            </a:prstGeom>
            <a:gradFill rotWithShape="1">
              <a:gsLst>
                <a:gs pos="0">
                  <a:srgbClr val="BCBCBC"/>
                </a:gs>
                <a:gs pos="35001">
                  <a:srgbClr val="D0D0D0"/>
                </a:gs>
                <a:gs pos="100000">
                  <a:srgbClr val="EDEDED"/>
                </a:gs>
              </a:gsLst>
              <a:lin ang="16200000" scaled="1"/>
            </a:gradFill>
            <a:ln>
              <a:solidFill>
                <a:srgbClr val="000000"/>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0">
                <a:spcBef>
                  <a:spcPct val="0"/>
                </a:spcBef>
                <a:buFontTx/>
                <a:buNone/>
              </a:pPr>
              <a:endParaRPr lang="nb-NO" altLang="nb-NO" sz="1800">
                <a:ea typeface="Arial" pitchFamily="34" charset="0"/>
              </a:endParaRPr>
            </a:p>
          </p:txBody>
        </p:sp>
        <p:sp>
          <p:nvSpPr>
            <p:cNvPr id="42001" name="Vinkeltegn 4"/>
            <p:cNvSpPr/>
            <p:nvPr/>
          </p:nvSpPr>
          <p:spPr>
            <a:xfrm>
              <a:off x="349615"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Behandling og tiltak</a:t>
              </a:r>
            </a:p>
          </p:txBody>
        </p:sp>
      </p:grpSp>
      <p:sp>
        <p:nvSpPr>
          <p:cNvPr id="42002" name="Avrundet rektangel 47"/>
          <p:cNvSpPr/>
          <p:nvPr/>
        </p:nvSpPr>
        <p:spPr>
          <a:xfrm>
            <a:off x="468313" y="1700213"/>
            <a:ext cx="3024187" cy="433387"/>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Psykoedukasjon</a:t>
            </a:r>
            <a:endParaRPr kumimoji="0" lang="nb-NO" sz="1400" b="0" i="0" u="none" strike="noStrike" kern="1200" cap="none" spc="0" normalizeH="0" baseline="0" noProof="0">
              <a:ln>
                <a:noFill/>
              </a:ln>
              <a:solidFill>
                <a:schemeClr val="dk1"/>
              </a:solidFill>
              <a:uLnTx/>
              <a:uFillTx/>
              <a:latin typeface="+mn-lt"/>
              <a:ea typeface="+mn-ea"/>
              <a:cs typeface="+mn-cs"/>
            </a:endParaRPr>
          </a:p>
        </p:txBody>
      </p:sp>
      <p:sp>
        <p:nvSpPr>
          <p:cNvPr id="42003" name="Avrundet rektangel 48"/>
          <p:cNvSpPr/>
          <p:nvPr/>
        </p:nvSpPr>
        <p:spPr>
          <a:xfrm>
            <a:off x="468313" y="2276475"/>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Habit reversal training</a:t>
            </a:r>
            <a:endParaRPr kumimoji="0" lang="nb-NO" sz="1400" b="0" i="0" u="none" strike="noStrike" kern="1200" cap="none" spc="0" normalizeH="0" baseline="0" noProof="0">
              <a:ln>
                <a:noFill/>
              </a:ln>
              <a:solidFill>
                <a:schemeClr val="dk1"/>
              </a:solidFill>
              <a:uLnTx/>
              <a:uFillTx/>
              <a:latin typeface="+mn-lt"/>
              <a:ea typeface="+mn-ea"/>
              <a:cs typeface="+mn-cs"/>
            </a:endParaRPr>
          </a:p>
        </p:txBody>
      </p:sp>
      <p:sp>
        <p:nvSpPr>
          <p:cNvPr id="42004" name="Avrundet rektangel 49"/>
          <p:cNvSpPr/>
          <p:nvPr/>
        </p:nvSpPr>
        <p:spPr>
          <a:xfrm>
            <a:off x="468313" y="2852738"/>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Raserihåndtering/</a:t>
            </a:r>
          </a:p>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sinnemestring</a:t>
            </a:r>
            <a:endParaRPr kumimoji="0" lang="nb-NO" sz="1400" b="0" i="0" u="none" strike="noStrike" kern="1200" cap="none" spc="0" normalizeH="0" baseline="0" noProof="0">
              <a:ln>
                <a:noFill/>
              </a:ln>
              <a:solidFill>
                <a:schemeClr val="dk1"/>
              </a:solidFill>
              <a:uLnTx/>
              <a:uFillTx/>
              <a:latin typeface="+mn-lt"/>
              <a:ea typeface="+mn-ea"/>
              <a:cs typeface="+mn-cs"/>
            </a:endParaRPr>
          </a:p>
        </p:txBody>
      </p:sp>
      <p:sp>
        <p:nvSpPr>
          <p:cNvPr id="42005" name="Avrundet rektangel 50"/>
          <p:cNvSpPr/>
          <p:nvPr/>
        </p:nvSpPr>
        <p:spPr>
          <a:xfrm>
            <a:off x="468313" y="3429000"/>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Medikamenter</a:t>
            </a:r>
          </a:p>
        </p:txBody>
      </p:sp>
      <p:sp>
        <p:nvSpPr>
          <p:cNvPr id="42006" name="Avrundet rektangel 51" title=""/>
          <p:cNvSpPr/>
          <p:nvPr/>
        </p:nvSpPr>
        <p:spPr>
          <a:xfrm>
            <a:off x="468313" y="4005263"/>
            <a:ext cx="3024187" cy="431800"/>
          </a:xfrm>
          <a:prstGeom prst="roundRect">
            <a:avLst>
              <a:gd name="adj" fmla="val 16667"/>
            </a:avLst>
          </a:prstGeom>
          <a:gradFill rotWithShape="1">
            <a:gsLst>
              <a:gs pos="0">
                <a:srgbClr val="BCBCBC"/>
              </a:gs>
              <a:gs pos="35001">
                <a:srgbClr val="D0D0D0"/>
              </a:gs>
              <a:gs pos="100000">
                <a:srgbClr val="EDEDED"/>
              </a:gs>
            </a:gsLst>
            <a:lin ang="16200000" scaled="1"/>
          </a:gradFill>
          <a:ln>
            <a:solidFill>
              <a:prstClr val="black"/>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0">
              <a:lnSpc>
                <a:spcPct val="100000"/>
              </a:lnSpc>
              <a:spcBef>
                <a:spcPct val="0"/>
              </a:spcBef>
              <a:spcAft>
                <a:spcPct val="0"/>
              </a:spcAft>
              <a:buClrTx/>
              <a:buSzTx/>
              <a:buFontTx/>
              <a:buNone/>
            </a:pPr>
            <a:r>
              <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Annet</a:t>
            </a:r>
            <a:endParaRPr kumimoji="0" lang="nb-NO" altLang="nb-NO" sz="1400" b="0" i="0" u="none" strike="noStrike" kern="1200" cap="none" spc="0" normalizeH="0" baseline="0" noProof="0">
              <a:uLnTx/>
              <a:uFillTx/>
              <a:ea typeface="Arial" pitchFamily="34" charset="0"/>
            </a:endParaRPr>
          </a:p>
        </p:txBody>
      </p:sp>
      <p:sp>
        <p:nvSpPr>
          <p:cNvPr id="42007" name="Avrundet rektangel 52"/>
          <p:cNvSpPr/>
          <p:nvPr/>
        </p:nvSpPr>
        <p:spPr>
          <a:xfrm>
            <a:off x="468313" y="4581525"/>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Samlet pasientforløp</a:t>
            </a:r>
          </a:p>
        </p:txBody>
      </p:sp>
      <p:sp>
        <p:nvSpPr>
          <p:cNvPr id="42008" name="Hjem 25" title="">
            <a:hlinkClick action="ppaction://hlinkshowjump?jump=firstslide"/>
          </p:cNvPr>
          <p:cNvSpPr/>
          <p:nvPr/>
        </p:nvSpPr>
        <p:spPr>
          <a:xfrm>
            <a:off x="8532813" y="6237288"/>
            <a:ext cx="431800" cy="360362"/>
          </a:xfrm>
          <a:prstGeom prst="actionButtonHome">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0">
              <a:lnSpc>
                <a:spcPct val="100000"/>
              </a:lnSpc>
              <a:spcBef>
                <a:spcPct val="0"/>
              </a:spcBef>
              <a:spcAft>
                <a:spcPct val="0"/>
              </a:spcAft>
              <a:buClrTx/>
              <a:buSzTx/>
              <a:buFontTx/>
              <a:buNone/>
            </a:pPr>
            <a:endParaRPr kumimoji="0" lang="nb-NO" altLang="en-US" sz="18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sym typeface="Wingdings" charset="2"/>
            </a:endParaRPr>
          </a:p>
        </p:txBody>
      </p:sp>
    </p:spTree>
  </p:cSld>
  <p:clrMapOvr>
    <a:masterClrMapping/>
  </p:clrMapOvr>
  <p:transition/>
  <p:timing/>
</p:sld>
</file>

<file path=ppt/slides/slide3.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title=""/>
        <p:cNvGrpSpPr/>
        <p:nvPr/>
      </p:nvGrpSpPr>
      <p:grpSpPr/>
      <p:sp>
        <p:nvSpPr>
          <p:cNvPr id="15362" name="TekstSylinder 24"/>
          <p:cNvSpPr txBox="1"/>
          <p:nvPr/>
        </p:nvSpPr>
        <p:spPr>
          <a:xfrm>
            <a:off x="3995738" y="1628775"/>
            <a:ext cx="4897437" cy="5586413"/>
          </a:xfrm>
          <a:prstGeom prst="rect">
            <a:avLst/>
          </a:prstGeom>
          <a:noFill/>
          <a:ln w="9525" cap="flat" cmpd="sng" algn="ctr">
            <a:noFill/>
            <a:prstDash val="solid"/>
            <a:round/>
            <a:headEnd type="none" w="med" len="med"/>
            <a:tailEnd type="none" w="med" len="med"/>
          </a:ln>
        </p:spPr>
        <p:txBody>
          <a:bodyPr>
            <a:spAutoFit/>
          </a:bodyPr>
          <a:lstStyle/>
          <a:p>
            <a:pPr marL="0" marR="0" lvl="0" indent="0" algn="l" defTabSz="914400" rtl="0" eaLnBrk="1" fontAlgn="auto" latinLnBrk="0" hangingPunct="1">
              <a:lnSpc>
                <a:spcPct val="100000"/>
              </a:lnSpc>
              <a:spcBef>
                <a:spcPct val="0"/>
              </a:spcBef>
              <a:spcAft>
                <a:spcPct val="0"/>
              </a:spcAft>
              <a:buClrTx/>
              <a:buSzTx/>
              <a:buFontTx/>
              <a:buNone/>
            </a:pPr>
            <a:r>
              <a:rPr kumimoji="0" lang="nb-NO" sz="1400" b="1" i="0" u="none" strike="noStrike" kern="1200" cap="none" spc="0" normalizeH="0" baseline="0" noProof="0">
                <a:ln>
                  <a:noFill/>
                </a:ln>
                <a:solidFill>
                  <a:schemeClr val="tx1"/>
                </a:solidFill>
                <a:uLnTx/>
                <a:uFillTx/>
                <a:latin typeface="+mn-lt" pitchFamily="34" charset="0"/>
                <a:ea typeface="+mn-ea" pitchFamily="34" charset="0"/>
                <a:cs typeface="+mn-cs"/>
              </a:rPr>
              <a:t>Hva er en ticstilstand</a:t>
            </a:r>
          </a:p>
          <a:p>
            <a:pPr marL="0" marR="0" lvl="0" indent="0" algn="l" defTabSz="914400" rtl="0" eaLnBrk="1" fontAlgn="auto" latinLnBrk="0" hangingPunct="1">
              <a:lnSpc>
                <a:spcPct val="100000"/>
              </a:lnSpc>
              <a:spcBef>
                <a:spcPct val="0"/>
              </a:spcBef>
              <a:spcAft>
                <a:spcPct val="0"/>
              </a:spcAft>
              <a:buClrTx/>
              <a:buSzTx/>
              <a:buFontTx/>
              <a:buNone/>
            </a:pPr>
            <a:r>
              <a:rPr kumimoji="0" lang="nb-NO" sz="1100" b="0" i="0" u="none" strike="noStrike" kern="1200" cap="none" spc="0" normalizeH="0" baseline="0" noProof="0">
                <a:ln>
                  <a:noFill/>
                </a:ln>
                <a:solidFill>
                  <a:schemeClr val="tx1"/>
                </a:solidFill>
                <a:uLnTx/>
                <a:uFillTx/>
                <a:latin typeface="+mn-lt" pitchFamily="34" charset="0"/>
                <a:ea typeface="+mn-ea" pitchFamily="34" charset="0"/>
                <a:cs typeface="+mn-cs"/>
              </a:rPr>
              <a:t>En </a:t>
            </a:r>
            <a:r>
              <a:rPr kumimoji="0" lang="nb-NO" sz="1100" b="1" i="0" u="none" strike="noStrike" kern="1200" cap="none" spc="0" normalizeH="0" baseline="0" noProof="0">
                <a:ln>
                  <a:noFill/>
                </a:ln>
                <a:solidFill>
                  <a:schemeClr val="tx1"/>
                </a:solidFill>
                <a:uLnTx/>
                <a:uFillTx/>
                <a:latin typeface="+mn-lt" pitchFamily="34" charset="0"/>
                <a:ea typeface="+mn-ea" pitchFamily="34" charset="0"/>
                <a:cs typeface="+mn-cs"/>
              </a:rPr>
              <a:t>ticstilstand</a:t>
            </a:r>
            <a:r>
              <a:rPr kumimoji="0" lang="nb-NO" sz="1100" b="0" i="0" u="none" strike="noStrike" kern="1200" cap="none" spc="0" normalizeH="0" baseline="0" noProof="0">
                <a:ln>
                  <a:noFill/>
                </a:ln>
                <a:solidFill>
                  <a:schemeClr val="tx1"/>
                </a:solidFill>
                <a:uLnTx/>
                <a:uFillTx/>
                <a:latin typeface="+mn-lt" pitchFamily="34" charset="0"/>
                <a:ea typeface="+mn-ea" pitchFamily="34" charset="0"/>
                <a:cs typeface="+mn-cs"/>
              </a:rPr>
              <a:t> kjennetegnes av tilstedeværelse av tics med debut før 18 år. </a:t>
            </a:r>
            <a:r>
              <a:rPr kumimoji="0" lang="nb-NO" sz="1100" b="1" i="0" u="none" strike="noStrike" kern="1200" cap="none" spc="0" normalizeH="0" baseline="0" noProof="0">
                <a:ln>
                  <a:noFill/>
                </a:ln>
                <a:solidFill>
                  <a:schemeClr val="tx1"/>
                </a:solidFill>
                <a:uLnTx/>
                <a:uFillTx/>
                <a:latin typeface="+mn-lt" pitchFamily="34" charset="0"/>
                <a:ea typeface="+mn-ea" pitchFamily="34" charset="0"/>
                <a:cs typeface="+mn-cs"/>
              </a:rPr>
              <a:t>Tics</a:t>
            </a:r>
            <a:r>
              <a:rPr kumimoji="0" lang="nb-NO" sz="1100" b="0" i="0" u="none" strike="noStrike" kern="1200" cap="none" spc="0" normalizeH="0" baseline="0" noProof="0">
                <a:ln>
                  <a:noFill/>
                </a:ln>
                <a:solidFill>
                  <a:schemeClr val="tx1"/>
                </a:solidFill>
                <a:uLnTx/>
                <a:uFillTx/>
                <a:latin typeface="+mn-lt" pitchFamily="34" charset="0"/>
                <a:ea typeface="+mn-ea" pitchFamily="34" charset="0"/>
                <a:cs typeface="+mn-cs"/>
              </a:rPr>
              <a:t> beskrives som ”</a:t>
            </a:r>
            <a:r>
              <a:rPr kumimoji="0" lang="nb-NO" sz="1100" b="0" i="1" u="none" strike="noStrike" kern="1200" cap="none" spc="0" normalizeH="0" baseline="0" noProof="0">
                <a:ln>
                  <a:noFill/>
                </a:ln>
                <a:solidFill>
                  <a:schemeClr val="tx1"/>
                </a:solidFill>
                <a:uLnTx/>
                <a:uFillTx/>
                <a:latin typeface="+mn-lt" pitchFamily="34" charset="0"/>
                <a:ea typeface="+mn-ea" pitchFamily="34" charset="0"/>
                <a:cs typeface="+mn-cs"/>
              </a:rPr>
              <a:t>gjentatte, hurtige, plutselige, uventede, formålsløse, urytmiske og ufrivillige bevegelser</a:t>
            </a:r>
            <a:r>
              <a:rPr kumimoji="0" lang="nb-NO" sz="1100" b="0" i="0" u="none" strike="noStrike" kern="1200" cap="none" spc="0" normalizeH="0" baseline="0" noProof="0">
                <a:ln>
                  <a:noFill/>
                </a:ln>
                <a:solidFill>
                  <a:schemeClr val="tx1"/>
                </a:solidFill>
                <a:uLnTx/>
                <a:uFillTx/>
                <a:latin typeface="+mn-lt" pitchFamily="34" charset="0"/>
                <a:ea typeface="+mn-ea" pitchFamily="34" charset="0"/>
                <a:cs typeface="+mn-cs"/>
              </a:rPr>
              <a:t>”. Det skilles mellom motoriske og vokale tics, som kan være henholdsvis enkle eller komplekse i formen. Tabellen under viser ulike typer tics, og hvordan de inndeles i henholdsvis motoriske og vokale, samt enkle og </a:t>
            </a:r>
          </a:p>
          <a:p>
            <a:pPr marL="0" marR="0" lvl="0" indent="0" algn="l" defTabSz="914400" rtl="0" eaLnBrk="1" fontAlgn="auto" latinLnBrk="0" hangingPunct="1">
              <a:lnSpc>
                <a:spcPct val="100000"/>
              </a:lnSpc>
              <a:spcBef>
                <a:spcPct val="0"/>
              </a:spcBef>
              <a:spcAft>
                <a:spcPct val="0"/>
              </a:spcAft>
              <a:buClrTx/>
              <a:buSzTx/>
              <a:buFontTx/>
              <a:buNone/>
            </a:pPr>
            <a:r>
              <a:rPr kumimoji="0" lang="nb-NO" sz="1100" b="0" i="0" u="none" strike="noStrike" kern="1200" cap="none" spc="0" normalizeH="0" baseline="0" noProof="0">
                <a:ln>
                  <a:noFill/>
                </a:ln>
                <a:solidFill>
                  <a:schemeClr val="tx1"/>
                </a:solidFill>
                <a:uLnTx/>
                <a:uFillTx/>
                <a:latin typeface="+mn-lt" pitchFamily="34" charset="0"/>
                <a:ea typeface="+mn-ea" pitchFamily="34" charset="0"/>
                <a:cs typeface="+mn-cs"/>
              </a:rPr>
              <a:t>sammensatte;</a:t>
            </a:r>
          </a:p>
          <a:p>
            <a:pPr marL="0" marR="0" lvl="0" indent="0" algn="l" defTabSz="914400" rtl="0" eaLnBrk="1" fontAlgn="auto" latinLnBrk="0" hangingPunct="1">
              <a:lnSpc>
                <a:spcPct val="100000"/>
              </a:lnSpc>
              <a:spcBef>
                <a:spcPct val="0"/>
              </a:spcBef>
              <a:spcAft>
                <a:spcPct val="0"/>
              </a:spcAft>
              <a:buClrTx/>
              <a:buSzTx/>
              <a:buFontTx/>
              <a:buNone/>
            </a:pPr>
            <a:endParaRPr kumimoji="0" lang="nb-NO" sz="900" b="0" i="0" u="none" strike="noStrike" kern="1200" cap="none" spc="0" normalizeH="0" baseline="0" noProof="0">
              <a:ln>
                <a:noFill/>
              </a:ln>
              <a:solidFill>
                <a:schemeClr val="tx1"/>
              </a:solidFill>
              <a:uLnTx/>
              <a:uFillTx/>
              <a:latin typeface="+mn-lt"/>
              <a:ea typeface="+mn-ea"/>
              <a:cs typeface="+mn-cs"/>
            </a:endParaRPr>
          </a:p>
          <a:p>
            <a:pPr marL="0" marR="0" lvl="0" indent="0" algn="l" defTabSz="914400" rtl="0" eaLnBrk="1" fontAlgn="auto" latinLnBrk="0" hangingPunct="1">
              <a:lnSpc>
                <a:spcPct val="100000"/>
              </a:lnSpc>
              <a:spcBef>
                <a:spcPct val="0"/>
              </a:spcBef>
              <a:spcAft>
                <a:spcPct val="0"/>
              </a:spcAft>
              <a:buClrTx/>
              <a:buSzTx/>
              <a:buFontTx/>
              <a:buNone/>
            </a:pPr>
            <a:endParaRPr kumimoji="0" lang="nb-NO" sz="900" b="0" i="0" u="none" strike="noStrike" kern="1200" cap="none" spc="0" normalizeH="0" baseline="0" noProof="0">
              <a:ln>
                <a:noFill/>
              </a:ln>
              <a:solidFill>
                <a:schemeClr val="tx1"/>
              </a:solidFill>
              <a:uLnTx/>
              <a:uFillTx/>
              <a:latin typeface="+mn-lt"/>
              <a:ea typeface="+mn-ea"/>
              <a:cs typeface="+mn-cs"/>
            </a:endParaRPr>
          </a:p>
          <a:p>
            <a:pPr marL="0" marR="0" lvl="0" indent="0" algn="l" defTabSz="914400" rtl="0" eaLnBrk="1" fontAlgn="auto" latinLnBrk="0" hangingPunct="1">
              <a:lnSpc>
                <a:spcPct val="100000"/>
              </a:lnSpc>
              <a:spcBef>
                <a:spcPct val="0"/>
              </a:spcBef>
              <a:spcAft>
                <a:spcPct val="0"/>
              </a:spcAft>
              <a:buClrTx/>
              <a:buSzTx/>
              <a:buFontTx/>
              <a:buNone/>
            </a:pPr>
            <a:endParaRPr kumimoji="0" lang="nb-NO" sz="900" b="0" i="0" u="none" strike="noStrike" kern="1200" cap="none" spc="0" normalizeH="0" baseline="0" noProof="0">
              <a:ln>
                <a:noFill/>
              </a:ln>
              <a:solidFill>
                <a:schemeClr val="tx1"/>
              </a:solidFill>
              <a:uLnTx/>
              <a:uFillTx/>
              <a:latin typeface="+mn-lt"/>
              <a:ea typeface="+mn-ea"/>
              <a:cs typeface="+mn-cs"/>
            </a:endParaRPr>
          </a:p>
          <a:p>
            <a:pPr marL="0" marR="0" lvl="0" indent="0" algn="l" defTabSz="914400" rtl="0" eaLnBrk="1" fontAlgn="auto" latinLnBrk="0" hangingPunct="1">
              <a:lnSpc>
                <a:spcPct val="100000"/>
              </a:lnSpc>
              <a:spcBef>
                <a:spcPct val="0"/>
              </a:spcBef>
              <a:spcAft>
                <a:spcPct val="0"/>
              </a:spcAft>
              <a:buClrTx/>
              <a:buSzTx/>
              <a:buFont typeface="Arial" pitchFamily="34" charset="0"/>
              <a:buChar char="•"/>
            </a:pPr>
            <a:endParaRPr kumimoji="0" lang="nb-NO" sz="900" b="0" i="0" u="none" strike="noStrike" kern="1200" cap="none" spc="0" normalizeH="0" baseline="0" noProof="0">
              <a:ln>
                <a:noFill/>
              </a:ln>
              <a:solidFill>
                <a:schemeClr val="tx1"/>
              </a:solidFill>
              <a:uLnTx/>
              <a:uFillTx/>
              <a:latin typeface="+mn-lt"/>
              <a:ea typeface="+mn-ea"/>
              <a:cs typeface="+mn-cs"/>
            </a:endParaRPr>
          </a:p>
          <a:p>
            <a:pPr marL="0" marR="0" lvl="0" indent="0" algn="l" defTabSz="914400" rtl="0" eaLnBrk="1" fontAlgn="auto" latinLnBrk="0" hangingPunct="1">
              <a:lnSpc>
                <a:spcPct val="100000"/>
              </a:lnSpc>
              <a:spcBef>
                <a:spcPct val="0"/>
              </a:spcBef>
              <a:spcAft>
                <a:spcPct val="0"/>
              </a:spcAft>
              <a:buClrTx/>
              <a:buSzTx/>
              <a:buFont typeface="Arial" pitchFamily="34" charset="0"/>
              <a:buChar char="•"/>
            </a:pPr>
            <a:endParaRPr kumimoji="0" lang="nb-NO" sz="900" b="0" i="0" u="none" strike="noStrike" kern="1200" cap="none" spc="0" normalizeH="0" baseline="0" noProof="0">
              <a:ln>
                <a:noFill/>
              </a:ln>
              <a:solidFill>
                <a:schemeClr val="tx1"/>
              </a:solidFill>
              <a:uLnTx/>
              <a:uFillTx/>
              <a:latin typeface="+mn-lt"/>
              <a:ea typeface="+mn-ea"/>
              <a:cs typeface="+mn-cs"/>
            </a:endParaRPr>
          </a:p>
          <a:p>
            <a:pPr marL="0" marR="0" lvl="0" indent="0" algn="l" defTabSz="914400" rtl="0" eaLnBrk="1" fontAlgn="auto" latinLnBrk="0" hangingPunct="1">
              <a:lnSpc>
                <a:spcPct val="100000"/>
              </a:lnSpc>
              <a:spcBef>
                <a:spcPct val="0"/>
              </a:spcBef>
              <a:spcAft>
                <a:spcPct val="0"/>
              </a:spcAft>
              <a:buClrTx/>
              <a:buSzTx/>
              <a:buFont typeface="Arial" pitchFamily="34" charset="0"/>
              <a:buChar char="•"/>
            </a:pPr>
            <a:endParaRPr kumimoji="0" lang="nb-NO" sz="900" b="0" i="0" u="none" strike="noStrike" kern="1200" cap="none" spc="0" normalizeH="0" baseline="0" noProof="0">
              <a:ln>
                <a:noFill/>
              </a:ln>
              <a:solidFill>
                <a:schemeClr val="tx1"/>
              </a:solidFill>
              <a:uLnTx/>
              <a:uFillTx/>
              <a:latin typeface="+mn-lt"/>
              <a:ea typeface="+mn-ea"/>
              <a:cs typeface="+mn-cs"/>
            </a:endParaRPr>
          </a:p>
          <a:p>
            <a:pPr marL="0" marR="0" lvl="0" indent="0" algn="l" defTabSz="914400" rtl="0" eaLnBrk="1" fontAlgn="auto" latinLnBrk="0" hangingPunct="1">
              <a:lnSpc>
                <a:spcPct val="100000"/>
              </a:lnSpc>
              <a:spcBef>
                <a:spcPct val="0"/>
              </a:spcBef>
              <a:spcAft>
                <a:spcPct val="0"/>
              </a:spcAft>
              <a:buClrTx/>
              <a:buSzTx/>
              <a:buFont typeface="Arial" pitchFamily="34" charset="0"/>
              <a:buChar char="•"/>
            </a:pPr>
            <a:endParaRPr kumimoji="0" lang="nb-NO" sz="900" b="0" i="0" u="none" strike="noStrike" kern="1200" cap="none" spc="0" normalizeH="0" baseline="0" noProof="0">
              <a:ln>
                <a:noFill/>
              </a:ln>
              <a:solidFill>
                <a:schemeClr val="tx1"/>
              </a:solidFill>
              <a:uLnTx/>
              <a:uFillTx/>
              <a:latin typeface="+mn-lt"/>
              <a:ea typeface="+mn-ea"/>
              <a:cs typeface="+mn-cs"/>
            </a:endParaRPr>
          </a:p>
          <a:p>
            <a:pPr marL="0" marR="0" lvl="0" indent="0" algn="l" defTabSz="914400" rtl="0" eaLnBrk="1" fontAlgn="auto" latinLnBrk="0" hangingPunct="1">
              <a:lnSpc>
                <a:spcPct val="100000"/>
              </a:lnSpc>
              <a:spcBef>
                <a:spcPct val="0"/>
              </a:spcBef>
              <a:spcAft>
                <a:spcPct val="0"/>
              </a:spcAft>
              <a:buClrTx/>
              <a:buSzTx/>
              <a:buFont typeface="Arial" pitchFamily="34" charset="0"/>
              <a:buChar char="•"/>
            </a:pPr>
            <a:endParaRPr kumimoji="0" lang="nb-NO" sz="900" b="0" i="0" u="none" strike="noStrike" kern="1200" cap="none" spc="0" normalizeH="0" baseline="0" noProof="0">
              <a:ln>
                <a:noFill/>
              </a:ln>
              <a:solidFill>
                <a:schemeClr val="tx1"/>
              </a:solidFill>
              <a:uLnTx/>
              <a:uFillTx/>
              <a:latin typeface="+mn-lt"/>
              <a:ea typeface="+mn-ea"/>
              <a:cs typeface="+mn-cs"/>
            </a:endParaRPr>
          </a:p>
          <a:p>
            <a:pPr marL="0" marR="0" lvl="0" indent="0" algn="l" defTabSz="914400" rtl="0" eaLnBrk="1" fontAlgn="auto" latinLnBrk="0" hangingPunct="1">
              <a:lnSpc>
                <a:spcPct val="100000"/>
              </a:lnSpc>
              <a:spcBef>
                <a:spcPct val="0"/>
              </a:spcBef>
              <a:spcAft>
                <a:spcPct val="0"/>
              </a:spcAft>
              <a:buClrTx/>
              <a:buSzTx/>
              <a:buFont typeface="Arial" pitchFamily="34" charset="0"/>
              <a:buChar char="•"/>
            </a:pPr>
            <a:endParaRPr kumimoji="0" lang="nb-NO" sz="900" b="0" i="0" u="none" strike="noStrike" kern="1200" cap="none" spc="0" normalizeH="0" baseline="0" noProof="0">
              <a:ln>
                <a:noFill/>
              </a:ln>
              <a:solidFill>
                <a:schemeClr val="tx1"/>
              </a:solidFill>
              <a:uLnTx/>
              <a:uFillTx/>
              <a:latin typeface="+mn-lt"/>
              <a:ea typeface="+mn-ea"/>
              <a:cs typeface="+mn-cs"/>
            </a:endParaRPr>
          </a:p>
          <a:p>
            <a:pPr marL="0" marR="0" lvl="0" indent="0" algn="l" defTabSz="914400" rtl="0" eaLnBrk="1" fontAlgn="auto" latinLnBrk="0" hangingPunct="1">
              <a:lnSpc>
                <a:spcPct val="100000"/>
              </a:lnSpc>
              <a:spcBef>
                <a:spcPct val="0"/>
              </a:spcBef>
              <a:spcAft>
                <a:spcPct val="0"/>
              </a:spcAft>
              <a:buClrTx/>
              <a:buSzTx/>
              <a:buFont typeface="Arial" pitchFamily="34" charset="0"/>
              <a:buChar char="•"/>
            </a:pPr>
            <a:endParaRPr kumimoji="0" lang="nb-NO" sz="900" b="0" i="0" u="none" strike="noStrike" kern="1200" cap="none" spc="0" normalizeH="0" baseline="0" noProof="0">
              <a:ln>
                <a:noFill/>
              </a:ln>
              <a:solidFill>
                <a:schemeClr val="tx1"/>
              </a:solidFill>
              <a:uLnTx/>
              <a:uFillTx/>
              <a:latin typeface="+mn-lt"/>
              <a:ea typeface="+mn-ea"/>
              <a:cs typeface="+mn-cs"/>
            </a:endParaRPr>
          </a:p>
          <a:p>
            <a:pPr marL="0" marR="0" lvl="0" indent="0" algn="l" defTabSz="914400" rtl="0" eaLnBrk="1" fontAlgn="auto" latinLnBrk="0" hangingPunct="1">
              <a:lnSpc>
                <a:spcPct val="100000"/>
              </a:lnSpc>
              <a:spcBef>
                <a:spcPct val="0"/>
              </a:spcBef>
              <a:spcAft>
                <a:spcPct val="0"/>
              </a:spcAft>
              <a:buClrTx/>
              <a:buSzTx/>
              <a:buFont typeface="Arial" pitchFamily="34" charset="0"/>
              <a:buChar char="•"/>
            </a:pPr>
            <a:endParaRPr kumimoji="0" lang="nb-NO" sz="900" b="0" i="0" u="none" strike="noStrike" kern="1200" cap="none" spc="0" normalizeH="0" baseline="0" noProof="0">
              <a:ln>
                <a:noFill/>
              </a:ln>
              <a:solidFill>
                <a:schemeClr val="tx1"/>
              </a:solidFill>
              <a:uLnTx/>
              <a:uFillTx/>
              <a:latin typeface="+mn-lt"/>
              <a:ea typeface="+mn-ea"/>
              <a:cs typeface="+mn-cs"/>
            </a:endParaRPr>
          </a:p>
          <a:p>
            <a:pPr marL="0" marR="0" lvl="0" indent="0" algn="l" defTabSz="914400" rtl="0" eaLnBrk="1" fontAlgn="auto" latinLnBrk="0" hangingPunct="1">
              <a:lnSpc>
                <a:spcPct val="100000"/>
              </a:lnSpc>
              <a:spcBef>
                <a:spcPct val="0"/>
              </a:spcBef>
              <a:spcAft>
                <a:spcPct val="0"/>
              </a:spcAft>
              <a:buClrTx/>
              <a:buSzTx/>
              <a:buFont typeface="Arial" pitchFamily="34" charset="0"/>
              <a:buChar char="•"/>
            </a:pPr>
            <a:endParaRPr kumimoji="0" lang="nb-NO" sz="900" b="0" i="0" u="none" strike="noStrike" kern="1200" cap="none" spc="0" normalizeH="0" baseline="0" noProof="0">
              <a:ln>
                <a:noFill/>
              </a:ln>
              <a:solidFill>
                <a:schemeClr val="tx1"/>
              </a:solidFill>
              <a:uLnTx/>
              <a:uFillTx/>
              <a:latin typeface="+mn-lt"/>
              <a:ea typeface="+mn-ea"/>
              <a:cs typeface="+mn-cs"/>
            </a:endParaRPr>
          </a:p>
          <a:p>
            <a:pPr marL="0" marR="0" lvl="0" indent="0" algn="l" defTabSz="914400" rtl="0" eaLnBrk="1" fontAlgn="auto" latinLnBrk="0" hangingPunct="1">
              <a:lnSpc>
                <a:spcPct val="100000"/>
              </a:lnSpc>
              <a:spcBef>
                <a:spcPct val="0"/>
              </a:spcBef>
              <a:spcAft>
                <a:spcPct val="0"/>
              </a:spcAft>
              <a:buClrTx/>
              <a:buSzTx/>
              <a:buFont typeface="Arial" pitchFamily="34" charset="0"/>
              <a:buChar char="•"/>
            </a:pPr>
            <a:endParaRPr kumimoji="0" lang="nb-NO" sz="900" b="0" i="0" u="none" strike="noStrike" kern="1200" cap="none" spc="0" normalizeH="0" baseline="0" noProof="0">
              <a:ln>
                <a:noFill/>
              </a:ln>
              <a:solidFill>
                <a:schemeClr val="tx1"/>
              </a:solidFill>
              <a:uLnTx/>
              <a:uFillTx/>
              <a:latin typeface="+mn-lt"/>
              <a:ea typeface="+mn-ea"/>
              <a:cs typeface="+mn-cs"/>
            </a:endParaRPr>
          </a:p>
          <a:p>
            <a:pPr marL="0" marR="0" lvl="0" indent="0" algn="l" defTabSz="914400" rtl="0" eaLnBrk="1" fontAlgn="auto" latinLnBrk="0" hangingPunct="1">
              <a:lnSpc>
                <a:spcPct val="100000"/>
              </a:lnSpc>
              <a:spcBef>
                <a:spcPct val="0"/>
              </a:spcBef>
              <a:spcAft>
                <a:spcPct val="0"/>
              </a:spcAft>
              <a:buClrTx/>
              <a:buSzTx/>
              <a:buFontTx/>
              <a:buNone/>
            </a:pPr>
            <a:endParaRPr kumimoji="0" lang="nb-NO" sz="900" b="0" i="0" u="none" strike="noStrike" kern="1200" cap="none" spc="0" normalizeH="0" baseline="0" noProof="0">
              <a:ln>
                <a:noFill/>
              </a:ln>
              <a:solidFill>
                <a:schemeClr val="tx1"/>
              </a:solidFill>
              <a:uLnTx/>
              <a:uFillTx/>
              <a:latin typeface="+mn-lt"/>
              <a:ea typeface="+mn-ea"/>
              <a:cs typeface="+mn-cs"/>
            </a:endParaRPr>
          </a:p>
          <a:p>
            <a:pPr marL="0" marR="0" lvl="0" indent="0" algn="l" defTabSz="914400" rtl="0" eaLnBrk="1" fontAlgn="auto" latinLnBrk="0" hangingPunct="1">
              <a:lnSpc>
                <a:spcPct val="100000"/>
              </a:lnSpc>
              <a:spcBef>
                <a:spcPct val="0"/>
              </a:spcBef>
              <a:spcAft>
                <a:spcPct val="0"/>
              </a:spcAft>
              <a:buClrTx/>
              <a:buSzTx/>
              <a:buFontTx/>
              <a:buNone/>
            </a:pPr>
            <a:r>
              <a:rPr kumimoji="0" lang="nb-NO" sz="1100" b="1" i="0" u="none" strike="noStrike" kern="1200" cap="none" spc="0" normalizeH="0" baseline="0" noProof="0">
                <a:ln>
                  <a:noFill/>
                </a:ln>
                <a:solidFill>
                  <a:schemeClr val="tx1"/>
                </a:solidFill>
                <a:uLnTx/>
                <a:uFillTx/>
                <a:latin typeface="+mn-lt" pitchFamily="34" charset="0"/>
                <a:ea typeface="+mn-ea" pitchFamily="34" charset="0"/>
                <a:cs typeface="+mn-cs"/>
              </a:rPr>
              <a:t>Ticstilstander</a:t>
            </a:r>
            <a:r>
              <a:rPr kumimoji="0" lang="nb-NO" sz="1100" b="0" i="0" u="none" strike="noStrike" kern="1200" cap="none" spc="0" normalizeH="0" baseline="0" noProof="0">
                <a:ln>
                  <a:noFill/>
                </a:ln>
                <a:solidFill>
                  <a:schemeClr val="tx1"/>
                </a:solidFill>
                <a:uLnTx/>
                <a:uFillTx/>
                <a:latin typeface="+mn-lt" pitchFamily="34" charset="0"/>
                <a:ea typeface="+mn-ea" pitchFamily="34" charset="0"/>
                <a:cs typeface="+mn-cs"/>
              </a:rPr>
              <a:t> deles inn i følgende;</a:t>
            </a:r>
          </a:p>
          <a:p>
            <a:pPr marL="171450" marR="0" lvl="0" indent="-171450" algn="l" defTabSz="914400" rtl="0" eaLnBrk="1" fontAlgn="auto" latinLnBrk="0" hangingPunct="1">
              <a:lnSpc>
                <a:spcPct val="100000"/>
              </a:lnSpc>
              <a:spcBef>
                <a:spcPct val="0"/>
              </a:spcBef>
              <a:spcAft>
                <a:spcPct val="0"/>
              </a:spcAft>
              <a:buClrTx/>
              <a:buSzTx/>
              <a:buFont typeface="Arial" pitchFamily="34" charset="0"/>
              <a:buChar char="•"/>
            </a:pPr>
            <a:r>
              <a:rPr kumimoji="0" lang="nb-NO" sz="1100" b="0" i="0" u="none" strike="noStrike" kern="1200" cap="none" spc="0" normalizeH="0" baseline="0" noProof="0">
                <a:ln>
                  <a:noFill/>
                </a:ln>
                <a:solidFill>
                  <a:schemeClr val="tx1"/>
                </a:solidFill>
                <a:uLnTx/>
                <a:uFillTx/>
                <a:latin typeface="+mn-lt" pitchFamily="34" charset="0"/>
                <a:ea typeface="+mn-ea" pitchFamily="34" charset="0"/>
                <a:cs typeface="+mn-cs"/>
              </a:rPr>
              <a:t>Forbigående tics (varighet under 12 mnd). </a:t>
            </a:r>
          </a:p>
          <a:p>
            <a:pPr marL="171450" marR="0" lvl="0" indent="-171450" algn="l" defTabSz="914400" rtl="0" eaLnBrk="1" fontAlgn="auto" latinLnBrk="0" hangingPunct="1">
              <a:lnSpc>
                <a:spcPct val="100000"/>
              </a:lnSpc>
              <a:spcBef>
                <a:spcPct val="0"/>
              </a:spcBef>
              <a:spcAft>
                <a:spcPct val="0"/>
              </a:spcAft>
              <a:buClrTx/>
              <a:buSzTx/>
              <a:buFont typeface="Arial" pitchFamily="34" charset="0"/>
              <a:buChar char="•"/>
            </a:pPr>
            <a:r>
              <a:rPr kumimoji="0" lang="nb-NO" sz="1100" b="0" i="0" u="none" strike="noStrike" kern="1200" cap="none" spc="0" normalizeH="0" baseline="0" noProof="0">
                <a:ln>
                  <a:noFill/>
                </a:ln>
                <a:solidFill>
                  <a:schemeClr val="tx1"/>
                </a:solidFill>
                <a:uLnTx/>
                <a:uFillTx/>
                <a:latin typeface="+mn-lt" pitchFamily="34" charset="0"/>
                <a:ea typeface="+mn-ea" pitchFamily="34" charset="0"/>
                <a:cs typeface="+mn-cs"/>
              </a:rPr>
              <a:t>Kroniske motoriske tics (det vil si med lengre enn 12 mnd. varighet)</a:t>
            </a:r>
          </a:p>
          <a:p>
            <a:pPr marL="171450" marR="0" lvl="0" indent="-171450" algn="l" defTabSz="914400" rtl="0" eaLnBrk="1" fontAlgn="auto" latinLnBrk="0" hangingPunct="1">
              <a:lnSpc>
                <a:spcPct val="100000"/>
              </a:lnSpc>
              <a:spcBef>
                <a:spcPct val="0"/>
              </a:spcBef>
              <a:spcAft>
                <a:spcPct val="0"/>
              </a:spcAft>
              <a:buClrTx/>
              <a:buSzTx/>
              <a:buFont typeface="Arial" pitchFamily="34" charset="0"/>
              <a:buChar char="•"/>
            </a:pPr>
            <a:r>
              <a:rPr kumimoji="0" lang="nb-NO" sz="1100" b="0" i="0" u="none" strike="noStrike" kern="1200" cap="none" spc="0" normalizeH="0" baseline="0" noProof="0">
                <a:ln>
                  <a:noFill/>
                </a:ln>
                <a:solidFill>
                  <a:schemeClr val="tx1"/>
                </a:solidFill>
                <a:uLnTx/>
                <a:uFillTx/>
                <a:latin typeface="+mn-lt" pitchFamily="34" charset="0"/>
                <a:ea typeface="+mn-ea" pitchFamily="34" charset="0"/>
                <a:cs typeface="+mn-cs"/>
              </a:rPr>
              <a:t>Kroniske vokale tics (det vil si med lengre enn 12 mnd. varighet)</a:t>
            </a:r>
          </a:p>
          <a:p>
            <a:pPr marL="171450" marR="0" lvl="0" indent="-171450" algn="l" defTabSz="914400" rtl="0" eaLnBrk="1" fontAlgn="auto" latinLnBrk="0" hangingPunct="1">
              <a:lnSpc>
                <a:spcPct val="100000"/>
              </a:lnSpc>
              <a:spcBef>
                <a:spcPct val="0"/>
              </a:spcBef>
              <a:spcAft>
                <a:spcPct val="0"/>
              </a:spcAft>
              <a:buClrTx/>
              <a:buSzTx/>
              <a:buFont typeface="Arial" pitchFamily="34" charset="0"/>
              <a:buChar char="•"/>
            </a:pPr>
            <a:r>
              <a:rPr kumimoji="0" lang="nb-NO" sz="1100" b="0" i="0" u="none" strike="noStrike" kern="1200" cap="none" spc="0" normalizeH="0" baseline="0" noProof="0">
                <a:ln>
                  <a:noFill/>
                </a:ln>
                <a:solidFill>
                  <a:schemeClr val="tx1"/>
                </a:solidFill>
                <a:uLnTx/>
                <a:uFillTx/>
                <a:latin typeface="+mn-lt" pitchFamily="34" charset="0"/>
                <a:ea typeface="+mn-ea" pitchFamily="34" charset="0"/>
                <a:cs typeface="+mn-cs"/>
              </a:rPr>
              <a:t>Tourette syndrom</a:t>
            </a:r>
          </a:p>
          <a:p>
            <a:pPr marL="0" marR="0" lvl="0" indent="0" algn="l" defTabSz="914400" rtl="0" eaLnBrk="1" fontAlgn="auto" latinLnBrk="0" hangingPunct="1">
              <a:lnSpc>
                <a:spcPct val="100000"/>
              </a:lnSpc>
              <a:spcBef>
                <a:spcPct val="0"/>
              </a:spcBef>
              <a:spcAft>
                <a:spcPct val="0"/>
              </a:spcAft>
              <a:buClrTx/>
              <a:buSzTx/>
              <a:buFontTx/>
              <a:buNone/>
            </a:pPr>
            <a:endParaRPr kumimoji="0" lang="nb-NO" sz="900" b="0" i="0" u="none" strike="noStrike" kern="1200" cap="none" spc="0" normalizeH="0" baseline="0" noProof="0">
              <a:ln>
                <a:noFill/>
              </a:ln>
              <a:solidFill>
                <a:schemeClr val="tx1"/>
              </a:solidFill>
              <a:uLnTx/>
              <a:uFillTx/>
              <a:latin typeface="+mn-lt"/>
              <a:ea typeface="+mn-ea"/>
              <a:cs typeface="+mn-cs"/>
            </a:endParaRPr>
          </a:p>
          <a:p>
            <a:pPr marL="0" marR="0" lvl="0" indent="0" algn="l" defTabSz="914400" rtl="0" eaLnBrk="1" fontAlgn="auto" latinLnBrk="0" hangingPunct="1">
              <a:lnSpc>
                <a:spcPct val="100000"/>
              </a:lnSpc>
              <a:spcBef>
                <a:spcPct val="0"/>
              </a:spcBef>
              <a:spcAft>
                <a:spcPct val="0"/>
              </a:spcAft>
              <a:buClrTx/>
              <a:buSzTx/>
              <a:buFontTx/>
              <a:buNone/>
            </a:pPr>
            <a:r>
              <a:rPr kumimoji="0" lang="nb-NO" sz="1100" b="1" i="0" u="none" strike="noStrike" kern="1200" cap="none" spc="0" normalizeH="0" baseline="0" noProof="0">
                <a:ln>
                  <a:noFill/>
                </a:ln>
                <a:solidFill>
                  <a:schemeClr val="tx1"/>
                </a:solidFill>
                <a:uLnTx/>
                <a:uFillTx/>
                <a:latin typeface="+mn-lt" pitchFamily="34" charset="0"/>
                <a:ea typeface="+mn-ea" pitchFamily="34" charset="0"/>
                <a:cs typeface="+mn-cs"/>
              </a:rPr>
              <a:t>Forbigående tics er svært vanlig blant barn i 4-5 års alder, og er å se i 15-25% av barnepopulasjonen.  </a:t>
            </a:r>
            <a:r>
              <a:rPr kumimoji="0" lang="nb-NO" sz="1100" b="0" i="0" u="none" strike="noStrike" kern="1200" cap="none" spc="0" normalizeH="0" baseline="0" noProof="0">
                <a:ln>
                  <a:noFill/>
                </a:ln>
                <a:solidFill>
                  <a:schemeClr val="tx1"/>
                </a:solidFill>
                <a:uLnTx/>
                <a:uFillTx/>
                <a:latin typeface="+mn-lt" pitchFamily="34" charset="0"/>
                <a:ea typeface="+mn-ea" pitchFamily="34" charset="0"/>
                <a:cs typeface="+mn-cs"/>
              </a:rPr>
              <a:t>Tics kan variere over tid og i styrke og hyppighet de inntreffer. Ticsene kommer ofte i serier, og kan under stress øke både i antall </a:t>
            </a:r>
          </a:p>
          <a:p>
            <a:pPr marL="0" marR="0" lvl="0" indent="0" algn="l" defTabSz="914400" rtl="0" eaLnBrk="1" fontAlgn="auto" latinLnBrk="0" hangingPunct="1">
              <a:lnSpc>
                <a:spcPct val="100000"/>
              </a:lnSpc>
              <a:spcBef>
                <a:spcPct val="0"/>
              </a:spcBef>
              <a:spcAft>
                <a:spcPct val="0"/>
              </a:spcAft>
              <a:buClrTx/>
              <a:buSzTx/>
              <a:buFontTx/>
              <a:buNone/>
            </a:pPr>
            <a:r>
              <a:rPr kumimoji="0" lang="nb-NO" sz="1100" b="0" i="0" u="none" strike="noStrike" kern="1200" cap="none" spc="0" normalizeH="0" baseline="0" noProof="0">
                <a:ln>
                  <a:noFill/>
                </a:ln>
                <a:solidFill>
                  <a:schemeClr val="tx1"/>
                </a:solidFill>
                <a:uLnTx/>
                <a:uFillTx/>
                <a:latin typeface="+mn-lt" pitchFamily="34" charset="0"/>
                <a:ea typeface="+mn-ea" pitchFamily="34" charset="0"/>
                <a:cs typeface="+mn-cs"/>
              </a:rPr>
              <a:t>og styrke. De fleste begynner med motoriske tics. Det er kun en andel av de </a:t>
            </a:r>
          </a:p>
          <a:p>
            <a:pPr marL="0" marR="0" lvl="0" indent="0" algn="l" defTabSz="914400" rtl="0" eaLnBrk="1" fontAlgn="auto" latinLnBrk="0" hangingPunct="1">
              <a:lnSpc>
                <a:spcPct val="100000"/>
              </a:lnSpc>
              <a:spcBef>
                <a:spcPct val="0"/>
              </a:spcBef>
              <a:spcAft>
                <a:spcPct val="0"/>
              </a:spcAft>
              <a:buClrTx/>
              <a:buSzTx/>
              <a:buFontTx/>
              <a:buNone/>
            </a:pPr>
            <a:r>
              <a:rPr kumimoji="0" lang="nb-NO" sz="1100" b="0" i="0" u="none" strike="noStrike" kern="1200" cap="none" spc="0" normalizeH="0" baseline="0" noProof="0">
                <a:ln>
                  <a:noFill/>
                </a:ln>
                <a:solidFill>
                  <a:schemeClr val="tx1"/>
                </a:solidFill>
                <a:uLnTx/>
                <a:uFillTx/>
                <a:latin typeface="+mn-lt" pitchFamily="34" charset="0"/>
                <a:ea typeface="+mn-ea" pitchFamily="34" charset="0"/>
                <a:cs typeface="+mn-cs"/>
              </a:rPr>
              <a:t>med motoriske tics som senere får vokale tics. Det er ikke en ticstilstand, </a:t>
            </a:r>
          </a:p>
          <a:p>
            <a:pPr marL="0" marR="0" lvl="0" indent="0" algn="l" defTabSz="914400" rtl="0" eaLnBrk="1" fontAlgn="auto" latinLnBrk="0" hangingPunct="1">
              <a:lnSpc>
                <a:spcPct val="100000"/>
              </a:lnSpc>
              <a:spcBef>
                <a:spcPct val="0"/>
              </a:spcBef>
              <a:spcAft>
                <a:spcPct val="0"/>
              </a:spcAft>
              <a:buClrTx/>
              <a:buSzTx/>
              <a:buFontTx/>
              <a:buNone/>
            </a:pPr>
            <a:r>
              <a:rPr kumimoji="0" lang="nb-NO" sz="1100" b="0" i="0" u="none" strike="noStrike" kern="1200" cap="none" spc="0" normalizeH="0" baseline="0" noProof="0">
                <a:ln>
                  <a:noFill/>
                </a:ln>
                <a:solidFill>
                  <a:schemeClr val="tx1"/>
                </a:solidFill>
                <a:uLnTx/>
                <a:uFillTx/>
                <a:latin typeface="+mn-lt" pitchFamily="34" charset="0"/>
                <a:ea typeface="+mn-ea" pitchFamily="34" charset="0"/>
                <a:cs typeface="+mn-cs"/>
              </a:rPr>
              <a:t>dersom ticsene skyldes medisinbruk eller annen sykdom.</a:t>
            </a:r>
          </a:p>
          <a:p>
            <a:pPr marL="0" marR="0" lvl="0" indent="0" algn="l" defTabSz="914400" rtl="0" eaLnBrk="1" fontAlgn="auto" latinLnBrk="0" hangingPunct="1">
              <a:lnSpc>
                <a:spcPct val="100000"/>
              </a:lnSpc>
              <a:spcBef>
                <a:spcPct val="0"/>
              </a:spcBef>
              <a:spcAft>
                <a:spcPct val="0"/>
              </a:spcAft>
              <a:buClrTx/>
              <a:buSzTx/>
              <a:buFontTx/>
              <a:buNone/>
            </a:pPr>
            <a:r>
              <a:rPr kumimoji="0" lang="nb-NO" sz="1000" b="0" i="0" u="none" strike="noStrike" kern="1200" cap="none" spc="0" normalizeH="0" baseline="0" noProof="0">
                <a:ln>
                  <a:noFill/>
                </a:ln>
                <a:solidFill>
                  <a:schemeClr val="tx1"/>
                </a:solidFill>
                <a:uLnTx/>
                <a:uFillTx/>
                <a:latin typeface="+mn-lt" pitchFamily="34" charset="0"/>
                <a:ea typeface="+mn-ea" pitchFamily="34" charset="0"/>
                <a:cs typeface="+mn-cs"/>
              </a:rPr>
              <a:t> </a:t>
            </a:r>
          </a:p>
        </p:txBody>
      </p:sp>
      <p:sp>
        <p:nvSpPr>
          <p:cNvPr id="15363" name="Avrundet rektangel 37" title=""/>
          <p:cNvSpPr/>
          <p:nvPr/>
        </p:nvSpPr>
        <p:spPr>
          <a:xfrm>
            <a:off x="468313" y="1700213"/>
            <a:ext cx="3024187" cy="433387"/>
          </a:xfrm>
          <a:prstGeom prst="roundRect">
            <a:avLst>
              <a:gd name="adj" fmla="val 16667"/>
            </a:avLst>
          </a:prstGeom>
          <a:gradFill rotWithShape="1">
            <a:gsLst>
              <a:gs pos="0">
                <a:srgbClr val="BCBCBC"/>
              </a:gs>
              <a:gs pos="35001">
                <a:srgbClr val="D0D0D0"/>
              </a:gs>
              <a:gs pos="100000">
                <a:srgbClr val="EDEDED"/>
              </a:gs>
            </a:gsLst>
            <a:lin ang="16200000" scaled="1"/>
          </a:gradFill>
          <a:ln>
            <a:solidFill>
              <a:prstClr val="black"/>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0">
              <a:lnSpc>
                <a:spcPct val="100000"/>
              </a:lnSpc>
              <a:spcBef>
                <a:spcPct val="0"/>
              </a:spcBef>
              <a:spcAft>
                <a:spcPct val="0"/>
              </a:spcAft>
              <a:buClrTx/>
              <a:buSzTx/>
              <a:buFontTx/>
              <a:buNone/>
            </a:pPr>
            <a:r>
              <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Hva er en ticstilstand?</a:t>
            </a:r>
            <a:endParaRPr kumimoji="0" lang="nb-NO" altLang="nb-NO" sz="1400" b="0" i="0" u="none" strike="noStrike" kern="1200" cap="none" spc="0" normalizeH="0" baseline="0" noProof="0">
              <a:uLnTx/>
              <a:uFillTx/>
              <a:ea typeface="Arial" pitchFamily="34" charset="0"/>
            </a:endParaRPr>
          </a:p>
        </p:txBody>
      </p:sp>
      <p:sp>
        <p:nvSpPr>
          <p:cNvPr id="15364" name="Avrundet rektangel 38"/>
          <p:cNvSpPr/>
          <p:nvPr/>
        </p:nvSpPr>
        <p:spPr>
          <a:xfrm>
            <a:off x="468313" y="2276475"/>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Hva er Tourettes syndrom?</a:t>
            </a:r>
          </a:p>
        </p:txBody>
      </p:sp>
      <p:sp>
        <p:nvSpPr>
          <p:cNvPr id="15365" name="Avrundet rektangel 40"/>
          <p:cNvSpPr/>
          <p:nvPr/>
        </p:nvSpPr>
        <p:spPr>
          <a:xfrm>
            <a:off x="468313" y="2852738"/>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Samsykelighet</a:t>
            </a:r>
          </a:p>
        </p:txBody>
      </p:sp>
      <p:sp>
        <p:nvSpPr>
          <p:cNvPr id="15366" name="Avrundet rektangel 41"/>
          <p:cNvSpPr/>
          <p:nvPr/>
        </p:nvSpPr>
        <p:spPr>
          <a:xfrm>
            <a:off x="468313" y="3429000"/>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Linker/video</a:t>
            </a:r>
          </a:p>
        </p:txBody>
      </p:sp>
      <p:sp>
        <p:nvSpPr>
          <p:cNvPr id="15367" name="Avrundet rektangel 42"/>
          <p:cNvSpPr/>
          <p:nvPr/>
        </p:nvSpPr>
        <p:spPr>
          <a:xfrm>
            <a:off x="468313" y="4005263"/>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Henvisning</a:t>
            </a:r>
          </a:p>
        </p:txBody>
      </p:sp>
      <p:grpSp>
        <p:nvGrpSpPr>
          <p:cNvPr id="15368" name="Gruppe 2" title=""/>
          <p:cNvGrpSpPr/>
          <p:nvPr/>
        </p:nvGrpSpPr>
        <p:grpSpPr>
          <a:xfrm>
            <a:off x="468313" y="549275"/>
            <a:ext cx="1736725" cy="693738"/>
            <a:chOff x="1951" y="480744"/>
            <a:chExt cx="1736735" cy="694694"/>
          </a:xfrm>
        </p:grpSpPr>
        <p:sp>
          <p:nvSpPr>
            <p:cNvPr id="15369" name="Vinkeltegn 43" title="">
              <a:hlinkClick r:id="rId2" action="ppaction://hlinksldjump"/>
            </p:cNvPr>
            <p:cNvSpPr/>
            <p:nvPr/>
          </p:nvSpPr>
          <p:spPr>
            <a:xfrm>
              <a:off x="1951" y="480744"/>
              <a:ext cx="1736735" cy="694694"/>
            </a:xfrm>
            <a:prstGeom prst="chevron">
              <a:avLst>
                <a:gd name="adj" fmla="val 50000"/>
              </a:avLst>
            </a:prstGeom>
            <a:gradFill rotWithShape="1">
              <a:gsLst>
                <a:gs pos="0">
                  <a:srgbClr val="BCBCBC"/>
                </a:gs>
                <a:gs pos="35001">
                  <a:srgbClr val="D0D0D0"/>
                </a:gs>
                <a:gs pos="100000">
                  <a:srgbClr val="EDEDED"/>
                </a:gs>
              </a:gsLst>
              <a:lin ang="16200000" scaled="1"/>
            </a:gradFill>
            <a:ln>
              <a:solidFill>
                <a:srgbClr val="000000"/>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0">
                <a:spcBef>
                  <a:spcPct val="0"/>
                </a:spcBef>
                <a:buFontTx/>
                <a:buNone/>
              </a:pPr>
              <a:endParaRPr lang="nb-NO" altLang="nb-NO" sz="1800">
                <a:ea typeface="Arial" pitchFamily="34" charset="0"/>
              </a:endParaRPr>
            </a:p>
          </p:txBody>
        </p:sp>
        <p:sp>
          <p:nvSpPr>
            <p:cNvPr id="15370" name="Vinkeltegn 4"/>
            <p:cNvSpPr/>
            <p:nvPr/>
          </p:nvSpPr>
          <p:spPr>
            <a:xfrm>
              <a:off x="349615"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Pasient/ pårørende informasjon</a:t>
              </a:r>
            </a:p>
          </p:txBody>
        </p:sp>
      </p:grpSp>
      <p:grpSp>
        <p:nvGrpSpPr>
          <p:cNvPr id="15371" name="Gruppe 3" title=""/>
          <p:cNvGrpSpPr/>
          <p:nvPr/>
        </p:nvGrpSpPr>
        <p:grpSpPr>
          <a:xfrm>
            <a:off x="2030413" y="549275"/>
            <a:ext cx="1736725" cy="693738"/>
            <a:chOff x="1565013" y="480744"/>
            <a:chExt cx="1736735" cy="694694"/>
          </a:xfrm>
        </p:grpSpPr>
        <p:sp>
          <p:nvSpPr>
            <p:cNvPr id="15372" name="Vinkeltegn 46" title="">
              <a:hlinkClick r:id="" action="ppaction://noaction"/>
            </p:cNvPr>
            <p:cNvSpPr/>
            <p:nvPr/>
          </p:nvSpPr>
          <p:spPr>
            <a:xfrm>
              <a:off x="1565013"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0">
                <a:spcBef>
                  <a:spcPct val="0"/>
                </a:spcBef>
                <a:buFontTx/>
                <a:buNone/>
              </a:pPr>
              <a:endParaRPr lang="nb-NO" altLang="nb-NO" sz="1800">
                <a:ea typeface="Arial" pitchFamily="34" charset="0"/>
              </a:endParaRPr>
            </a:p>
          </p:txBody>
        </p:sp>
        <p:sp>
          <p:nvSpPr>
            <p:cNvPr id="15373" name="Vinkeltegn 6"/>
            <p:cNvSpPr/>
            <p:nvPr/>
          </p:nvSpPr>
          <p:spPr>
            <a:xfrm>
              <a:off x="1912677"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Inntak og vurdering</a:t>
              </a:r>
            </a:p>
          </p:txBody>
        </p:sp>
      </p:grpSp>
      <p:grpSp>
        <p:nvGrpSpPr>
          <p:cNvPr id="15374" name="Gruppe 4" title=""/>
          <p:cNvGrpSpPr/>
          <p:nvPr/>
        </p:nvGrpSpPr>
        <p:grpSpPr>
          <a:xfrm>
            <a:off x="3594100" y="549275"/>
            <a:ext cx="1736725" cy="693738"/>
            <a:chOff x="3128076" y="480744"/>
            <a:chExt cx="1736735" cy="694694"/>
          </a:xfrm>
        </p:grpSpPr>
        <p:sp>
          <p:nvSpPr>
            <p:cNvPr id="15375" name="Vinkeltegn 49" title="">
              <a:hlinkClick r:id="rId3" action="ppaction://hlinksldjump"/>
            </p:cNvPr>
            <p:cNvSpPr/>
            <p:nvPr/>
          </p:nvSpPr>
          <p:spPr>
            <a:xfrm>
              <a:off x="3128076"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0">
                <a:spcBef>
                  <a:spcPct val="0"/>
                </a:spcBef>
                <a:buFontTx/>
                <a:buNone/>
              </a:pPr>
              <a:endParaRPr lang="nb-NO" altLang="nb-NO" sz="1800">
                <a:ea typeface="Arial" pitchFamily="34" charset="0"/>
              </a:endParaRPr>
            </a:p>
          </p:txBody>
        </p:sp>
        <p:sp>
          <p:nvSpPr>
            <p:cNvPr id="15376" name="Vinkeltegn 8"/>
            <p:cNvSpPr/>
            <p:nvPr/>
          </p:nvSpPr>
          <p:spPr>
            <a:xfrm>
              <a:off x="3475741"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Utredning og diagnostikk</a:t>
              </a:r>
            </a:p>
          </p:txBody>
        </p:sp>
      </p:grpSp>
      <p:grpSp>
        <p:nvGrpSpPr>
          <p:cNvPr id="15377" name="Gruppe 6" title=""/>
          <p:cNvGrpSpPr/>
          <p:nvPr/>
        </p:nvGrpSpPr>
        <p:grpSpPr>
          <a:xfrm>
            <a:off x="6719888" y="549275"/>
            <a:ext cx="1736725" cy="693738"/>
            <a:chOff x="6254200" y="480744"/>
            <a:chExt cx="1736735" cy="694694"/>
          </a:xfrm>
        </p:grpSpPr>
        <p:sp>
          <p:nvSpPr>
            <p:cNvPr id="15378" name="Vinkeltegn 52" title="">
              <a:hlinkClick r:id="rId4" action="ppaction://hlinksldjump"/>
            </p:cNvPr>
            <p:cNvSpPr/>
            <p:nvPr/>
          </p:nvSpPr>
          <p:spPr>
            <a:xfrm>
              <a:off x="6254200"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0">
                <a:spcBef>
                  <a:spcPct val="0"/>
                </a:spcBef>
                <a:buFontTx/>
                <a:buNone/>
              </a:pPr>
              <a:endParaRPr lang="nb-NO" altLang="nb-NO" sz="1800">
                <a:ea typeface="Arial" pitchFamily="34" charset="0"/>
              </a:endParaRPr>
            </a:p>
          </p:txBody>
        </p:sp>
        <p:sp>
          <p:nvSpPr>
            <p:cNvPr id="15379" name="Vinkeltegn 12"/>
            <p:cNvSpPr/>
            <p:nvPr/>
          </p:nvSpPr>
          <p:spPr>
            <a:xfrm>
              <a:off x="6601864"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Pasientforløp - oversikt</a:t>
              </a:r>
            </a:p>
          </p:txBody>
        </p:sp>
      </p:grpSp>
      <p:grpSp>
        <p:nvGrpSpPr>
          <p:cNvPr id="15380" name="Gruppe 2" title=""/>
          <p:cNvGrpSpPr/>
          <p:nvPr/>
        </p:nvGrpSpPr>
        <p:grpSpPr>
          <a:xfrm>
            <a:off x="5148263" y="549275"/>
            <a:ext cx="1736725" cy="693738"/>
            <a:chOff x="1951" y="480744"/>
            <a:chExt cx="1736735" cy="694694"/>
          </a:xfrm>
        </p:grpSpPr>
        <p:sp>
          <p:nvSpPr>
            <p:cNvPr id="15381" name="Vinkeltegn 55" title="">
              <a:hlinkClick r:id="rId5" action="ppaction://hlinksldjump"/>
            </p:cNvPr>
            <p:cNvSpPr/>
            <p:nvPr/>
          </p:nvSpPr>
          <p:spPr>
            <a:xfrm>
              <a:off x="1951"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0">
                <a:spcBef>
                  <a:spcPct val="0"/>
                </a:spcBef>
                <a:buFontTx/>
                <a:buNone/>
              </a:pPr>
              <a:endParaRPr lang="nb-NO" altLang="nb-NO" sz="1800">
                <a:ea typeface="Arial" pitchFamily="34" charset="0"/>
              </a:endParaRPr>
            </a:p>
          </p:txBody>
        </p:sp>
        <p:sp>
          <p:nvSpPr>
            <p:cNvPr id="15382" name="Vinkeltegn 4"/>
            <p:cNvSpPr/>
            <p:nvPr/>
          </p:nvSpPr>
          <p:spPr>
            <a:xfrm>
              <a:off x="349615"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Behandling og tiltak</a:t>
              </a:r>
            </a:p>
          </p:txBody>
        </p:sp>
      </p:grpSp>
      <p:graphicFrame>
        <p:nvGraphicFramePr>
          <p:cNvPr id="15383" name="Tabell 1" title=""/>
          <p:cNvGraphicFramePr/>
          <p:nvPr/>
        </p:nvGraphicFramePr>
        <p:xfrm>
          <a:off x="4089400" y="3044825"/>
          <a:ext cx="4622800" cy="1586709"/>
        </p:xfrm>
        <a:graphic>
          <a:graphicData uri="http://schemas.openxmlformats.org/drawingml/2006/table">
            <a:tbl>
              <a:tblPr/>
              <a:tblGrid>
                <a:gridCol w="1155700"/>
                <a:gridCol w="1155700"/>
                <a:gridCol w="1155700"/>
                <a:gridCol w="1155700"/>
              </a:tblGrid>
              <a:tr h="852488">
                <a:tc>
                  <a:txBody>
                    <a:bodyPr lIns="91459" tIns="45642" rIns="91459" bIns="45642"/>
                    <a:lstStyle>
                      <a:defPPr>
                        <a:defRPr lang="nb-NO"/>
                      </a:defPPr>
                      <a:lvl1pPr marL="0" indent="0" algn="l" defTabSz="914400" rtl="0" eaLnBrk="0" fontAlgn="base" hangingPunct="0">
                        <a:lnSpc>
                          <a:spcPct val="100000"/>
                        </a:lnSpc>
                        <a:spcBef>
                          <a:spcPct val="0"/>
                        </a:spcBef>
                        <a:spcAft>
                          <a:spcPct val="0"/>
                        </a:spcAft>
                        <a:buClrTx/>
                        <a:buSzTx/>
                        <a:buFontTx/>
                        <a:buNone/>
                        <a:defRPr kumimoji="0" lang="nb-NO" altLang="en-US" sz="1800" b="0" i="0" u="none" baseline="0">
                          <a:solidFill>
                            <a:srgbClr val="000000"/>
                          </a:solidFill>
                          <a:effectLst/>
                          <a:latin typeface="Calibri" pitchFamily="34" charset="0"/>
                          <a:ea typeface="Calibri" pitchFamily="34" charset="0"/>
                        </a:defRPr>
                      </a:lvl1pPr>
                      <a:lvl2pPr marL="457200" indent="0" algn="l" defTabSz="914400" rtl="0" eaLnBrk="0" fontAlgn="base" hangingPunct="0">
                        <a:lnSpc>
                          <a:spcPct val="100000"/>
                        </a:lnSpc>
                        <a:spcBef>
                          <a:spcPct val="0"/>
                        </a:spcBef>
                        <a:spcAft>
                          <a:spcPct val="0"/>
                        </a:spcAft>
                        <a:buClrTx/>
                        <a:buSzTx/>
                        <a:buFontTx/>
                        <a:buNone/>
                        <a:defRPr kumimoji="0" lang="nb-NO" altLang="en-US" sz="1800" b="0" i="0" u="none" baseline="0">
                          <a:solidFill>
                            <a:srgbClr val="000000"/>
                          </a:solidFill>
                          <a:effectLst/>
                          <a:latin typeface="Calibri" pitchFamily="34" charset="0"/>
                          <a:ea typeface="Calibri" pitchFamily="34" charset="0"/>
                        </a:defRPr>
                      </a:lvl2pPr>
                      <a:lvl3pPr marL="914400" indent="0" algn="l" defTabSz="914400" rtl="0" eaLnBrk="0" fontAlgn="base" hangingPunct="0">
                        <a:lnSpc>
                          <a:spcPct val="100000"/>
                        </a:lnSpc>
                        <a:spcBef>
                          <a:spcPct val="0"/>
                        </a:spcBef>
                        <a:spcAft>
                          <a:spcPct val="0"/>
                        </a:spcAft>
                        <a:buClrTx/>
                        <a:buSzTx/>
                        <a:buFontTx/>
                        <a:buNone/>
                        <a:defRPr kumimoji="0" lang="nb-NO" altLang="en-US" sz="1800" b="0" i="0" u="none" baseline="0">
                          <a:solidFill>
                            <a:srgbClr val="000000"/>
                          </a:solidFill>
                          <a:effectLst/>
                          <a:latin typeface="Calibri" pitchFamily="34" charset="0"/>
                          <a:ea typeface="Calibri" pitchFamily="34" charset="0"/>
                        </a:defRPr>
                      </a:lvl3pPr>
                      <a:lvl4pPr marL="1371600" indent="0" algn="l" defTabSz="914400" rtl="0" eaLnBrk="0" fontAlgn="base" hangingPunct="0">
                        <a:lnSpc>
                          <a:spcPct val="100000"/>
                        </a:lnSpc>
                        <a:spcBef>
                          <a:spcPct val="0"/>
                        </a:spcBef>
                        <a:spcAft>
                          <a:spcPct val="0"/>
                        </a:spcAft>
                        <a:buClrTx/>
                        <a:buSzTx/>
                        <a:buFontTx/>
                        <a:buNone/>
                        <a:defRPr kumimoji="0" lang="nb-NO" altLang="en-US" sz="1800" b="0" i="0" u="none" baseline="0">
                          <a:solidFill>
                            <a:srgbClr val="000000"/>
                          </a:solidFill>
                          <a:effectLst/>
                          <a:latin typeface="Calibri" pitchFamily="34" charset="0"/>
                          <a:ea typeface="Calibri" pitchFamily="34" charset="0"/>
                        </a:defRPr>
                      </a:lvl4pPr>
                      <a:lvl5pPr marL="1828800" indent="0" algn="l" defTabSz="914400" rtl="0" eaLnBrk="0" fontAlgn="base" hangingPunct="0">
                        <a:lnSpc>
                          <a:spcPct val="100000"/>
                        </a:lnSpc>
                        <a:spcBef>
                          <a:spcPct val="0"/>
                        </a:spcBef>
                        <a:spcAft>
                          <a:spcPct val="0"/>
                        </a:spcAft>
                        <a:buClrTx/>
                        <a:buSzTx/>
                        <a:buFontTx/>
                        <a:buNone/>
                        <a:defRPr kumimoji="0" lang="nb-NO" altLang="en-US" sz="1800" b="0" i="0" u="none" baseline="0">
                          <a:solidFill>
                            <a:srgbClr val="000000"/>
                          </a:solidFill>
                          <a:effectLst/>
                          <a:latin typeface="Calibri" pitchFamily="34" charset="0"/>
                          <a:ea typeface="Calibri" pitchFamily="34" charset="0"/>
                        </a:defRPr>
                      </a:lvl5pPr>
                    </a:lstStyle>
                    <a:p>
                      <a:pPr lvl="0" eaLnBrk="1" hangingPunct="1"/>
                      <a:r>
                        <a:rPr lang="nb-NO" altLang="nb-NO" sz="1000" b="1">
                          <a:solidFill>
                            <a:srgbClr val="FFFFFF"/>
                          </a:solidFill>
                        </a:rPr>
                        <a:t>Enkle motoriske tics </a:t>
                      </a:r>
                      <a:endParaRPr lang="nb-NO" altLang="nb-NO" sz="1000" b="1">
                        <a:solidFill>
                          <a:srgbClr val="FFFFFF"/>
                        </a:solidFill>
                      </a:endParaRPr>
                    </a:p>
                    <a:p>
                      <a:pPr lvl="0" eaLnBrk="1" hangingPunct="1"/>
                      <a:endParaRPr lang="nb-NO" altLang="nb-NO" sz="1000" b="1">
                        <a:solidFill>
                          <a:srgbClr val="FFFFFF"/>
                        </a:solidFill>
                      </a:endParaRPr>
                    </a:p>
                  </a:txBody>
                  <a:tcPr marL="91459" marR="91459" marT="45642" marB="45642">
                    <a:lnL w="12700">
                      <a:solidFill>
                        <a:schemeClr val="bg1"/>
                      </a:solidFill>
                      <a:miter lim="800000"/>
                    </a:lnL>
                    <a:lnR w="12700">
                      <a:solidFill>
                        <a:schemeClr val="bg1"/>
                      </a:solidFill>
                      <a:miter lim="800000"/>
                    </a:lnR>
                    <a:lnT w="12700">
                      <a:solidFill>
                        <a:schemeClr val="bg1"/>
                      </a:solidFill>
                      <a:miter lim="800000"/>
                    </a:lnT>
                    <a:lnB w="38100">
                      <a:solidFill>
                        <a:schemeClr val="bg1"/>
                      </a:solidFill>
                      <a:miter lim="800000"/>
                    </a:lnB>
                    <a:solidFill>
                      <a:schemeClr val="accent1"/>
                    </a:solidFill>
                  </a:tcPr>
                </a:tc>
                <a:tc>
                  <a:txBody>
                    <a:bodyPr lIns="91459" tIns="45642" rIns="91459" bIns="45642"/>
                    <a:lstStyle>
                      <a:defPPr>
                        <a:defRPr lang="nb-NO"/>
                      </a:defPPr>
                      <a:lvl1pPr marL="0" indent="0" algn="l" defTabSz="914400" rtl="0" eaLnBrk="0" fontAlgn="base" hangingPunct="0">
                        <a:lnSpc>
                          <a:spcPct val="100000"/>
                        </a:lnSpc>
                        <a:spcBef>
                          <a:spcPct val="0"/>
                        </a:spcBef>
                        <a:spcAft>
                          <a:spcPct val="0"/>
                        </a:spcAft>
                        <a:buClrTx/>
                        <a:buSzTx/>
                        <a:buFontTx/>
                        <a:buNone/>
                        <a:defRPr kumimoji="0" lang="nb-NO" altLang="en-US" sz="1800" b="0" i="0" u="none" baseline="0">
                          <a:solidFill>
                            <a:srgbClr val="000000"/>
                          </a:solidFill>
                          <a:effectLst/>
                          <a:latin typeface="Calibri" pitchFamily="34" charset="0"/>
                          <a:ea typeface="Calibri" pitchFamily="34" charset="0"/>
                        </a:defRPr>
                      </a:lvl1pPr>
                      <a:lvl2pPr marL="457200" indent="0" algn="l" defTabSz="914400" rtl="0" eaLnBrk="0" fontAlgn="base" hangingPunct="0">
                        <a:lnSpc>
                          <a:spcPct val="100000"/>
                        </a:lnSpc>
                        <a:spcBef>
                          <a:spcPct val="0"/>
                        </a:spcBef>
                        <a:spcAft>
                          <a:spcPct val="0"/>
                        </a:spcAft>
                        <a:buClrTx/>
                        <a:buSzTx/>
                        <a:buFontTx/>
                        <a:buNone/>
                        <a:defRPr kumimoji="0" lang="nb-NO" altLang="en-US" sz="1800" b="0" i="0" u="none" baseline="0">
                          <a:solidFill>
                            <a:srgbClr val="000000"/>
                          </a:solidFill>
                          <a:effectLst/>
                          <a:latin typeface="Calibri" pitchFamily="34" charset="0"/>
                          <a:ea typeface="Calibri" pitchFamily="34" charset="0"/>
                        </a:defRPr>
                      </a:lvl2pPr>
                      <a:lvl3pPr marL="914400" indent="0" algn="l" defTabSz="914400" rtl="0" eaLnBrk="0" fontAlgn="base" hangingPunct="0">
                        <a:lnSpc>
                          <a:spcPct val="100000"/>
                        </a:lnSpc>
                        <a:spcBef>
                          <a:spcPct val="0"/>
                        </a:spcBef>
                        <a:spcAft>
                          <a:spcPct val="0"/>
                        </a:spcAft>
                        <a:buClrTx/>
                        <a:buSzTx/>
                        <a:buFontTx/>
                        <a:buNone/>
                        <a:defRPr kumimoji="0" lang="nb-NO" altLang="en-US" sz="1800" b="0" i="0" u="none" baseline="0">
                          <a:solidFill>
                            <a:srgbClr val="000000"/>
                          </a:solidFill>
                          <a:effectLst/>
                          <a:latin typeface="Calibri" pitchFamily="34" charset="0"/>
                          <a:ea typeface="Calibri" pitchFamily="34" charset="0"/>
                        </a:defRPr>
                      </a:lvl3pPr>
                      <a:lvl4pPr marL="1371600" indent="0" algn="l" defTabSz="914400" rtl="0" eaLnBrk="0" fontAlgn="base" hangingPunct="0">
                        <a:lnSpc>
                          <a:spcPct val="100000"/>
                        </a:lnSpc>
                        <a:spcBef>
                          <a:spcPct val="0"/>
                        </a:spcBef>
                        <a:spcAft>
                          <a:spcPct val="0"/>
                        </a:spcAft>
                        <a:buClrTx/>
                        <a:buSzTx/>
                        <a:buFontTx/>
                        <a:buNone/>
                        <a:defRPr kumimoji="0" lang="nb-NO" altLang="en-US" sz="1800" b="0" i="0" u="none" baseline="0">
                          <a:solidFill>
                            <a:srgbClr val="000000"/>
                          </a:solidFill>
                          <a:effectLst/>
                          <a:latin typeface="Calibri" pitchFamily="34" charset="0"/>
                          <a:ea typeface="Calibri" pitchFamily="34" charset="0"/>
                        </a:defRPr>
                      </a:lvl4pPr>
                      <a:lvl5pPr marL="1828800" indent="0" algn="l" defTabSz="914400" rtl="0" eaLnBrk="0" fontAlgn="base" hangingPunct="0">
                        <a:lnSpc>
                          <a:spcPct val="100000"/>
                        </a:lnSpc>
                        <a:spcBef>
                          <a:spcPct val="0"/>
                        </a:spcBef>
                        <a:spcAft>
                          <a:spcPct val="0"/>
                        </a:spcAft>
                        <a:buClrTx/>
                        <a:buSzTx/>
                        <a:buFontTx/>
                        <a:buNone/>
                        <a:defRPr kumimoji="0" lang="nb-NO" altLang="en-US" sz="1800" b="0" i="0" u="none" baseline="0">
                          <a:solidFill>
                            <a:srgbClr val="000000"/>
                          </a:solidFill>
                          <a:effectLst/>
                          <a:latin typeface="Calibri" pitchFamily="34" charset="0"/>
                          <a:ea typeface="Calibri" pitchFamily="34" charset="0"/>
                        </a:defRPr>
                      </a:lvl5pPr>
                    </a:lstStyle>
                    <a:p>
                      <a:pPr lvl="0" eaLnBrk="1" hangingPunct="1"/>
                      <a:r>
                        <a:rPr lang="nb-NO" altLang="nb-NO" sz="1000" b="1">
                          <a:solidFill>
                            <a:srgbClr val="FFFFFF"/>
                          </a:solidFill>
                        </a:rPr>
                        <a:t>Sammensatte motoriske tics (er langsomme og mer formålsrettet)</a:t>
                      </a:r>
                      <a:endParaRPr lang="nb-NO" altLang="nb-NO" sz="1000" b="1">
                        <a:solidFill>
                          <a:srgbClr val="FFFFFF"/>
                        </a:solidFill>
                      </a:endParaRPr>
                    </a:p>
                  </a:txBody>
                  <a:tcPr marL="91459" marR="91459" marT="45642" marB="45642">
                    <a:lnL w="12700">
                      <a:solidFill>
                        <a:schemeClr val="bg1"/>
                      </a:solidFill>
                      <a:miter lim="800000"/>
                    </a:lnL>
                    <a:lnR w="12700">
                      <a:solidFill>
                        <a:schemeClr val="bg1"/>
                      </a:solidFill>
                      <a:miter lim="800000"/>
                    </a:lnR>
                    <a:lnT w="12700">
                      <a:solidFill>
                        <a:schemeClr val="bg1"/>
                      </a:solidFill>
                      <a:miter lim="800000"/>
                    </a:lnT>
                    <a:lnB w="38100">
                      <a:solidFill>
                        <a:schemeClr val="bg1"/>
                      </a:solidFill>
                      <a:miter lim="800000"/>
                    </a:lnB>
                    <a:solidFill>
                      <a:schemeClr val="accent1"/>
                    </a:solidFill>
                  </a:tcPr>
                </a:tc>
                <a:tc>
                  <a:txBody>
                    <a:bodyPr lIns="91459" tIns="45642" rIns="91459" bIns="45642"/>
                    <a:lstStyle>
                      <a:defPPr>
                        <a:defRPr lang="nb-NO"/>
                      </a:defPPr>
                      <a:lvl1pPr marL="0" indent="0" algn="l" defTabSz="914400" rtl="0" eaLnBrk="0" fontAlgn="base" hangingPunct="0">
                        <a:lnSpc>
                          <a:spcPct val="100000"/>
                        </a:lnSpc>
                        <a:spcBef>
                          <a:spcPct val="0"/>
                        </a:spcBef>
                        <a:spcAft>
                          <a:spcPct val="0"/>
                        </a:spcAft>
                        <a:buClrTx/>
                        <a:buSzTx/>
                        <a:buFontTx/>
                        <a:buNone/>
                        <a:defRPr kumimoji="0" lang="nb-NO" altLang="en-US" sz="1800" b="0" i="0" u="none" baseline="0">
                          <a:solidFill>
                            <a:srgbClr val="000000"/>
                          </a:solidFill>
                          <a:effectLst/>
                          <a:latin typeface="Calibri" pitchFamily="34" charset="0"/>
                          <a:ea typeface="Calibri" pitchFamily="34" charset="0"/>
                        </a:defRPr>
                      </a:lvl1pPr>
                      <a:lvl2pPr marL="457200" indent="0" algn="l" defTabSz="914400" rtl="0" eaLnBrk="0" fontAlgn="base" hangingPunct="0">
                        <a:lnSpc>
                          <a:spcPct val="100000"/>
                        </a:lnSpc>
                        <a:spcBef>
                          <a:spcPct val="0"/>
                        </a:spcBef>
                        <a:spcAft>
                          <a:spcPct val="0"/>
                        </a:spcAft>
                        <a:buClrTx/>
                        <a:buSzTx/>
                        <a:buFontTx/>
                        <a:buNone/>
                        <a:defRPr kumimoji="0" lang="nb-NO" altLang="en-US" sz="1800" b="0" i="0" u="none" baseline="0">
                          <a:solidFill>
                            <a:srgbClr val="000000"/>
                          </a:solidFill>
                          <a:effectLst/>
                          <a:latin typeface="Calibri" pitchFamily="34" charset="0"/>
                          <a:ea typeface="Calibri" pitchFamily="34" charset="0"/>
                        </a:defRPr>
                      </a:lvl2pPr>
                      <a:lvl3pPr marL="914400" indent="0" algn="l" defTabSz="914400" rtl="0" eaLnBrk="0" fontAlgn="base" hangingPunct="0">
                        <a:lnSpc>
                          <a:spcPct val="100000"/>
                        </a:lnSpc>
                        <a:spcBef>
                          <a:spcPct val="0"/>
                        </a:spcBef>
                        <a:spcAft>
                          <a:spcPct val="0"/>
                        </a:spcAft>
                        <a:buClrTx/>
                        <a:buSzTx/>
                        <a:buFontTx/>
                        <a:buNone/>
                        <a:defRPr kumimoji="0" lang="nb-NO" altLang="en-US" sz="1800" b="0" i="0" u="none" baseline="0">
                          <a:solidFill>
                            <a:srgbClr val="000000"/>
                          </a:solidFill>
                          <a:effectLst/>
                          <a:latin typeface="Calibri" pitchFamily="34" charset="0"/>
                          <a:ea typeface="Calibri" pitchFamily="34" charset="0"/>
                        </a:defRPr>
                      </a:lvl3pPr>
                      <a:lvl4pPr marL="1371600" indent="0" algn="l" defTabSz="914400" rtl="0" eaLnBrk="0" fontAlgn="base" hangingPunct="0">
                        <a:lnSpc>
                          <a:spcPct val="100000"/>
                        </a:lnSpc>
                        <a:spcBef>
                          <a:spcPct val="0"/>
                        </a:spcBef>
                        <a:spcAft>
                          <a:spcPct val="0"/>
                        </a:spcAft>
                        <a:buClrTx/>
                        <a:buSzTx/>
                        <a:buFontTx/>
                        <a:buNone/>
                        <a:defRPr kumimoji="0" lang="nb-NO" altLang="en-US" sz="1800" b="0" i="0" u="none" baseline="0">
                          <a:solidFill>
                            <a:srgbClr val="000000"/>
                          </a:solidFill>
                          <a:effectLst/>
                          <a:latin typeface="Calibri" pitchFamily="34" charset="0"/>
                          <a:ea typeface="Calibri" pitchFamily="34" charset="0"/>
                        </a:defRPr>
                      </a:lvl4pPr>
                      <a:lvl5pPr marL="1828800" indent="0" algn="l" defTabSz="914400" rtl="0" eaLnBrk="0" fontAlgn="base" hangingPunct="0">
                        <a:lnSpc>
                          <a:spcPct val="100000"/>
                        </a:lnSpc>
                        <a:spcBef>
                          <a:spcPct val="0"/>
                        </a:spcBef>
                        <a:spcAft>
                          <a:spcPct val="0"/>
                        </a:spcAft>
                        <a:buClrTx/>
                        <a:buSzTx/>
                        <a:buFontTx/>
                        <a:buNone/>
                        <a:defRPr kumimoji="0" lang="nb-NO" altLang="en-US" sz="1800" b="0" i="0" u="none" baseline="0">
                          <a:solidFill>
                            <a:srgbClr val="000000"/>
                          </a:solidFill>
                          <a:effectLst/>
                          <a:latin typeface="Calibri" pitchFamily="34" charset="0"/>
                          <a:ea typeface="Calibri" pitchFamily="34" charset="0"/>
                        </a:defRPr>
                      </a:lvl5pPr>
                    </a:lstStyle>
                    <a:p>
                      <a:pPr lvl="0" eaLnBrk="1" hangingPunct="1"/>
                      <a:r>
                        <a:rPr lang="nb-NO" altLang="nb-NO" sz="1000" b="1">
                          <a:solidFill>
                            <a:srgbClr val="FFFFFF"/>
                          </a:solidFill>
                        </a:rPr>
                        <a:t>Enkle vokale tics </a:t>
                      </a:r>
                      <a:endParaRPr lang="nb-NO" altLang="nb-NO" sz="1000" b="1">
                        <a:solidFill>
                          <a:srgbClr val="FFFFFF"/>
                        </a:solidFill>
                      </a:endParaRPr>
                    </a:p>
                    <a:p>
                      <a:pPr lvl="0" eaLnBrk="1" hangingPunct="1"/>
                      <a:endParaRPr lang="nb-NO" altLang="nb-NO" sz="1000" b="1">
                        <a:solidFill>
                          <a:srgbClr val="FFFFFF"/>
                        </a:solidFill>
                      </a:endParaRPr>
                    </a:p>
                  </a:txBody>
                  <a:tcPr marL="91459" marR="91459" marT="45642" marB="45642">
                    <a:lnL w="12700">
                      <a:solidFill>
                        <a:schemeClr val="bg1"/>
                      </a:solidFill>
                      <a:miter lim="800000"/>
                    </a:lnL>
                    <a:lnR w="12700">
                      <a:solidFill>
                        <a:schemeClr val="bg1"/>
                      </a:solidFill>
                      <a:miter lim="800000"/>
                    </a:lnR>
                    <a:lnT w="12700">
                      <a:solidFill>
                        <a:schemeClr val="bg1"/>
                      </a:solidFill>
                      <a:miter lim="800000"/>
                    </a:lnT>
                    <a:lnB w="38100">
                      <a:solidFill>
                        <a:schemeClr val="bg1"/>
                      </a:solidFill>
                      <a:miter lim="800000"/>
                    </a:lnB>
                    <a:solidFill>
                      <a:schemeClr val="accent1"/>
                    </a:solidFill>
                  </a:tcPr>
                </a:tc>
                <a:tc>
                  <a:txBody>
                    <a:bodyPr lIns="91459" tIns="45642" rIns="91459" bIns="45642"/>
                    <a:lstStyle>
                      <a:defPPr>
                        <a:defRPr lang="nb-NO"/>
                      </a:defPPr>
                      <a:lvl1pPr marL="0" indent="0" algn="l" defTabSz="914400" rtl="0" eaLnBrk="0" fontAlgn="base" hangingPunct="0">
                        <a:lnSpc>
                          <a:spcPct val="100000"/>
                        </a:lnSpc>
                        <a:spcBef>
                          <a:spcPct val="0"/>
                        </a:spcBef>
                        <a:spcAft>
                          <a:spcPct val="0"/>
                        </a:spcAft>
                        <a:buClrTx/>
                        <a:buSzTx/>
                        <a:buFontTx/>
                        <a:buNone/>
                        <a:defRPr kumimoji="0" lang="nb-NO" altLang="en-US" sz="1800" b="0" i="0" u="none" baseline="0">
                          <a:solidFill>
                            <a:srgbClr val="000000"/>
                          </a:solidFill>
                          <a:effectLst/>
                          <a:latin typeface="Calibri" pitchFamily="34" charset="0"/>
                          <a:ea typeface="Calibri" pitchFamily="34" charset="0"/>
                        </a:defRPr>
                      </a:lvl1pPr>
                      <a:lvl2pPr marL="457200" indent="0" algn="l" defTabSz="914400" rtl="0" eaLnBrk="0" fontAlgn="base" hangingPunct="0">
                        <a:lnSpc>
                          <a:spcPct val="100000"/>
                        </a:lnSpc>
                        <a:spcBef>
                          <a:spcPct val="0"/>
                        </a:spcBef>
                        <a:spcAft>
                          <a:spcPct val="0"/>
                        </a:spcAft>
                        <a:buClrTx/>
                        <a:buSzTx/>
                        <a:buFontTx/>
                        <a:buNone/>
                        <a:defRPr kumimoji="0" lang="nb-NO" altLang="en-US" sz="1800" b="0" i="0" u="none" baseline="0">
                          <a:solidFill>
                            <a:srgbClr val="000000"/>
                          </a:solidFill>
                          <a:effectLst/>
                          <a:latin typeface="Calibri" pitchFamily="34" charset="0"/>
                          <a:ea typeface="Calibri" pitchFamily="34" charset="0"/>
                        </a:defRPr>
                      </a:lvl2pPr>
                      <a:lvl3pPr marL="914400" indent="0" algn="l" defTabSz="914400" rtl="0" eaLnBrk="0" fontAlgn="base" hangingPunct="0">
                        <a:lnSpc>
                          <a:spcPct val="100000"/>
                        </a:lnSpc>
                        <a:spcBef>
                          <a:spcPct val="0"/>
                        </a:spcBef>
                        <a:spcAft>
                          <a:spcPct val="0"/>
                        </a:spcAft>
                        <a:buClrTx/>
                        <a:buSzTx/>
                        <a:buFontTx/>
                        <a:buNone/>
                        <a:defRPr kumimoji="0" lang="nb-NO" altLang="en-US" sz="1800" b="0" i="0" u="none" baseline="0">
                          <a:solidFill>
                            <a:srgbClr val="000000"/>
                          </a:solidFill>
                          <a:effectLst/>
                          <a:latin typeface="Calibri" pitchFamily="34" charset="0"/>
                          <a:ea typeface="Calibri" pitchFamily="34" charset="0"/>
                        </a:defRPr>
                      </a:lvl3pPr>
                      <a:lvl4pPr marL="1371600" indent="0" algn="l" defTabSz="914400" rtl="0" eaLnBrk="0" fontAlgn="base" hangingPunct="0">
                        <a:lnSpc>
                          <a:spcPct val="100000"/>
                        </a:lnSpc>
                        <a:spcBef>
                          <a:spcPct val="0"/>
                        </a:spcBef>
                        <a:spcAft>
                          <a:spcPct val="0"/>
                        </a:spcAft>
                        <a:buClrTx/>
                        <a:buSzTx/>
                        <a:buFontTx/>
                        <a:buNone/>
                        <a:defRPr kumimoji="0" lang="nb-NO" altLang="en-US" sz="1800" b="0" i="0" u="none" baseline="0">
                          <a:solidFill>
                            <a:srgbClr val="000000"/>
                          </a:solidFill>
                          <a:effectLst/>
                          <a:latin typeface="Calibri" pitchFamily="34" charset="0"/>
                          <a:ea typeface="Calibri" pitchFamily="34" charset="0"/>
                        </a:defRPr>
                      </a:lvl4pPr>
                      <a:lvl5pPr marL="1828800" indent="0" algn="l" defTabSz="914400" rtl="0" eaLnBrk="0" fontAlgn="base" hangingPunct="0">
                        <a:lnSpc>
                          <a:spcPct val="100000"/>
                        </a:lnSpc>
                        <a:spcBef>
                          <a:spcPct val="0"/>
                        </a:spcBef>
                        <a:spcAft>
                          <a:spcPct val="0"/>
                        </a:spcAft>
                        <a:buClrTx/>
                        <a:buSzTx/>
                        <a:buFontTx/>
                        <a:buNone/>
                        <a:defRPr kumimoji="0" lang="nb-NO" altLang="en-US" sz="1800" b="0" i="0" u="none" baseline="0">
                          <a:solidFill>
                            <a:srgbClr val="000000"/>
                          </a:solidFill>
                          <a:effectLst/>
                          <a:latin typeface="Calibri" pitchFamily="34" charset="0"/>
                          <a:ea typeface="Calibri" pitchFamily="34" charset="0"/>
                        </a:defRPr>
                      </a:lvl5pPr>
                    </a:lstStyle>
                    <a:p>
                      <a:pPr lvl="0" eaLnBrk="1" hangingPunct="1"/>
                      <a:r>
                        <a:rPr lang="nb-NO" altLang="nb-NO" sz="1000" b="1">
                          <a:solidFill>
                            <a:srgbClr val="FFFFFF"/>
                          </a:solidFill>
                        </a:rPr>
                        <a:t>Sammensatte vokale tics er mer menings fylte ord og setninger </a:t>
                      </a:r>
                      <a:endParaRPr lang="nb-NO" altLang="nb-NO" sz="1000" b="1">
                        <a:solidFill>
                          <a:srgbClr val="FFFFFF"/>
                        </a:solidFill>
                      </a:endParaRPr>
                    </a:p>
                  </a:txBody>
                  <a:tcPr marL="91459" marR="91459" marT="45642" marB="45642">
                    <a:lnL w="12700">
                      <a:solidFill>
                        <a:schemeClr val="bg1"/>
                      </a:solidFill>
                      <a:miter lim="800000"/>
                    </a:lnL>
                    <a:lnR w="12700">
                      <a:solidFill>
                        <a:schemeClr val="bg1"/>
                      </a:solidFill>
                      <a:miter lim="800000"/>
                    </a:lnR>
                    <a:lnT w="12700">
                      <a:solidFill>
                        <a:schemeClr val="bg1"/>
                      </a:solidFill>
                      <a:miter lim="800000"/>
                    </a:lnT>
                    <a:lnB w="38100">
                      <a:solidFill>
                        <a:schemeClr val="bg1"/>
                      </a:solidFill>
                      <a:miter lim="800000"/>
                    </a:lnB>
                    <a:solidFill>
                      <a:schemeClr val="accent1"/>
                    </a:solidFill>
                  </a:tcPr>
                </a:tc>
              </a:tr>
              <a:tr h="244475">
                <a:tc>
                  <a:txBody>
                    <a:bodyPr lIns="91459" tIns="45642" rIns="91459" bIns="45642"/>
                    <a:lstStyle>
                      <a:defPPr>
                        <a:defRPr lang="nb-NO"/>
                      </a:defPPr>
                      <a:lvl1pPr marL="0" indent="0" algn="l" defTabSz="914400" rtl="0" eaLnBrk="0" fontAlgn="base" hangingPunct="0">
                        <a:lnSpc>
                          <a:spcPct val="100000"/>
                        </a:lnSpc>
                        <a:spcBef>
                          <a:spcPct val="0"/>
                        </a:spcBef>
                        <a:spcAft>
                          <a:spcPct val="0"/>
                        </a:spcAft>
                        <a:buClrTx/>
                        <a:buSzTx/>
                        <a:buFontTx/>
                        <a:buNone/>
                        <a:defRPr kumimoji="0" lang="nb-NO" altLang="en-US" sz="1800" b="0" i="0" u="none" baseline="0">
                          <a:solidFill>
                            <a:srgbClr val="000000"/>
                          </a:solidFill>
                          <a:effectLst/>
                          <a:latin typeface="Calibri" pitchFamily="34" charset="0"/>
                          <a:ea typeface="Calibri" pitchFamily="34" charset="0"/>
                        </a:defRPr>
                      </a:lvl1pPr>
                      <a:lvl2pPr marL="457200" indent="0" algn="l" defTabSz="914400" rtl="0" eaLnBrk="0" fontAlgn="base" hangingPunct="0">
                        <a:lnSpc>
                          <a:spcPct val="100000"/>
                        </a:lnSpc>
                        <a:spcBef>
                          <a:spcPct val="0"/>
                        </a:spcBef>
                        <a:spcAft>
                          <a:spcPct val="0"/>
                        </a:spcAft>
                        <a:buClrTx/>
                        <a:buSzTx/>
                        <a:buFontTx/>
                        <a:buNone/>
                        <a:defRPr kumimoji="0" lang="nb-NO" altLang="en-US" sz="1800" b="0" i="0" u="none" baseline="0">
                          <a:solidFill>
                            <a:srgbClr val="000000"/>
                          </a:solidFill>
                          <a:effectLst/>
                          <a:latin typeface="Calibri" pitchFamily="34" charset="0"/>
                          <a:ea typeface="Calibri" pitchFamily="34" charset="0"/>
                        </a:defRPr>
                      </a:lvl2pPr>
                      <a:lvl3pPr marL="914400" indent="0" algn="l" defTabSz="914400" rtl="0" eaLnBrk="0" fontAlgn="base" hangingPunct="0">
                        <a:lnSpc>
                          <a:spcPct val="100000"/>
                        </a:lnSpc>
                        <a:spcBef>
                          <a:spcPct val="0"/>
                        </a:spcBef>
                        <a:spcAft>
                          <a:spcPct val="0"/>
                        </a:spcAft>
                        <a:buClrTx/>
                        <a:buSzTx/>
                        <a:buFontTx/>
                        <a:buNone/>
                        <a:defRPr kumimoji="0" lang="nb-NO" altLang="en-US" sz="1800" b="0" i="0" u="none" baseline="0">
                          <a:solidFill>
                            <a:srgbClr val="000000"/>
                          </a:solidFill>
                          <a:effectLst/>
                          <a:latin typeface="Calibri" pitchFamily="34" charset="0"/>
                          <a:ea typeface="Calibri" pitchFamily="34" charset="0"/>
                        </a:defRPr>
                      </a:lvl3pPr>
                      <a:lvl4pPr marL="1371600" indent="0" algn="l" defTabSz="914400" rtl="0" eaLnBrk="0" fontAlgn="base" hangingPunct="0">
                        <a:lnSpc>
                          <a:spcPct val="100000"/>
                        </a:lnSpc>
                        <a:spcBef>
                          <a:spcPct val="0"/>
                        </a:spcBef>
                        <a:spcAft>
                          <a:spcPct val="0"/>
                        </a:spcAft>
                        <a:buClrTx/>
                        <a:buSzTx/>
                        <a:buFontTx/>
                        <a:buNone/>
                        <a:defRPr kumimoji="0" lang="nb-NO" altLang="en-US" sz="1800" b="0" i="0" u="none" baseline="0">
                          <a:solidFill>
                            <a:srgbClr val="000000"/>
                          </a:solidFill>
                          <a:effectLst/>
                          <a:latin typeface="Calibri" pitchFamily="34" charset="0"/>
                          <a:ea typeface="Calibri" pitchFamily="34" charset="0"/>
                        </a:defRPr>
                      </a:lvl4pPr>
                      <a:lvl5pPr marL="1828800" indent="0" algn="l" defTabSz="914400" rtl="0" eaLnBrk="0" fontAlgn="base" hangingPunct="0">
                        <a:lnSpc>
                          <a:spcPct val="100000"/>
                        </a:lnSpc>
                        <a:spcBef>
                          <a:spcPct val="0"/>
                        </a:spcBef>
                        <a:spcAft>
                          <a:spcPct val="0"/>
                        </a:spcAft>
                        <a:buClrTx/>
                        <a:buSzTx/>
                        <a:buFontTx/>
                        <a:buNone/>
                        <a:defRPr kumimoji="0" lang="nb-NO" altLang="en-US" sz="1800" b="0" i="0" u="none" baseline="0">
                          <a:solidFill>
                            <a:srgbClr val="000000"/>
                          </a:solidFill>
                          <a:effectLst/>
                          <a:latin typeface="Calibri" pitchFamily="34" charset="0"/>
                          <a:ea typeface="Calibri" pitchFamily="34" charset="0"/>
                        </a:defRPr>
                      </a:lvl5pPr>
                    </a:lstStyle>
                    <a:p>
                      <a:pPr lvl="0" eaLnBrk="1" hangingPunct="1"/>
                      <a:r>
                        <a:rPr lang="nb-NO" altLang="nb-NO" sz="1000"/>
                        <a:t>Rykning i øye</a:t>
                      </a:r>
                      <a:endParaRPr lang="nb-NO" altLang="nb-NO" sz="1000"/>
                    </a:p>
                  </a:txBody>
                  <a:tcPr marL="91459" marR="91459" marT="45642" marB="45642">
                    <a:lnL w="12700">
                      <a:solidFill>
                        <a:schemeClr val="bg1"/>
                      </a:solidFill>
                      <a:miter lim="800000"/>
                    </a:lnL>
                    <a:lnR w="12700">
                      <a:solidFill>
                        <a:schemeClr val="bg1"/>
                      </a:solidFill>
                      <a:miter lim="800000"/>
                    </a:lnR>
                    <a:lnT w="38100">
                      <a:solidFill>
                        <a:schemeClr val="bg1"/>
                      </a:solidFill>
                      <a:miter lim="800000"/>
                    </a:lnT>
                    <a:lnB w="12700">
                      <a:solidFill>
                        <a:schemeClr val="bg1"/>
                      </a:solidFill>
                      <a:miter lim="800000"/>
                    </a:lnB>
                    <a:solidFill>
                      <a:srgbClr val="D0D8E8"/>
                    </a:solidFill>
                  </a:tcPr>
                </a:tc>
                <a:tc>
                  <a:txBody>
                    <a:bodyPr lIns="91459" tIns="45642" rIns="91459" bIns="45642"/>
                    <a:lstStyle>
                      <a:defPPr>
                        <a:defRPr lang="nb-NO"/>
                      </a:defPPr>
                      <a:lvl1pPr marL="0" indent="0" algn="l" defTabSz="914400" rtl="0" eaLnBrk="0" fontAlgn="base" hangingPunct="0">
                        <a:lnSpc>
                          <a:spcPct val="100000"/>
                        </a:lnSpc>
                        <a:spcBef>
                          <a:spcPct val="0"/>
                        </a:spcBef>
                        <a:spcAft>
                          <a:spcPct val="0"/>
                        </a:spcAft>
                        <a:buClrTx/>
                        <a:buSzTx/>
                        <a:buFontTx/>
                        <a:buNone/>
                        <a:defRPr kumimoji="0" lang="nb-NO" altLang="en-US" sz="1800" b="0" i="0" u="none" baseline="0">
                          <a:solidFill>
                            <a:srgbClr val="000000"/>
                          </a:solidFill>
                          <a:effectLst/>
                          <a:latin typeface="Calibri" pitchFamily="34" charset="0"/>
                          <a:ea typeface="Calibri" pitchFamily="34" charset="0"/>
                        </a:defRPr>
                      </a:lvl1pPr>
                      <a:lvl2pPr marL="457200" indent="0" algn="l" defTabSz="914400" rtl="0" eaLnBrk="0" fontAlgn="base" hangingPunct="0">
                        <a:lnSpc>
                          <a:spcPct val="100000"/>
                        </a:lnSpc>
                        <a:spcBef>
                          <a:spcPct val="0"/>
                        </a:spcBef>
                        <a:spcAft>
                          <a:spcPct val="0"/>
                        </a:spcAft>
                        <a:buClrTx/>
                        <a:buSzTx/>
                        <a:buFontTx/>
                        <a:buNone/>
                        <a:defRPr kumimoji="0" lang="nb-NO" altLang="en-US" sz="1800" b="0" i="0" u="none" baseline="0">
                          <a:solidFill>
                            <a:srgbClr val="000000"/>
                          </a:solidFill>
                          <a:effectLst/>
                          <a:latin typeface="Calibri" pitchFamily="34" charset="0"/>
                          <a:ea typeface="Calibri" pitchFamily="34" charset="0"/>
                        </a:defRPr>
                      </a:lvl2pPr>
                      <a:lvl3pPr marL="914400" indent="0" algn="l" defTabSz="914400" rtl="0" eaLnBrk="0" fontAlgn="base" hangingPunct="0">
                        <a:lnSpc>
                          <a:spcPct val="100000"/>
                        </a:lnSpc>
                        <a:spcBef>
                          <a:spcPct val="0"/>
                        </a:spcBef>
                        <a:spcAft>
                          <a:spcPct val="0"/>
                        </a:spcAft>
                        <a:buClrTx/>
                        <a:buSzTx/>
                        <a:buFontTx/>
                        <a:buNone/>
                        <a:defRPr kumimoji="0" lang="nb-NO" altLang="en-US" sz="1800" b="0" i="0" u="none" baseline="0">
                          <a:solidFill>
                            <a:srgbClr val="000000"/>
                          </a:solidFill>
                          <a:effectLst/>
                          <a:latin typeface="Calibri" pitchFamily="34" charset="0"/>
                          <a:ea typeface="Calibri" pitchFamily="34" charset="0"/>
                        </a:defRPr>
                      </a:lvl3pPr>
                      <a:lvl4pPr marL="1371600" indent="0" algn="l" defTabSz="914400" rtl="0" eaLnBrk="0" fontAlgn="base" hangingPunct="0">
                        <a:lnSpc>
                          <a:spcPct val="100000"/>
                        </a:lnSpc>
                        <a:spcBef>
                          <a:spcPct val="0"/>
                        </a:spcBef>
                        <a:spcAft>
                          <a:spcPct val="0"/>
                        </a:spcAft>
                        <a:buClrTx/>
                        <a:buSzTx/>
                        <a:buFontTx/>
                        <a:buNone/>
                        <a:defRPr kumimoji="0" lang="nb-NO" altLang="en-US" sz="1800" b="0" i="0" u="none" baseline="0">
                          <a:solidFill>
                            <a:srgbClr val="000000"/>
                          </a:solidFill>
                          <a:effectLst/>
                          <a:latin typeface="Calibri" pitchFamily="34" charset="0"/>
                          <a:ea typeface="Calibri" pitchFamily="34" charset="0"/>
                        </a:defRPr>
                      </a:lvl4pPr>
                      <a:lvl5pPr marL="1828800" indent="0" algn="l" defTabSz="914400" rtl="0" eaLnBrk="0" fontAlgn="base" hangingPunct="0">
                        <a:lnSpc>
                          <a:spcPct val="100000"/>
                        </a:lnSpc>
                        <a:spcBef>
                          <a:spcPct val="0"/>
                        </a:spcBef>
                        <a:spcAft>
                          <a:spcPct val="0"/>
                        </a:spcAft>
                        <a:buClrTx/>
                        <a:buSzTx/>
                        <a:buFontTx/>
                        <a:buNone/>
                        <a:defRPr kumimoji="0" lang="nb-NO" altLang="en-US" sz="1800" b="0" i="0" u="none" baseline="0">
                          <a:solidFill>
                            <a:srgbClr val="000000"/>
                          </a:solidFill>
                          <a:effectLst/>
                          <a:latin typeface="Calibri" pitchFamily="34" charset="0"/>
                          <a:ea typeface="Calibri" pitchFamily="34" charset="0"/>
                        </a:defRPr>
                      </a:lvl5pPr>
                    </a:lstStyle>
                    <a:p>
                      <a:pPr lvl="0" eaLnBrk="1" hangingPunct="1"/>
                      <a:r>
                        <a:rPr lang="nb-NO" altLang="nb-NO" sz="1000"/>
                        <a:t>Fikle med tøy</a:t>
                      </a:r>
                      <a:endParaRPr lang="nb-NO" altLang="nb-NO" sz="1000"/>
                    </a:p>
                  </a:txBody>
                  <a:tcPr marL="91459" marR="91459" marT="45642" marB="45642">
                    <a:lnL w="12700">
                      <a:solidFill>
                        <a:schemeClr val="bg1"/>
                      </a:solidFill>
                      <a:miter lim="800000"/>
                    </a:lnL>
                    <a:lnR w="12700">
                      <a:solidFill>
                        <a:schemeClr val="bg1"/>
                      </a:solidFill>
                      <a:miter lim="800000"/>
                    </a:lnR>
                    <a:lnT w="38100">
                      <a:solidFill>
                        <a:schemeClr val="bg1"/>
                      </a:solidFill>
                      <a:miter lim="800000"/>
                    </a:lnT>
                    <a:lnB w="12700">
                      <a:solidFill>
                        <a:schemeClr val="bg1"/>
                      </a:solidFill>
                      <a:miter lim="800000"/>
                    </a:lnB>
                    <a:solidFill>
                      <a:srgbClr val="D0D8E8"/>
                    </a:solidFill>
                  </a:tcPr>
                </a:tc>
                <a:tc>
                  <a:txBody>
                    <a:bodyPr lIns="91459" tIns="45642" rIns="91459" bIns="45642"/>
                    <a:lstStyle>
                      <a:defPPr>
                        <a:defRPr lang="nb-NO"/>
                      </a:defPPr>
                      <a:lvl1pPr marL="0" indent="0" algn="l" defTabSz="914400" rtl="0" eaLnBrk="0" fontAlgn="base" hangingPunct="0">
                        <a:lnSpc>
                          <a:spcPct val="100000"/>
                        </a:lnSpc>
                        <a:spcBef>
                          <a:spcPct val="0"/>
                        </a:spcBef>
                        <a:spcAft>
                          <a:spcPct val="0"/>
                        </a:spcAft>
                        <a:buClrTx/>
                        <a:buSzTx/>
                        <a:buFontTx/>
                        <a:buNone/>
                        <a:defRPr kumimoji="0" lang="nb-NO" altLang="en-US" sz="1800" b="0" i="0" u="none" baseline="0">
                          <a:solidFill>
                            <a:srgbClr val="000000"/>
                          </a:solidFill>
                          <a:effectLst/>
                          <a:latin typeface="Calibri" pitchFamily="34" charset="0"/>
                          <a:ea typeface="Calibri" pitchFamily="34" charset="0"/>
                        </a:defRPr>
                      </a:lvl1pPr>
                      <a:lvl2pPr marL="457200" indent="0" algn="l" defTabSz="914400" rtl="0" eaLnBrk="0" fontAlgn="base" hangingPunct="0">
                        <a:lnSpc>
                          <a:spcPct val="100000"/>
                        </a:lnSpc>
                        <a:spcBef>
                          <a:spcPct val="0"/>
                        </a:spcBef>
                        <a:spcAft>
                          <a:spcPct val="0"/>
                        </a:spcAft>
                        <a:buClrTx/>
                        <a:buSzTx/>
                        <a:buFontTx/>
                        <a:buNone/>
                        <a:defRPr kumimoji="0" lang="nb-NO" altLang="en-US" sz="1800" b="0" i="0" u="none" baseline="0">
                          <a:solidFill>
                            <a:srgbClr val="000000"/>
                          </a:solidFill>
                          <a:effectLst/>
                          <a:latin typeface="Calibri" pitchFamily="34" charset="0"/>
                          <a:ea typeface="Calibri" pitchFamily="34" charset="0"/>
                        </a:defRPr>
                      </a:lvl2pPr>
                      <a:lvl3pPr marL="914400" indent="0" algn="l" defTabSz="914400" rtl="0" eaLnBrk="0" fontAlgn="base" hangingPunct="0">
                        <a:lnSpc>
                          <a:spcPct val="100000"/>
                        </a:lnSpc>
                        <a:spcBef>
                          <a:spcPct val="0"/>
                        </a:spcBef>
                        <a:spcAft>
                          <a:spcPct val="0"/>
                        </a:spcAft>
                        <a:buClrTx/>
                        <a:buSzTx/>
                        <a:buFontTx/>
                        <a:buNone/>
                        <a:defRPr kumimoji="0" lang="nb-NO" altLang="en-US" sz="1800" b="0" i="0" u="none" baseline="0">
                          <a:solidFill>
                            <a:srgbClr val="000000"/>
                          </a:solidFill>
                          <a:effectLst/>
                          <a:latin typeface="Calibri" pitchFamily="34" charset="0"/>
                          <a:ea typeface="Calibri" pitchFamily="34" charset="0"/>
                        </a:defRPr>
                      </a:lvl3pPr>
                      <a:lvl4pPr marL="1371600" indent="0" algn="l" defTabSz="914400" rtl="0" eaLnBrk="0" fontAlgn="base" hangingPunct="0">
                        <a:lnSpc>
                          <a:spcPct val="100000"/>
                        </a:lnSpc>
                        <a:spcBef>
                          <a:spcPct val="0"/>
                        </a:spcBef>
                        <a:spcAft>
                          <a:spcPct val="0"/>
                        </a:spcAft>
                        <a:buClrTx/>
                        <a:buSzTx/>
                        <a:buFontTx/>
                        <a:buNone/>
                        <a:defRPr kumimoji="0" lang="nb-NO" altLang="en-US" sz="1800" b="0" i="0" u="none" baseline="0">
                          <a:solidFill>
                            <a:srgbClr val="000000"/>
                          </a:solidFill>
                          <a:effectLst/>
                          <a:latin typeface="Calibri" pitchFamily="34" charset="0"/>
                          <a:ea typeface="Calibri" pitchFamily="34" charset="0"/>
                        </a:defRPr>
                      </a:lvl4pPr>
                      <a:lvl5pPr marL="1828800" indent="0" algn="l" defTabSz="914400" rtl="0" eaLnBrk="0" fontAlgn="base" hangingPunct="0">
                        <a:lnSpc>
                          <a:spcPct val="100000"/>
                        </a:lnSpc>
                        <a:spcBef>
                          <a:spcPct val="0"/>
                        </a:spcBef>
                        <a:spcAft>
                          <a:spcPct val="0"/>
                        </a:spcAft>
                        <a:buClrTx/>
                        <a:buSzTx/>
                        <a:buFontTx/>
                        <a:buNone/>
                        <a:defRPr kumimoji="0" lang="nb-NO" altLang="en-US" sz="1800" b="0" i="0" u="none" baseline="0">
                          <a:solidFill>
                            <a:srgbClr val="000000"/>
                          </a:solidFill>
                          <a:effectLst/>
                          <a:latin typeface="Calibri" pitchFamily="34" charset="0"/>
                          <a:ea typeface="Calibri" pitchFamily="34" charset="0"/>
                        </a:defRPr>
                      </a:lvl5pPr>
                    </a:lstStyle>
                    <a:p>
                      <a:pPr lvl="0" eaLnBrk="1" hangingPunct="1"/>
                      <a:r>
                        <a:rPr lang="nb-NO" altLang="nb-NO" sz="1000"/>
                        <a:t>Harking</a:t>
                      </a:r>
                      <a:endParaRPr lang="nb-NO" altLang="nb-NO" sz="1000"/>
                    </a:p>
                  </a:txBody>
                  <a:tcPr marL="91459" marR="91459" marT="45642" marB="45642">
                    <a:lnL w="12700">
                      <a:solidFill>
                        <a:schemeClr val="bg1"/>
                      </a:solidFill>
                      <a:miter lim="800000"/>
                    </a:lnL>
                    <a:lnR w="12700">
                      <a:solidFill>
                        <a:schemeClr val="bg1"/>
                      </a:solidFill>
                      <a:miter lim="800000"/>
                    </a:lnR>
                    <a:lnT w="38100">
                      <a:solidFill>
                        <a:schemeClr val="bg1"/>
                      </a:solidFill>
                      <a:miter lim="800000"/>
                    </a:lnT>
                    <a:lnB w="12700">
                      <a:solidFill>
                        <a:schemeClr val="bg1"/>
                      </a:solidFill>
                      <a:miter lim="800000"/>
                    </a:lnB>
                    <a:solidFill>
                      <a:srgbClr val="D0D8E8"/>
                    </a:solidFill>
                  </a:tcPr>
                </a:tc>
                <a:tc>
                  <a:txBody>
                    <a:bodyPr lIns="91459" tIns="45642" rIns="91459" bIns="45642"/>
                    <a:lstStyle>
                      <a:defPPr>
                        <a:defRPr lang="nb-NO"/>
                      </a:defPPr>
                      <a:lvl1pPr marL="0" indent="0" algn="l" defTabSz="914400" rtl="0" eaLnBrk="0" fontAlgn="base" hangingPunct="0">
                        <a:lnSpc>
                          <a:spcPct val="100000"/>
                        </a:lnSpc>
                        <a:spcBef>
                          <a:spcPct val="0"/>
                        </a:spcBef>
                        <a:spcAft>
                          <a:spcPct val="0"/>
                        </a:spcAft>
                        <a:buClrTx/>
                        <a:buSzTx/>
                        <a:buFontTx/>
                        <a:buNone/>
                        <a:defRPr kumimoji="0" lang="nb-NO" altLang="en-US" sz="1800" b="0" i="0" u="none" baseline="0">
                          <a:solidFill>
                            <a:srgbClr val="000000"/>
                          </a:solidFill>
                          <a:effectLst/>
                          <a:latin typeface="Calibri" pitchFamily="34" charset="0"/>
                          <a:ea typeface="Calibri" pitchFamily="34" charset="0"/>
                        </a:defRPr>
                      </a:lvl1pPr>
                      <a:lvl2pPr marL="457200" indent="0" algn="l" defTabSz="914400" rtl="0" eaLnBrk="0" fontAlgn="base" hangingPunct="0">
                        <a:lnSpc>
                          <a:spcPct val="100000"/>
                        </a:lnSpc>
                        <a:spcBef>
                          <a:spcPct val="0"/>
                        </a:spcBef>
                        <a:spcAft>
                          <a:spcPct val="0"/>
                        </a:spcAft>
                        <a:buClrTx/>
                        <a:buSzTx/>
                        <a:buFontTx/>
                        <a:buNone/>
                        <a:defRPr kumimoji="0" lang="nb-NO" altLang="en-US" sz="1800" b="0" i="0" u="none" baseline="0">
                          <a:solidFill>
                            <a:srgbClr val="000000"/>
                          </a:solidFill>
                          <a:effectLst/>
                          <a:latin typeface="Calibri" pitchFamily="34" charset="0"/>
                          <a:ea typeface="Calibri" pitchFamily="34" charset="0"/>
                        </a:defRPr>
                      </a:lvl2pPr>
                      <a:lvl3pPr marL="914400" indent="0" algn="l" defTabSz="914400" rtl="0" eaLnBrk="0" fontAlgn="base" hangingPunct="0">
                        <a:lnSpc>
                          <a:spcPct val="100000"/>
                        </a:lnSpc>
                        <a:spcBef>
                          <a:spcPct val="0"/>
                        </a:spcBef>
                        <a:spcAft>
                          <a:spcPct val="0"/>
                        </a:spcAft>
                        <a:buClrTx/>
                        <a:buSzTx/>
                        <a:buFontTx/>
                        <a:buNone/>
                        <a:defRPr kumimoji="0" lang="nb-NO" altLang="en-US" sz="1800" b="0" i="0" u="none" baseline="0">
                          <a:solidFill>
                            <a:srgbClr val="000000"/>
                          </a:solidFill>
                          <a:effectLst/>
                          <a:latin typeface="Calibri" pitchFamily="34" charset="0"/>
                          <a:ea typeface="Calibri" pitchFamily="34" charset="0"/>
                        </a:defRPr>
                      </a:lvl3pPr>
                      <a:lvl4pPr marL="1371600" indent="0" algn="l" defTabSz="914400" rtl="0" eaLnBrk="0" fontAlgn="base" hangingPunct="0">
                        <a:lnSpc>
                          <a:spcPct val="100000"/>
                        </a:lnSpc>
                        <a:spcBef>
                          <a:spcPct val="0"/>
                        </a:spcBef>
                        <a:spcAft>
                          <a:spcPct val="0"/>
                        </a:spcAft>
                        <a:buClrTx/>
                        <a:buSzTx/>
                        <a:buFontTx/>
                        <a:buNone/>
                        <a:defRPr kumimoji="0" lang="nb-NO" altLang="en-US" sz="1800" b="0" i="0" u="none" baseline="0">
                          <a:solidFill>
                            <a:srgbClr val="000000"/>
                          </a:solidFill>
                          <a:effectLst/>
                          <a:latin typeface="Calibri" pitchFamily="34" charset="0"/>
                          <a:ea typeface="Calibri" pitchFamily="34" charset="0"/>
                        </a:defRPr>
                      </a:lvl4pPr>
                      <a:lvl5pPr marL="1828800" indent="0" algn="l" defTabSz="914400" rtl="0" eaLnBrk="0" fontAlgn="base" hangingPunct="0">
                        <a:lnSpc>
                          <a:spcPct val="100000"/>
                        </a:lnSpc>
                        <a:spcBef>
                          <a:spcPct val="0"/>
                        </a:spcBef>
                        <a:spcAft>
                          <a:spcPct val="0"/>
                        </a:spcAft>
                        <a:buClrTx/>
                        <a:buSzTx/>
                        <a:buFontTx/>
                        <a:buNone/>
                        <a:defRPr kumimoji="0" lang="nb-NO" altLang="en-US" sz="1800" b="0" i="0" u="none" baseline="0">
                          <a:solidFill>
                            <a:srgbClr val="000000"/>
                          </a:solidFill>
                          <a:effectLst/>
                          <a:latin typeface="Calibri" pitchFamily="34" charset="0"/>
                          <a:ea typeface="Calibri" pitchFamily="34" charset="0"/>
                        </a:defRPr>
                      </a:lvl5pPr>
                    </a:lstStyle>
                    <a:p>
                      <a:pPr lvl="0" eaLnBrk="1" hangingPunct="1"/>
                      <a:r>
                        <a:rPr lang="nb-NO" altLang="nb-NO" sz="1000"/>
                        <a:t>Latter</a:t>
                      </a:r>
                      <a:endParaRPr lang="nb-NO" altLang="nb-NO" sz="1000"/>
                    </a:p>
                  </a:txBody>
                  <a:tcPr marL="91459" marR="91459" marT="45642" marB="45642">
                    <a:lnL w="12700">
                      <a:solidFill>
                        <a:schemeClr val="bg1"/>
                      </a:solidFill>
                      <a:miter lim="800000"/>
                    </a:lnL>
                    <a:lnR w="12700">
                      <a:solidFill>
                        <a:schemeClr val="bg1"/>
                      </a:solidFill>
                      <a:miter lim="800000"/>
                    </a:lnR>
                    <a:lnT w="38100">
                      <a:solidFill>
                        <a:schemeClr val="bg1"/>
                      </a:solidFill>
                      <a:miter lim="800000"/>
                    </a:lnT>
                    <a:lnB w="12700">
                      <a:solidFill>
                        <a:schemeClr val="bg1"/>
                      </a:solidFill>
                      <a:miter lim="800000"/>
                    </a:lnB>
                    <a:solidFill>
                      <a:srgbClr val="D0D8E8"/>
                    </a:solidFill>
                  </a:tcPr>
                </a:tc>
              </a:tr>
              <a:tr h="244475">
                <a:tc>
                  <a:txBody>
                    <a:bodyPr lIns="91459" tIns="45642" rIns="91459" bIns="45642"/>
                    <a:lstStyle>
                      <a:defPPr>
                        <a:defRPr lang="nb-NO"/>
                      </a:defPPr>
                      <a:lvl1pPr marL="0" indent="0" algn="l" defTabSz="914400" rtl="0" eaLnBrk="0" fontAlgn="base" hangingPunct="0">
                        <a:lnSpc>
                          <a:spcPct val="100000"/>
                        </a:lnSpc>
                        <a:spcBef>
                          <a:spcPct val="0"/>
                        </a:spcBef>
                        <a:spcAft>
                          <a:spcPct val="0"/>
                        </a:spcAft>
                        <a:buClrTx/>
                        <a:buSzTx/>
                        <a:buFontTx/>
                        <a:buNone/>
                        <a:defRPr kumimoji="0" lang="nb-NO" altLang="en-US" sz="1800" b="0" i="0" u="none" baseline="0">
                          <a:solidFill>
                            <a:srgbClr val="000000"/>
                          </a:solidFill>
                          <a:effectLst/>
                          <a:latin typeface="Calibri" pitchFamily="34" charset="0"/>
                          <a:ea typeface="Calibri" pitchFamily="34" charset="0"/>
                        </a:defRPr>
                      </a:lvl1pPr>
                      <a:lvl2pPr marL="457200" indent="0" algn="l" defTabSz="914400" rtl="0" eaLnBrk="0" fontAlgn="base" hangingPunct="0">
                        <a:lnSpc>
                          <a:spcPct val="100000"/>
                        </a:lnSpc>
                        <a:spcBef>
                          <a:spcPct val="0"/>
                        </a:spcBef>
                        <a:spcAft>
                          <a:spcPct val="0"/>
                        </a:spcAft>
                        <a:buClrTx/>
                        <a:buSzTx/>
                        <a:buFontTx/>
                        <a:buNone/>
                        <a:defRPr kumimoji="0" lang="nb-NO" altLang="en-US" sz="1800" b="0" i="0" u="none" baseline="0">
                          <a:solidFill>
                            <a:srgbClr val="000000"/>
                          </a:solidFill>
                          <a:effectLst/>
                          <a:latin typeface="Calibri" pitchFamily="34" charset="0"/>
                          <a:ea typeface="Calibri" pitchFamily="34" charset="0"/>
                        </a:defRPr>
                      </a:lvl2pPr>
                      <a:lvl3pPr marL="914400" indent="0" algn="l" defTabSz="914400" rtl="0" eaLnBrk="0" fontAlgn="base" hangingPunct="0">
                        <a:lnSpc>
                          <a:spcPct val="100000"/>
                        </a:lnSpc>
                        <a:spcBef>
                          <a:spcPct val="0"/>
                        </a:spcBef>
                        <a:spcAft>
                          <a:spcPct val="0"/>
                        </a:spcAft>
                        <a:buClrTx/>
                        <a:buSzTx/>
                        <a:buFontTx/>
                        <a:buNone/>
                        <a:defRPr kumimoji="0" lang="nb-NO" altLang="en-US" sz="1800" b="0" i="0" u="none" baseline="0">
                          <a:solidFill>
                            <a:srgbClr val="000000"/>
                          </a:solidFill>
                          <a:effectLst/>
                          <a:latin typeface="Calibri" pitchFamily="34" charset="0"/>
                          <a:ea typeface="Calibri" pitchFamily="34" charset="0"/>
                        </a:defRPr>
                      </a:lvl3pPr>
                      <a:lvl4pPr marL="1371600" indent="0" algn="l" defTabSz="914400" rtl="0" eaLnBrk="0" fontAlgn="base" hangingPunct="0">
                        <a:lnSpc>
                          <a:spcPct val="100000"/>
                        </a:lnSpc>
                        <a:spcBef>
                          <a:spcPct val="0"/>
                        </a:spcBef>
                        <a:spcAft>
                          <a:spcPct val="0"/>
                        </a:spcAft>
                        <a:buClrTx/>
                        <a:buSzTx/>
                        <a:buFontTx/>
                        <a:buNone/>
                        <a:defRPr kumimoji="0" lang="nb-NO" altLang="en-US" sz="1800" b="0" i="0" u="none" baseline="0">
                          <a:solidFill>
                            <a:srgbClr val="000000"/>
                          </a:solidFill>
                          <a:effectLst/>
                          <a:latin typeface="Calibri" pitchFamily="34" charset="0"/>
                          <a:ea typeface="Calibri" pitchFamily="34" charset="0"/>
                        </a:defRPr>
                      </a:lvl4pPr>
                      <a:lvl5pPr marL="1828800" indent="0" algn="l" defTabSz="914400" rtl="0" eaLnBrk="0" fontAlgn="base" hangingPunct="0">
                        <a:lnSpc>
                          <a:spcPct val="100000"/>
                        </a:lnSpc>
                        <a:spcBef>
                          <a:spcPct val="0"/>
                        </a:spcBef>
                        <a:spcAft>
                          <a:spcPct val="0"/>
                        </a:spcAft>
                        <a:buClrTx/>
                        <a:buSzTx/>
                        <a:buFontTx/>
                        <a:buNone/>
                        <a:defRPr kumimoji="0" lang="nb-NO" altLang="en-US" sz="1800" b="0" i="0" u="none" baseline="0">
                          <a:solidFill>
                            <a:srgbClr val="000000"/>
                          </a:solidFill>
                          <a:effectLst/>
                          <a:latin typeface="Calibri" pitchFamily="34" charset="0"/>
                          <a:ea typeface="Calibri" pitchFamily="34" charset="0"/>
                        </a:defRPr>
                      </a:lvl5pPr>
                    </a:lstStyle>
                    <a:p>
                      <a:pPr lvl="0" eaLnBrk="1" hangingPunct="1"/>
                      <a:r>
                        <a:rPr lang="nb-NO" altLang="nb-NO" sz="1000"/>
                        <a:t>Skuldertrekning</a:t>
                      </a:r>
                      <a:endParaRPr lang="nb-NO" altLang="nb-NO" sz="1000"/>
                    </a:p>
                  </a:txBody>
                  <a:tcPr marL="91459" marR="91459" marT="45642" marB="45642">
                    <a:lnL w="12700">
                      <a:solidFill>
                        <a:schemeClr val="bg1"/>
                      </a:solidFill>
                      <a:miter lim="800000"/>
                    </a:lnL>
                    <a:lnR w="12700">
                      <a:solidFill>
                        <a:schemeClr val="bg1"/>
                      </a:solidFill>
                      <a:miter lim="800000"/>
                    </a:lnR>
                    <a:lnT w="12700">
                      <a:solidFill>
                        <a:schemeClr val="bg1"/>
                      </a:solidFill>
                      <a:miter lim="800000"/>
                    </a:lnT>
                    <a:lnB w="12700">
                      <a:solidFill>
                        <a:schemeClr val="bg1"/>
                      </a:solidFill>
                      <a:miter lim="800000"/>
                    </a:lnB>
                    <a:solidFill>
                      <a:srgbClr val="E9EDF4"/>
                    </a:solidFill>
                  </a:tcPr>
                </a:tc>
                <a:tc>
                  <a:txBody>
                    <a:bodyPr lIns="91459" tIns="45642" rIns="91459" bIns="45642"/>
                    <a:lstStyle>
                      <a:defPPr>
                        <a:defRPr lang="nb-NO"/>
                      </a:defPPr>
                      <a:lvl1pPr marL="0" indent="0" algn="l" defTabSz="914400" rtl="0" eaLnBrk="0" fontAlgn="base" hangingPunct="0">
                        <a:lnSpc>
                          <a:spcPct val="100000"/>
                        </a:lnSpc>
                        <a:spcBef>
                          <a:spcPct val="0"/>
                        </a:spcBef>
                        <a:spcAft>
                          <a:spcPct val="0"/>
                        </a:spcAft>
                        <a:buClrTx/>
                        <a:buSzTx/>
                        <a:buFontTx/>
                        <a:buNone/>
                        <a:defRPr kumimoji="0" lang="nb-NO" altLang="en-US" sz="1800" b="0" i="0" u="none" baseline="0">
                          <a:solidFill>
                            <a:srgbClr val="000000"/>
                          </a:solidFill>
                          <a:effectLst/>
                          <a:latin typeface="Calibri" pitchFamily="34" charset="0"/>
                          <a:ea typeface="Calibri" pitchFamily="34" charset="0"/>
                        </a:defRPr>
                      </a:lvl1pPr>
                      <a:lvl2pPr marL="457200" indent="0" algn="l" defTabSz="914400" rtl="0" eaLnBrk="0" fontAlgn="base" hangingPunct="0">
                        <a:lnSpc>
                          <a:spcPct val="100000"/>
                        </a:lnSpc>
                        <a:spcBef>
                          <a:spcPct val="0"/>
                        </a:spcBef>
                        <a:spcAft>
                          <a:spcPct val="0"/>
                        </a:spcAft>
                        <a:buClrTx/>
                        <a:buSzTx/>
                        <a:buFontTx/>
                        <a:buNone/>
                        <a:defRPr kumimoji="0" lang="nb-NO" altLang="en-US" sz="1800" b="0" i="0" u="none" baseline="0">
                          <a:solidFill>
                            <a:srgbClr val="000000"/>
                          </a:solidFill>
                          <a:effectLst/>
                          <a:latin typeface="Calibri" pitchFamily="34" charset="0"/>
                          <a:ea typeface="Calibri" pitchFamily="34" charset="0"/>
                        </a:defRPr>
                      </a:lvl2pPr>
                      <a:lvl3pPr marL="914400" indent="0" algn="l" defTabSz="914400" rtl="0" eaLnBrk="0" fontAlgn="base" hangingPunct="0">
                        <a:lnSpc>
                          <a:spcPct val="100000"/>
                        </a:lnSpc>
                        <a:spcBef>
                          <a:spcPct val="0"/>
                        </a:spcBef>
                        <a:spcAft>
                          <a:spcPct val="0"/>
                        </a:spcAft>
                        <a:buClrTx/>
                        <a:buSzTx/>
                        <a:buFontTx/>
                        <a:buNone/>
                        <a:defRPr kumimoji="0" lang="nb-NO" altLang="en-US" sz="1800" b="0" i="0" u="none" baseline="0">
                          <a:solidFill>
                            <a:srgbClr val="000000"/>
                          </a:solidFill>
                          <a:effectLst/>
                          <a:latin typeface="Calibri" pitchFamily="34" charset="0"/>
                          <a:ea typeface="Calibri" pitchFamily="34" charset="0"/>
                        </a:defRPr>
                      </a:lvl3pPr>
                      <a:lvl4pPr marL="1371600" indent="0" algn="l" defTabSz="914400" rtl="0" eaLnBrk="0" fontAlgn="base" hangingPunct="0">
                        <a:lnSpc>
                          <a:spcPct val="100000"/>
                        </a:lnSpc>
                        <a:spcBef>
                          <a:spcPct val="0"/>
                        </a:spcBef>
                        <a:spcAft>
                          <a:spcPct val="0"/>
                        </a:spcAft>
                        <a:buClrTx/>
                        <a:buSzTx/>
                        <a:buFontTx/>
                        <a:buNone/>
                        <a:defRPr kumimoji="0" lang="nb-NO" altLang="en-US" sz="1800" b="0" i="0" u="none" baseline="0">
                          <a:solidFill>
                            <a:srgbClr val="000000"/>
                          </a:solidFill>
                          <a:effectLst/>
                          <a:latin typeface="Calibri" pitchFamily="34" charset="0"/>
                          <a:ea typeface="Calibri" pitchFamily="34" charset="0"/>
                        </a:defRPr>
                      </a:lvl4pPr>
                      <a:lvl5pPr marL="1828800" indent="0" algn="l" defTabSz="914400" rtl="0" eaLnBrk="0" fontAlgn="base" hangingPunct="0">
                        <a:lnSpc>
                          <a:spcPct val="100000"/>
                        </a:lnSpc>
                        <a:spcBef>
                          <a:spcPct val="0"/>
                        </a:spcBef>
                        <a:spcAft>
                          <a:spcPct val="0"/>
                        </a:spcAft>
                        <a:buClrTx/>
                        <a:buSzTx/>
                        <a:buFontTx/>
                        <a:buNone/>
                        <a:defRPr kumimoji="0" lang="nb-NO" altLang="en-US" sz="1800" b="0" i="0" u="none" baseline="0">
                          <a:solidFill>
                            <a:srgbClr val="000000"/>
                          </a:solidFill>
                          <a:effectLst/>
                          <a:latin typeface="Calibri" pitchFamily="34" charset="0"/>
                          <a:ea typeface="Calibri" pitchFamily="34" charset="0"/>
                        </a:defRPr>
                      </a:lvl5pPr>
                    </a:lstStyle>
                    <a:p>
                      <a:pPr lvl="0" eaLnBrk="1" hangingPunct="1"/>
                      <a:r>
                        <a:rPr lang="nb-NO" altLang="nb-NO" sz="1000"/>
                        <a:t>Bite på tøy</a:t>
                      </a:r>
                      <a:endParaRPr lang="nb-NO" altLang="nb-NO" sz="1000"/>
                    </a:p>
                  </a:txBody>
                  <a:tcPr marL="91459" marR="91459" marT="45642" marB="45642">
                    <a:lnL w="12700">
                      <a:solidFill>
                        <a:schemeClr val="bg1"/>
                      </a:solidFill>
                      <a:miter lim="800000"/>
                    </a:lnL>
                    <a:lnR w="12700">
                      <a:solidFill>
                        <a:schemeClr val="bg1"/>
                      </a:solidFill>
                      <a:miter lim="800000"/>
                    </a:lnR>
                    <a:lnT w="12700">
                      <a:solidFill>
                        <a:schemeClr val="bg1"/>
                      </a:solidFill>
                      <a:miter lim="800000"/>
                    </a:lnT>
                    <a:lnB w="12700">
                      <a:solidFill>
                        <a:schemeClr val="bg1"/>
                      </a:solidFill>
                      <a:miter lim="800000"/>
                    </a:lnB>
                    <a:solidFill>
                      <a:srgbClr val="E9EDF4"/>
                    </a:solidFill>
                  </a:tcPr>
                </a:tc>
                <a:tc>
                  <a:txBody>
                    <a:bodyPr lIns="91459" tIns="45642" rIns="91459" bIns="45642"/>
                    <a:lstStyle>
                      <a:defPPr>
                        <a:defRPr lang="nb-NO"/>
                      </a:defPPr>
                      <a:lvl1pPr marL="0" indent="0" algn="l" defTabSz="914400" rtl="0" eaLnBrk="0" fontAlgn="base" hangingPunct="0">
                        <a:lnSpc>
                          <a:spcPct val="100000"/>
                        </a:lnSpc>
                        <a:spcBef>
                          <a:spcPct val="0"/>
                        </a:spcBef>
                        <a:spcAft>
                          <a:spcPct val="0"/>
                        </a:spcAft>
                        <a:buClrTx/>
                        <a:buSzTx/>
                        <a:buFontTx/>
                        <a:buNone/>
                        <a:defRPr kumimoji="0" lang="nb-NO" altLang="en-US" sz="1800" b="0" i="0" u="none" baseline="0">
                          <a:solidFill>
                            <a:srgbClr val="000000"/>
                          </a:solidFill>
                          <a:effectLst/>
                          <a:latin typeface="Calibri" pitchFamily="34" charset="0"/>
                          <a:ea typeface="Calibri" pitchFamily="34" charset="0"/>
                        </a:defRPr>
                      </a:lvl1pPr>
                      <a:lvl2pPr marL="457200" indent="0" algn="l" defTabSz="914400" rtl="0" eaLnBrk="0" fontAlgn="base" hangingPunct="0">
                        <a:lnSpc>
                          <a:spcPct val="100000"/>
                        </a:lnSpc>
                        <a:spcBef>
                          <a:spcPct val="0"/>
                        </a:spcBef>
                        <a:spcAft>
                          <a:spcPct val="0"/>
                        </a:spcAft>
                        <a:buClrTx/>
                        <a:buSzTx/>
                        <a:buFontTx/>
                        <a:buNone/>
                        <a:defRPr kumimoji="0" lang="nb-NO" altLang="en-US" sz="1800" b="0" i="0" u="none" baseline="0">
                          <a:solidFill>
                            <a:srgbClr val="000000"/>
                          </a:solidFill>
                          <a:effectLst/>
                          <a:latin typeface="Calibri" pitchFamily="34" charset="0"/>
                          <a:ea typeface="Calibri" pitchFamily="34" charset="0"/>
                        </a:defRPr>
                      </a:lvl2pPr>
                      <a:lvl3pPr marL="914400" indent="0" algn="l" defTabSz="914400" rtl="0" eaLnBrk="0" fontAlgn="base" hangingPunct="0">
                        <a:lnSpc>
                          <a:spcPct val="100000"/>
                        </a:lnSpc>
                        <a:spcBef>
                          <a:spcPct val="0"/>
                        </a:spcBef>
                        <a:spcAft>
                          <a:spcPct val="0"/>
                        </a:spcAft>
                        <a:buClrTx/>
                        <a:buSzTx/>
                        <a:buFontTx/>
                        <a:buNone/>
                        <a:defRPr kumimoji="0" lang="nb-NO" altLang="en-US" sz="1800" b="0" i="0" u="none" baseline="0">
                          <a:solidFill>
                            <a:srgbClr val="000000"/>
                          </a:solidFill>
                          <a:effectLst/>
                          <a:latin typeface="Calibri" pitchFamily="34" charset="0"/>
                          <a:ea typeface="Calibri" pitchFamily="34" charset="0"/>
                        </a:defRPr>
                      </a:lvl3pPr>
                      <a:lvl4pPr marL="1371600" indent="0" algn="l" defTabSz="914400" rtl="0" eaLnBrk="0" fontAlgn="base" hangingPunct="0">
                        <a:lnSpc>
                          <a:spcPct val="100000"/>
                        </a:lnSpc>
                        <a:spcBef>
                          <a:spcPct val="0"/>
                        </a:spcBef>
                        <a:spcAft>
                          <a:spcPct val="0"/>
                        </a:spcAft>
                        <a:buClrTx/>
                        <a:buSzTx/>
                        <a:buFontTx/>
                        <a:buNone/>
                        <a:defRPr kumimoji="0" lang="nb-NO" altLang="en-US" sz="1800" b="0" i="0" u="none" baseline="0">
                          <a:solidFill>
                            <a:srgbClr val="000000"/>
                          </a:solidFill>
                          <a:effectLst/>
                          <a:latin typeface="Calibri" pitchFamily="34" charset="0"/>
                          <a:ea typeface="Calibri" pitchFamily="34" charset="0"/>
                        </a:defRPr>
                      </a:lvl4pPr>
                      <a:lvl5pPr marL="1828800" indent="0" algn="l" defTabSz="914400" rtl="0" eaLnBrk="0" fontAlgn="base" hangingPunct="0">
                        <a:lnSpc>
                          <a:spcPct val="100000"/>
                        </a:lnSpc>
                        <a:spcBef>
                          <a:spcPct val="0"/>
                        </a:spcBef>
                        <a:spcAft>
                          <a:spcPct val="0"/>
                        </a:spcAft>
                        <a:buClrTx/>
                        <a:buSzTx/>
                        <a:buFontTx/>
                        <a:buNone/>
                        <a:defRPr kumimoji="0" lang="nb-NO" altLang="en-US" sz="1800" b="0" i="0" u="none" baseline="0">
                          <a:solidFill>
                            <a:srgbClr val="000000"/>
                          </a:solidFill>
                          <a:effectLst/>
                          <a:latin typeface="Calibri" pitchFamily="34" charset="0"/>
                          <a:ea typeface="Calibri" pitchFamily="34" charset="0"/>
                        </a:defRPr>
                      </a:lvl5pPr>
                    </a:lstStyle>
                    <a:p>
                      <a:pPr lvl="0" eaLnBrk="1" hangingPunct="1"/>
                      <a:r>
                        <a:rPr lang="nb-NO" altLang="nb-NO" sz="1000"/>
                        <a:t>Snufsing</a:t>
                      </a:r>
                      <a:endParaRPr lang="nb-NO" altLang="nb-NO" sz="1000"/>
                    </a:p>
                  </a:txBody>
                  <a:tcPr marL="91459" marR="91459" marT="45642" marB="45642">
                    <a:lnL w="12700">
                      <a:solidFill>
                        <a:schemeClr val="bg1"/>
                      </a:solidFill>
                      <a:miter lim="800000"/>
                    </a:lnL>
                    <a:lnR w="12700">
                      <a:solidFill>
                        <a:schemeClr val="bg1"/>
                      </a:solidFill>
                      <a:miter lim="800000"/>
                    </a:lnR>
                    <a:lnT w="12700">
                      <a:solidFill>
                        <a:schemeClr val="bg1"/>
                      </a:solidFill>
                      <a:miter lim="800000"/>
                    </a:lnT>
                    <a:lnB w="12700">
                      <a:solidFill>
                        <a:schemeClr val="bg1"/>
                      </a:solidFill>
                      <a:miter lim="800000"/>
                    </a:lnB>
                    <a:solidFill>
                      <a:srgbClr val="E9EDF4"/>
                    </a:solidFill>
                  </a:tcPr>
                </a:tc>
                <a:tc>
                  <a:txBody>
                    <a:bodyPr lIns="91459" tIns="45642" rIns="91459" bIns="45642"/>
                    <a:lstStyle>
                      <a:defPPr>
                        <a:defRPr lang="nb-NO"/>
                      </a:defPPr>
                      <a:lvl1pPr marL="0" indent="0" algn="l" defTabSz="914400" rtl="0" eaLnBrk="0" fontAlgn="base" hangingPunct="0">
                        <a:lnSpc>
                          <a:spcPct val="100000"/>
                        </a:lnSpc>
                        <a:spcBef>
                          <a:spcPct val="0"/>
                        </a:spcBef>
                        <a:spcAft>
                          <a:spcPct val="0"/>
                        </a:spcAft>
                        <a:buClrTx/>
                        <a:buSzTx/>
                        <a:buFontTx/>
                        <a:buNone/>
                        <a:defRPr kumimoji="0" lang="nb-NO" altLang="en-US" sz="1800" b="0" i="0" u="none" baseline="0">
                          <a:solidFill>
                            <a:srgbClr val="000000"/>
                          </a:solidFill>
                          <a:effectLst/>
                          <a:latin typeface="Calibri" pitchFamily="34" charset="0"/>
                          <a:ea typeface="Calibri" pitchFamily="34" charset="0"/>
                        </a:defRPr>
                      </a:lvl1pPr>
                      <a:lvl2pPr marL="457200" indent="0" algn="l" defTabSz="914400" rtl="0" eaLnBrk="0" fontAlgn="base" hangingPunct="0">
                        <a:lnSpc>
                          <a:spcPct val="100000"/>
                        </a:lnSpc>
                        <a:spcBef>
                          <a:spcPct val="0"/>
                        </a:spcBef>
                        <a:spcAft>
                          <a:spcPct val="0"/>
                        </a:spcAft>
                        <a:buClrTx/>
                        <a:buSzTx/>
                        <a:buFontTx/>
                        <a:buNone/>
                        <a:defRPr kumimoji="0" lang="nb-NO" altLang="en-US" sz="1800" b="0" i="0" u="none" baseline="0">
                          <a:solidFill>
                            <a:srgbClr val="000000"/>
                          </a:solidFill>
                          <a:effectLst/>
                          <a:latin typeface="Calibri" pitchFamily="34" charset="0"/>
                          <a:ea typeface="Calibri" pitchFamily="34" charset="0"/>
                        </a:defRPr>
                      </a:lvl2pPr>
                      <a:lvl3pPr marL="914400" indent="0" algn="l" defTabSz="914400" rtl="0" eaLnBrk="0" fontAlgn="base" hangingPunct="0">
                        <a:lnSpc>
                          <a:spcPct val="100000"/>
                        </a:lnSpc>
                        <a:spcBef>
                          <a:spcPct val="0"/>
                        </a:spcBef>
                        <a:spcAft>
                          <a:spcPct val="0"/>
                        </a:spcAft>
                        <a:buClrTx/>
                        <a:buSzTx/>
                        <a:buFontTx/>
                        <a:buNone/>
                        <a:defRPr kumimoji="0" lang="nb-NO" altLang="en-US" sz="1800" b="0" i="0" u="none" baseline="0">
                          <a:solidFill>
                            <a:srgbClr val="000000"/>
                          </a:solidFill>
                          <a:effectLst/>
                          <a:latin typeface="Calibri" pitchFamily="34" charset="0"/>
                          <a:ea typeface="Calibri" pitchFamily="34" charset="0"/>
                        </a:defRPr>
                      </a:lvl3pPr>
                      <a:lvl4pPr marL="1371600" indent="0" algn="l" defTabSz="914400" rtl="0" eaLnBrk="0" fontAlgn="base" hangingPunct="0">
                        <a:lnSpc>
                          <a:spcPct val="100000"/>
                        </a:lnSpc>
                        <a:spcBef>
                          <a:spcPct val="0"/>
                        </a:spcBef>
                        <a:spcAft>
                          <a:spcPct val="0"/>
                        </a:spcAft>
                        <a:buClrTx/>
                        <a:buSzTx/>
                        <a:buFontTx/>
                        <a:buNone/>
                        <a:defRPr kumimoji="0" lang="nb-NO" altLang="en-US" sz="1800" b="0" i="0" u="none" baseline="0">
                          <a:solidFill>
                            <a:srgbClr val="000000"/>
                          </a:solidFill>
                          <a:effectLst/>
                          <a:latin typeface="Calibri" pitchFamily="34" charset="0"/>
                          <a:ea typeface="Calibri" pitchFamily="34" charset="0"/>
                        </a:defRPr>
                      </a:lvl4pPr>
                      <a:lvl5pPr marL="1828800" indent="0" algn="l" defTabSz="914400" rtl="0" eaLnBrk="0" fontAlgn="base" hangingPunct="0">
                        <a:lnSpc>
                          <a:spcPct val="100000"/>
                        </a:lnSpc>
                        <a:spcBef>
                          <a:spcPct val="0"/>
                        </a:spcBef>
                        <a:spcAft>
                          <a:spcPct val="0"/>
                        </a:spcAft>
                        <a:buClrTx/>
                        <a:buSzTx/>
                        <a:buFontTx/>
                        <a:buNone/>
                        <a:defRPr kumimoji="0" lang="nb-NO" altLang="en-US" sz="1800" b="0" i="0" u="none" baseline="0">
                          <a:solidFill>
                            <a:srgbClr val="000000"/>
                          </a:solidFill>
                          <a:effectLst/>
                          <a:latin typeface="Calibri" pitchFamily="34" charset="0"/>
                          <a:ea typeface="Calibri" pitchFamily="34" charset="0"/>
                        </a:defRPr>
                      </a:lvl5pPr>
                    </a:lstStyle>
                    <a:p>
                      <a:pPr lvl="0" eaLnBrk="1" hangingPunct="1"/>
                      <a:r>
                        <a:rPr lang="nb-NO" altLang="nb-NO" sz="1000"/>
                        <a:t>Gjenta ord</a:t>
                      </a:r>
                      <a:endParaRPr lang="nb-NO" altLang="nb-NO" sz="1000"/>
                    </a:p>
                  </a:txBody>
                  <a:tcPr marL="91459" marR="91459" marT="45642" marB="45642">
                    <a:lnL w="12700">
                      <a:solidFill>
                        <a:schemeClr val="bg1"/>
                      </a:solidFill>
                      <a:miter lim="800000"/>
                    </a:lnL>
                    <a:lnR w="12700">
                      <a:solidFill>
                        <a:schemeClr val="bg1"/>
                      </a:solidFill>
                      <a:miter lim="800000"/>
                    </a:lnR>
                    <a:lnT w="12700">
                      <a:solidFill>
                        <a:schemeClr val="bg1"/>
                      </a:solidFill>
                      <a:miter lim="800000"/>
                    </a:lnT>
                    <a:lnB w="12700">
                      <a:solidFill>
                        <a:schemeClr val="bg1"/>
                      </a:solidFill>
                      <a:miter lim="800000"/>
                    </a:lnB>
                    <a:solidFill>
                      <a:srgbClr val="E9EDF4"/>
                    </a:solidFill>
                  </a:tcPr>
                </a:tc>
              </a:tr>
              <a:tr h="244475">
                <a:tc>
                  <a:txBody>
                    <a:bodyPr lIns="91459" tIns="45642" rIns="91459" bIns="45642"/>
                    <a:lstStyle>
                      <a:defPPr>
                        <a:defRPr lang="nb-NO"/>
                      </a:defPPr>
                      <a:lvl1pPr marL="0" indent="0" algn="l" defTabSz="914400" rtl="0" eaLnBrk="0" fontAlgn="base" hangingPunct="0">
                        <a:lnSpc>
                          <a:spcPct val="100000"/>
                        </a:lnSpc>
                        <a:spcBef>
                          <a:spcPct val="0"/>
                        </a:spcBef>
                        <a:spcAft>
                          <a:spcPct val="0"/>
                        </a:spcAft>
                        <a:buClrTx/>
                        <a:buSzTx/>
                        <a:buFontTx/>
                        <a:buNone/>
                        <a:defRPr kumimoji="0" lang="nb-NO" altLang="en-US" sz="1800" b="0" i="0" u="none" baseline="0">
                          <a:solidFill>
                            <a:srgbClr val="000000"/>
                          </a:solidFill>
                          <a:effectLst/>
                          <a:latin typeface="Calibri" pitchFamily="34" charset="0"/>
                          <a:ea typeface="Calibri" pitchFamily="34" charset="0"/>
                        </a:defRPr>
                      </a:lvl1pPr>
                      <a:lvl2pPr marL="457200" indent="0" algn="l" defTabSz="914400" rtl="0" eaLnBrk="0" fontAlgn="base" hangingPunct="0">
                        <a:lnSpc>
                          <a:spcPct val="100000"/>
                        </a:lnSpc>
                        <a:spcBef>
                          <a:spcPct val="0"/>
                        </a:spcBef>
                        <a:spcAft>
                          <a:spcPct val="0"/>
                        </a:spcAft>
                        <a:buClrTx/>
                        <a:buSzTx/>
                        <a:buFontTx/>
                        <a:buNone/>
                        <a:defRPr kumimoji="0" lang="nb-NO" altLang="en-US" sz="1800" b="0" i="0" u="none" baseline="0">
                          <a:solidFill>
                            <a:srgbClr val="000000"/>
                          </a:solidFill>
                          <a:effectLst/>
                          <a:latin typeface="Calibri" pitchFamily="34" charset="0"/>
                          <a:ea typeface="Calibri" pitchFamily="34" charset="0"/>
                        </a:defRPr>
                      </a:lvl2pPr>
                      <a:lvl3pPr marL="914400" indent="0" algn="l" defTabSz="914400" rtl="0" eaLnBrk="0" fontAlgn="base" hangingPunct="0">
                        <a:lnSpc>
                          <a:spcPct val="100000"/>
                        </a:lnSpc>
                        <a:spcBef>
                          <a:spcPct val="0"/>
                        </a:spcBef>
                        <a:spcAft>
                          <a:spcPct val="0"/>
                        </a:spcAft>
                        <a:buClrTx/>
                        <a:buSzTx/>
                        <a:buFontTx/>
                        <a:buNone/>
                        <a:defRPr kumimoji="0" lang="nb-NO" altLang="en-US" sz="1800" b="0" i="0" u="none" baseline="0">
                          <a:solidFill>
                            <a:srgbClr val="000000"/>
                          </a:solidFill>
                          <a:effectLst/>
                          <a:latin typeface="Calibri" pitchFamily="34" charset="0"/>
                          <a:ea typeface="Calibri" pitchFamily="34" charset="0"/>
                        </a:defRPr>
                      </a:lvl3pPr>
                      <a:lvl4pPr marL="1371600" indent="0" algn="l" defTabSz="914400" rtl="0" eaLnBrk="0" fontAlgn="base" hangingPunct="0">
                        <a:lnSpc>
                          <a:spcPct val="100000"/>
                        </a:lnSpc>
                        <a:spcBef>
                          <a:spcPct val="0"/>
                        </a:spcBef>
                        <a:spcAft>
                          <a:spcPct val="0"/>
                        </a:spcAft>
                        <a:buClrTx/>
                        <a:buSzTx/>
                        <a:buFontTx/>
                        <a:buNone/>
                        <a:defRPr kumimoji="0" lang="nb-NO" altLang="en-US" sz="1800" b="0" i="0" u="none" baseline="0">
                          <a:solidFill>
                            <a:srgbClr val="000000"/>
                          </a:solidFill>
                          <a:effectLst/>
                          <a:latin typeface="Calibri" pitchFamily="34" charset="0"/>
                          <a:ea typeface="Calibri" pitchFamily="34" charset="0"/>
                        </a:defRPr>
                      </a:lvl4pPr>
                      <a:lvl5pPr marL="1828800" indent="0" algn="l" defTabSz="914400" rtl="0" eaLnBrk="0" fontAlgn="base" hangingPunct="0">
                        <a:lnSpc>
                          <a:spcPct val="100000"/>
                        </a:lnSpc>
                        <a:spcBef>
                          <a:spcPct val="0"/>
                        </a:spcBef>
                        <a:spcAft>
                          <a:spcPct val="0"/>
                        </a:spcAft>
                        <a:buClrTx/>
                        <a:buSzTx/>
                        <a:buFontTx/>
                        <a:buNone/>
                        <a:defRPr kumimoji="0" lang="nb-NO" altLang="en-US" sz="1800" b="0" i="0" u="none" baseline="0">
                          <a:solidFill>
                            <a:srgbClr val="000000"/>
                          </a:solidFill>
                          <a:effectLst/>
                          <a:latin typeface="Calibri" pitchFamily="34" charset="0"/>
                          <a:ea typeface="Calibri" pitchFamily="34" charset="0"/>
                        </a:defRPr>
                      </a:lvl5pPr>
                    </a:lstStyle>
                    <a:p>
                      <a:pPr lvl="0" eaLnBrk="1" hangingPunct="1"/>
                      <a:r>
                        <a:rPr lang="nb-NO" altLang="nb-NO" sz="1000"/>
                        <a:t>Hyppig blunking </a:t>
                      </a:r>
                      <a:endParaRPr lang="nb-NO" altLang="nb-NO" sz="1000"/>
                    </a:p>
                  </a:txBody>
                  <a:tcPr marL="91459" marR="91459" marT="45642" marB="45642">
                    <a:lnL w="12700">
                      <a:solidFill>
                        <a:schemeClr val="bg1"/>
                      </a:solidFill>
                      <a:miter lim="800000"/>
                    </a:lnL>
                    <a:lnR w="12700">
                      <a:solidFill>
                        <a:schemeClr val="bg1"/>
                      </a:solidFill>
                      <a:miter lim="800000"/>
                    </a:lnR>
                    <a:lnT w="12700">
                      <a:solidFill>
                        <a:schemeClr val="bg1"/>
                      </a:solidFill>
                      <a:miter lim="800000"/>
                    </a:lnT>
                    <a:lnB w="12700">
                      <a:solidFill>
                        <a:schemeClr val="bg1"/>
                      </a:solidFill>
                      <a:miter lim="800000"/>
                    </a:lnB>
                    <a:solidFill>
                      <a:srgbClr val="D0D8E8"/>
                    </a:solidFill>
                  </a:tcPr>
                </a:tc>
                <a:tc>
                  <a:txBody>
                    <a:bodyPr lIns="91459" tIns="45642" rIns="91459" bIns="45642"/>
                    <a:lstStyle>
                      <a:defPPr>
                        <a:defRPr lang="nb-NO"/>
                      </a:defPPr>
                      <a:lvl1pPr marL="0" indent="0" algn="l" defTabSz="914400" rtl="0" eaLnBrk="0" fontAlgn="base" hangingPunct="0">
                        <a:lnSpc>
                          <a:spcPct val="100000"/>
                        </a:lnSpc>
                        <a:spcBef>
                          <a:spcPct val="0"/>
                        </a:spcBef>
                        <a:spcAft>
                          <a:spcPct val="0"/>
                        </a:spcAft>
                        <a:buClrTx/>
                        <a:buSzTx/>
                        <a:buFontTx/>
                        <a:buNone/>
                        <a:defRPr kumimoji="0" lang="nb-NO" altLang="en-US" sz="1800" b="0" i="0" u="none" baseline="0">
                          <a:solidFill>
                            <a:srgbClr val="000000"/>
                          </a:solidFill>
                          <a:effectLst/>
                          <a:latin typeface="Calibri" pitchFamily="34" charset="0"/>
                          <a:ea typeface="Calibri" pitchFamily="34" charset="0"/>
                        </a:defRPr>
                      </a:lvl1pPr>
                      <a:lvl2pPr marL="457200" indent="0" algn="l" defTabSz="914400" rtl="0" eaLnBrk="0" fontAlgn="base" hangingPunct="0">
                        <a:lnSpc>
                          <a:spcPct val="100000"/>
                        </a:lnSpc>
                        <a:spcBef>
                          <a:spcPct val="0"/>
                        </a:spcBef>
                        <a:spcAft>
                          <a:spcPct val="0"/>
                        </a:spcAft>
                        <a:buClrTx/>
                        <a:buSzTx/>
                        <a:buFontTx/>
                        <a:buNone/>
                        <a:defRPr kumimoji="0" lang="nb-NO" altLang="en-US" sz="1800" b="0" i="0" u="none" baseline="0">
                          <a:solidFill>
                            <a:srgbClr val="000000"/>
                          </a:solidFill>
                          <a:effectLst/>
                          <a:latin typeface="Calibri" pitchFamily="34" charset="0"/>
                          <a:ea typeface="Calibri" pitchFamily="34" charset="0"/>
                        </a:defRPr>
                      </a:lvl2pPr>
                      <a:lvl3pPr marL="914400" indent="0" algn="l" defTabSz="914400" rtl="0" eaLnBrk="0" fontAlgn="base" hangingPunct="0">
                        <a:lnSpc>
                          <a:spcPct val="100000"/>
                        </a:lnSpc>
                        <a:spcBef>
                          <a:spcPct val="0"/>
                        </a:spcBef>
                        <a:spcAft>
                          <a:spcPct val="0"/>
                        </a:spcAft>
                        <a:buClrTx/>
                        <a:buSzTx/>
                        <a:buFontTx/>
                        <a:buNone/>
                        <a:defRPr kumimoji="0" lang="nb-NO" altLang="en-US" sz="1800" b="0" i="0" u="none" baseline="0">
                          <a:solidFill>
                            <a:srgbClr val="000000"/>
                          </a:solidFill>
                          <a:effectLst/>
                          <a:latin typeface="Calibri" pitchFamily="34" charset="0"/>
                          <a:ea typeface="Calibri" pitchFamily="34" charset="0"/>
                        </a:defRPr>
                      </a:lvl3pPr>
                      <a:lvl4pPr marL="1371600" indent="0" algn="l" defTabSz="914400" rtl="0" eaLnBrk="0" fontAlgn="base" hangingPunct="0">
                        <a:lnSpc>
                          <a:spcPct val="100000"/>
                        </a:lnSpc>
                        <a:spcBef>
                          <a:spcPct val="0"/>
                        </a:spcBef>
                        <a:spcAft>
                          <a:spcPct val="0"/>
                        </a:spcAft>
                        <a:buClrTx/>
                        <a:buSzTx/>
                        <a:buFontTx/>
                        <a:buNone/>
                        <a:defRPr kumimoji="0" lang="nb-NO" altLang="en-US" sz="1800" b="0" i="0" u="none" baseline="0">
                          <a:solidFill>
                            <a:srgbClr val="000000"/>
                          </a:solidFill>
                          <a:effectLst/>
                          <a:latin typeface="Calibri" pitchFamily="34" charset="0"/>
                          <a:ea typeface="Calibri" pitchFamily="34" charset="0"/>
                        </a:defRPr>
                      </a:lvl4pPr>
                      <a:lvl5pPr marL="1828800" indent="0" algn="l" defTabSz="914400" rtl="0" eaLnBrk="0" fontAlgn="base" hangingPunct="0">
                        <a:lnSpc>
                          <a:spcPct val="100000"/>
                        </a:lnSpc>
                        <a:spcBef>
                          <a:spcPct val="0"/>
                        </a:spcBef>
                        <a:spcAft>
                          <a:spcPct val="0"/>
                        </a:spcAft>
                        <a:buClrTx/>
                        <a:buSzTx/>
                        <a:buFontTx/>
                        <a:buNone/>
                        <a:defRPr kumimoji="0" lang="nb-NO" altLang="en-US" sz="1800" b="0" i="0" u="none" baseline="0">
                          <a:solidFill>
                            <a:srgbClr val="000000"/>
                          </a:solidFill>
                          <a:effectLst/>
                          <a:latin typeface="Calibri" pitchFamily="34" charset="0"/>
                          <a:ea typeface="Calibri" pitchFamily="34" charset="0"/>
                        </a:defRPr>
                      </a:lvl5pPr>
                    </a:lstStyle>
                    <a:p>
                      <a:pPr lvl="0" eaLnBrk="1" hangingPunct="1"/>
                      <a:r>
                        <a:rPr lang="nb-NO" altLang="nb-NO" sz="1000"/>
                        <a:t>Ta på ting</a:t>
                      </a:r>
                      <a:endParaRPr lang="nb-NO" altLang="nb-NO" sz="1000"/>
                    </a:p>
                  </a:txBody>
                  <a:tcPr marL="91459" marR="91459" marT="45642" marB="45642">
                    <a:lnL w="12700">
                      <a:solidFill>
                        <a:schemeClr val="bg1"/>
                      </a:solidFill>
                      <a:miter lim="800000"/>
                    </a:lnL>
                    <a:lnR w="12700">
                      <a:solidFill>
                        <a:schemeClr val="bg1"/>
                      </a:solidFill>
                      <a:miter lim="800000"/>
                    </a:lnR>
                    <a:lnT w="12700">
                      <a:solidFill>
                        <a:schemeClr val="bg1"/>
                      </a:solidFill>
                      <a:miter lim="800000"/>
                    </a:lnT>
                    <a:lnB w="12700">
                      <a:solidFill>
                        <a:schemeClr val="bg1"/>
                      </a:solidFill>
                      <a:miter lim="800000"/>
                    </a:lnB>
                    <a:solidFill>
                      <a:srgbClr val="D0D8E8"/>
                    </a:solidFill>
                  </a:tcPr>
                </a:tc>
                <a:tc>
                  <a:txBody>
                    <a:bodyPr lIns="91459" tIns="45642" rIns="91459" bIns="45642"/>
                    <a:lstStyle>
                      <a:defPPr>
                        <a:defRPr lang="nb-NO"/>
                      </a:defPPr>
                      <a:lvl1pPr marL="0" indent="0" algn="l" defTabSz="914400" rtl="0" eaLnBrk="0" fontAlgn="base" hangingPunct="0">
                        <a:lnSpc>
                          <a:spcPct val="100000"/>
                        </a:lnSpc>
                        <a:spcBef>
                          <a:spcPct val="0"/>
                        </a:spcBef>
                        <a:spcAft>
                          <a:spcPct val="0"/>
                        </a:spcAft>
                        <a:buClrTx/>
                        <a:buSzTx/>
                        <a:buFontTx/>
                        <a:buNone/>
                        <a:defRPr kumimoji="0" lang="nb-NO" altLang="en-US" sz="1800" b="0" i="0" u="none" baseline="0">
                          <a:solidFill>
                            <a:srgbClr val="000000"/>
                          </a:solidFill>
                          <a:effectLst/>
                          <a:latin typeface="Calibri" pitchFamily="34" charset="0"/>
                          <a:ea typeface="Calibri" pitchFamily="34" charset="0"/>
                        </a:defRPr>
                      </a:lvl1pPr>
                      <a:lvl2pPr marL="457200" indent="0" algn="l" defTabSz="914400" rtl="0" eaLnBrk="0" fontAlgn="base" hangingPunct="0">
                        <a:lnSpc>
                          <a:spcPct val="100000"/>
                        </a:lnSpc>
                        <a:spcBef>
                          <a:spcPct val="0"/>
                        </a:spcBef>
                        <a:spcAft>
                          <a:spcPct val="0"/>
                        </a:spcAft>
                        <a:buClrTx/>
                        <a:buSzTx/>
                        <a:buFontTx/>
                        <a:buNone/>
                        <a:defRPr kumimoji="0" lang="nb-NO" altLang="en-US" sz="1800" b="0" i="0" u="none" baseline="0">
                          <a:solidFill>
                            <a:srgbClr val="000000"/>
                          </a:solidFill>
                          <a:effectLst/>
                          <a:latin typeface="Calibri" pitchFamily="34" charset="0"/>
                          <a:ea typeface="Calibri" pitchFamily="34" charset="0"/>
                        </a:defRPr>
                      </a:lvl2pPr>
                      <a:lvl3pPr marL="914400" indent="0" algn="l" defTabSz="914400" rtl="0" eaLnBrk="0" fontAlgn="base" hangingPunct="0">
                        <a:lnSpc>
                          <a:spcPct val="100000"/>
                        </a:lnSpc>
                        <a:spcBef>
                          <a:spcPct val="0"/>
                        </a:spcBef>
                        <a:spcAft>
                          <a:spcPct val="0"/>
                        </a:spcAft>
                        <a:buClrTx/>
                        <a:buSzTx/>
                        <a:buFontTx/>
                        <a:buNone/>
                        <a:defRPr kumimoji="0" lang="nb-NO" altLang="en-US" sz="1800" b="0" i="0" u="none" baseline="0">
                          <a:solidFill>
                            <a:srgbClr val="000000"/>
                          </a:solidFill>
                          <a:effectLst/>
                          <a:latin typeface="Calibri" pitchFamily="34" charset="0"/>
                          <a:ea typeface="Calibri" pitchFamily="34" charset="0"/>
                        </a:defRPr>
                      </a:lvl3pPr>
                      <a:lvl4pPr marL="1371600" indent="0" algn="l" defTabSz="914400" rtl="0" eaLnBrk="0" fontAlgn="base" hangingPunct="0">
                        <a:lnSpc>
                          <a:spcPct val="100000"/>
                        </a:lnSpc>
                        <a:spcBef>
                          <a:spcPct val="0"/>
                        </a:spcBef>
                        <a:spcAft>
                          <a:spcPct val="0"/>
                        </a:spcAft>
                        <a:buClrTx/>
                        <a:buSzTx/>
                        <a:buFontTx/>
                        <a:buNone/>
                        <a:defRPr kumimoji="0" lang="nb-NO" altLang="en-US" sz="1800" b="0" i="0" u="none" baseline="0">
                          <a:solidFill>
                            <a:srgbClr val="000000"/>
                          </a:solidFill>
                          <a:effectLst/>
                          <a:latin typeface="Calibri" pitchFamily="34" charset="0"/>
                          <a:ea typeface="Calibri" pitchFamily="34" charset="0"/>
                        </a:defRPr>
                      </a:lvl4pPr>
                      <a:lvl5pPr marL="1828800" indent="0" algn="l" defTabSz="914400" rtl="0" eaLnBrk="0" fontAlgn="base" hangingPunct="0">
                        <a:lnSpc>
                          <a:spcPct val="100000"/>
                        </a:lnSpc>
                        <a:spcBef>
                          <a:spcPct val="0"/>
                        </a:spcBef>
                        <a:spcAft>
                          <a:spcPct val="0"/>
                        </a:spcAft>
                        <a:buClrTx/>
                        <a:buSzTx/>
                        <a:buFontTx/>
                        <a:buNone/>
                        <a:defRPr kumimoji="0" lang="nb-NO" altLang="en-US" sz="1800" b="0" i="0" u="none" baseline="0">
                          <a:solidFill>
                            <a:srgbClr val="000000"/>
                          </a:solidFill>
                          <a:effectLst/>
                          <a:latin typeface="Calibri" pitchFamily="34" charset="0"/>
                          <a:ea typeface="Calibri" pitchFamily="34" charset="0"/>
                        </a:defRPr>
                      </a:lvl5pPr>
                    </a:lstStyle>
                    <a:p>
                      <a:pPr lvl="0" eaLnBrk="1" hangingPunct="1"/>
                      <a:r>
                        <a:rPr lang="nb-NO" altLang="nb-NO" sz="1000"/>
                        <a:t>Hosting</a:t>
                      </a:r>
                      <a:endParaRPr lang="nb-NO" altLang="nb-NO" sz="1000"/>
                    </a:p>
                  </a:txBody>
                  <a:tcPr marL="91459" marR="91459" marT="45642" marB="45642">
                    <a:lnL w="12700">
                      <a:solidFill>
                        <a:schemeClr val="bg1"/>
                      </a:solidFill>
                      <a:miter lim="800000"/>
                    </a:lnL>
                    <a:lnR w="12700">
                      <a:solidFill>
                        <a:schemeClr val="bg1"/>
                      </a:solidFill>
                      <a:miter lim="800000"/>
                    </a:lnR>
                    <a:lnT w="12700">
                      <a:solidFill>
                        <a:schemeClr val="bg1"/>
                      </a:solidFill>
                      <a:miter lim="800000"/>
                    </a:lnT>
                    <a:lnB w="12700">
                      <a:solidFill>
                        <a:schemeClr val="bg1"/>
                      </a:solidFill>
                      <a:miter lim="800000"/>
                    </a:lnB>
                    <a:solidFill>
                      <a:srgbClr val="D0D8E8"/>
                    </a:solidFill>
                  </a:tcPr>
                </a:tc>
                <a:tc>
                  <a:txBody>
                    <a:bodyPr lIns="91459" tIns="45642" rIns="91459" bIns="45642"/>
                    <a:lstStyle>
                      <a:defPPr>
                        <a:defRPr lang="nb-NO"/>
                      </a:defPPr>
                      <a:lvl1pPr marL="0" indent="0" algn="l" defTabSz="914400" rtl="0" eaLnBrk="0" fontAlgn="base" hangingPunct="0">
                        <a:lnSpc>
                          <a:spcPct val="100000"/>
                        </a:lnSpc>
                        <a:spcBef>
                          <a:spcPct val="0"/>
                        </a:spcBef>
                        <a:spcAft>
                          <a:spcPct val="0"/>
                        </a:spcAft>
                        <a:buClrTx/>
                        <a:buSzTx/>
                        <a:buFontTx/>
                        <a:buNone/>
                        <a:defRPr kumimoji="0" lang="nb-NO" altLang="en-US" sz="1800" b="0" i="0" u="none" baseline="0">
                          <a:solidFill>
                            <a:srgbClr val="000000"/>
                          </a:solidFill>
                          <a:effectLst/>
                          <a:latin typeface="Calibri" pitchFamily="34" charset="0"/>
                          <a:ea typeface="Calibri" pitchFamily="34" charset="0"/>
                        </a:defRPr>
                      </a:lvl1pPr>
                      <a:lvl2pPr marL="457200" indent="0" algn="l" defTabSz="914400" rtl="0" eaLnBrk="0" fontAlgn="base" hangingPunct="0">
                        <a:lnSpc>
                          <a:spcPct val="100000"/>
                        </a:lnSpc>
                        <a:spcBef>
                          <a:spcPct val="0"/>
                        </a:spcBef>
                        <a:spcAft>
                          <a:spcPct val="0"/>
                        </a:spcAft>
                        <a:buClrTx/>
                        <a:buSzTx/>
                        <a:buFontTx/>
                        <a:buNone/>
                        <a:defRPr kumimoji="0" lang="nb-NO" altLang="en-US" sz="1800" b="0" i="0" u="none" baseline="0">
                          <a:solidFill>
                            <a:srgbClr val="000000"/>
                          </a:solidFill>
                          <a:effectLst/>
                          <a:latin typeface="Calibri" pitchFamily="34" charset="0"/>
                          <a:ea typeface="Calibri" pitchFamily="34" charset="0"/>
                        </a:defRPr>
                      </a:lvl2pPr>
                      <a:lvl3pPr marL="914400" indent="0" algn="l" defTabSz="914400" rtl="0" eaLnBrk="0" fontAlgn="base" hangingPunct="0">
                        <a:lnSpc>
                          <a:spcPct val="100000"/>
                        </a:lnSpc>
                        <a:spcBef>
                          <a:spcPct val="0"/>
                        </a:spcBef>
                        <a:spcAft>
                          <a:spcPct val="0"/>
                        </a:spcAft>
                        <a:buClrTx/>
                        <a:buSzTx/>
                        <a:buFontTx/>
                        <a:buNone/>
                        <a:defRPr kumimoji="0" lang="nb-NO" altLang="en-US" sz="1800" b="0" i="0" u="none" baseline="0">
                          <a:solidFill>
                            <a:srgbClr val="000000"/>
                          </a:solidFill>
                          <a:effectLst/>
                          <a:latin typeface="Calibri" pitchFamily="34" charset="0"/>
                          <a:ea typeface="Calibri" pitchFamily="34" charset="0"/>
                        </a:defRPr>
                      </a:lvl3pPr>
                      <a:lvl4pPr marL="1371600" indent="0" algn="l" defTabSz="914400" rtl="0" eaLnBrk="0" fontAlgn="base" hangingPunct="0">
                        <a:lnSpc>
                          <a:spcPct val="100000"/>
                        </a:lnSpc>
                        <a:spcBef>
                          <a:spcPct val="0"/>
                        </a:spcBef>
                        <a:spcAft>
                          <a:spcPct val="0"/>
                        </a:spcAft>
                        <a:buClrTx/>
                        <a:buSzTx/>
                        <a:buFontTx/>
                        <a:buNone/>
                        <a:defRPr kumimoji="0" lang="nb-NO" altLang="en-US" sz="1800" b="0" i="0" u="none" baseline="0">
                          <a:solidFill>
                            <a:srgbClr val="000000"/>
                          </a:solidFill>
                          <a:effectLst/>
                          <a:latin typeface="Calibri" pitchFamily="34" charset="0"/>
                          <a:ea typeface="Calibri" pitchFamily="34" charset="0"/>
                        </a:defRPr>
                      </a:lvl4pPr>
                      <a:lvl5pPr marL="1828800" indent="0" algn="l" defTabSz="914400" rtl="0" eaLnBrk="0" fontAlgn="base" hangingPunct="0">
                        <a:lnSpc>
                          <a:spcPct val="100000"/>
                        </a:lnSpc>
                        <a:spcBef>
                          <a:spcPct val="0"/>
                        </a:spcBef>
                        <a:spcAft>
                          <a:spcPct val="0"/>
                        </a:spcAft>
                        <a:buClrTx/>
                        <a:buSzTx/>
                        <a:buFontTx/>
                        <a:buNone/>
                        <a:defRPr kumimoji="0" lang="nb-NO" altLang="en-US" sz="1800" b="0" i="0" u="none" baseline="0">
                          <a:solidFill>
                            <a:srgbClr val="000000"/>
                          </a:solidFill>
                          <a:effectLst/>
                          <a:latin typeface="Calibri" pitchFamily="34" charset="0"/>
                          <a:ea typeface="Calibri" pitchFamily="34" charset="0"/>
                        </a:defRPr>
                      </a:lvl5pPr>
                    </a:lstStyle>
                    <a:p>
                      <a:pPr lvl="0" eaLnBrk="1" hangingPunct="1"/>
                      <a:r>
                        <a:rPr lang="nb-NO" altLang="nb-NO" sz="1000"/>
                        <a:t>Gjenta uttrykk</a:t>
                      </a:r>
                      <a:endParaRPr lang="nb-NO" altLang="nb-NO" sz="1000"/>
                    </a:p>
                  </a:txBody>
                  <a:tcPr marL="91459" marR="91459" marT="45642" marB="45642">
                    <a:lnL w="12700">
                      <a:solidFill>
                        <a:schemeClr val="bg1"/>
                      </a:solidFill>
                      <a:miter lim="800000"/>
                    </a:lnL>
                    <a:lnR w="12700">
                      <a:solidFill>
                        <a:schemeClr val="bg1"/>
                      </a:solidFill>
                      <a:miter lim="800000"/>
                    </a:lnR>
                    <a:lnT w="12700">
                      <a:solidFill>
                        <a:schemeClr val="bg1"/>
                      </a:solidFill>
                      <a:miter lim="800000"/>
                    </a:lnT>
                    <a:lnB w="12700">
                      <a:solidFill>
                        <a:schemeClr val="bg1"/>
                      </a:solidFill>
                      <a:miter lim="800000"/>
                    </a:lnB>
                    <a:solidFill>
                      <a:srgbClr val="D0D8E8"/>
                    </a:solidFill>
                  </a:tcPr>
                </a:tc>
              </a:tr>
            </a:tbl>
          </a:graphicData>
        </a:graphic>
      </p:graphicFrame>
      <p:sp>
        <p:nvSpPr>
          <p:cNvPr id="15410" name="Hjem 25" title="">
            <a:hlinkClick action="ppaction://hlinkshowjump?jump=firstslide"/>
          </p:cNvPr>
          <p:cNvSpPr/>
          <p:nvPr/>
        </p:nvSpPr>
        <p:spPr>
          <a:xfrm>
            <a:off x="8532813" y="6237288"/>
            <a:ext cx="431800" cy="360362"/>
          </a:xfrm>
          <a:prstGeom prst="actionButtonHome">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0">
              <a:lnSpc>
                <a:spcPct val="100000"/>
              </a:lnSpc>
              <a:spcBef>
                <a:spcPct val="0"/>
              </a:spcBef>
              <a:spcAft>
                <a:spcPct val="0"/>
              </a:spcAft>
              <a:buClrTx/>
              <a:buSzTx/>
              <a:buFontTx/>
              <a:buNone/>
            </a:pPr>
            <a:endParaRPr kumimoji="0" lang="nb-NO" altLang="en-US" sz="18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sym typeface="Wingdings" charset="2"/>
            </a:endParaRPr>
          </a:p>
        </p:txBody>
      </p:sp>
    </p:spTree>
  </p:cSld>
  <p:clrMapOvr>
    <a:masterClrMapping/>
  </p:clrMapOvr>
  <p:transition/>
  <p:timing/>
</p:sld>
</file>

<file path=ppt/slides/slide30.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title=""/>
        <p:cNvGrpSpPr/>
        <p:nvPr/>
      </p:nvGrpSpPr>
      <p:grpSpPr/>
      <p:cxnSp>
        <p:nvCxnSpPr>
          <p:cNvPr id="43010" name="Figur 70" title=""/>
          <p:cNvCxnSpPr>
            <a:stCxn id="43012" idx="2"/>
            <a:endCxn id="43028" idx="1"/>
          </p:cNvCxnSpPr>
          <p:nvPr/>
        </p:nvCxnSpPr>
        <p:spPr>
          <a:xfrm rot="16200000" flipH="1">
            <a:off x="442913" y="2755900"/>
            <a:ext cx="2171700" cy="1308100"/>
          </a:xfrm>
          <a:prstGeom prst="bentConnector2">
            <a:avLst/>
          </a:prstGeom>
          <a:noFill/>
          <a:ln>
            <a:solidFill>
              <a:srgbClr val="4A7EBB"/>
            </a:solidFill>
            <a:miter lim="800000"/>
            <a:tailEnd type="arrow"/>
          </a:ln>
        </p:spPr>
      </p:cxnSp>
      <p:grpSp>
        <p:nvGrpSpPr>
          <p:cNvPr id="43011" name="Gruppe 2" title=""/>
          <p:cNvGrpSpPr/>
          <p:nvPr/>
        </p:nvGrpSpPr>
        <p:grpSpPr>
          <a:xfrm>
            <a:off x="179388" y="1628775"/>
            <a:ext cx="1736725" cy="695325"/>
            <a:chOff x="1951" y="480744"/>
            <a:chExt cx="1736735" cy="694694"/>
          </a:xfrm>
        </p:grpSpPr>
        <p:sp>
          <p:nvSpPr>
            <p:cNvPr id="43012" name="Vinkeltegn 21" title="">
              <a:hlinkClick r:id="rId2" action="ppaction://hlinksldjump"/>
            </p:cNvPr>
            <p:cNvSpPr/>
            <p:nvPr/>
          </p:nvSpPr>
          <p:spPr>
            <a:xfrm>
              <a:off x="1951"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0">
                <a:spcBef>
                  <a:spcPct val="0"/>
                </a:spcBef>
                <a:buFontTx/>
                <a:buNone/>
              </a:pPr>
              <a:endParaRPr lang="nb-NO" altLang="nb-NO" sz="1800">
                <a:ea typeface="Arial" pitchFamily="34" charset="0"/>
              </a:endParaRPr>
            </a:p>
          </p:txBody>
        </p:sp>
        <p:sp>
          <p:nvSpPr>
            <p:cNvPr id="43013" name="Vinkeltegn 4"/>
            <p:cNvSpPr/>
            <p:nvPr/>
          </p:nvSpPr>
          <p:spPr>
            <a:xfrm>
              <a:off x="349615"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Henvisning</a:t>
              </a:r>
            </a:p>
          </p:txBody>
        </p:sp>
      </p:grpSp>
      <p:sp>
        <p:nvSpPr>
          <p:cNvPr id="43014" name="Avrundet rektangel 24"/>
          <p:cNvSpPr/>
          <p:nvPr/>
        </p:nvSpPr>
        <p:spPr>
          <a:xfrm>
            <a:off x="179388" y="2420938"/>
            <a:ext cx="1439862" cy="1439862"/>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l" defTabSz="914400" rtl="0" eaLnBrk="1" fontAlgn="auto" latinLnBrk="0" hangingPunct="1">
              <a:lnSpc>
                <a:spcPct val="100000"/>
              </a:lnSpc>
              <a:spcBef>
                <a:spcPct val="0"/>
              </a:spcBef>
              <a:spcAft>
                <a:spcPct val="0"/>
              </a:spcAft>
              <a:buClrTx/>
              <a:buSzTx/>
              <a:buFontTx/>
              <a:buNone/>
            </a:pPr>
            <a:r>
              <a:rPr kumimoji="0" lang="nb-NO" sz="800" b="1" i="0" u="none" strike="noStrike" kern="1200" cap="none" spc="0" normalizeH="0" baseline="0" noProof="0">
                <a:ln>
                  <a:noFill/>
                </a:ln>
                <a:solidFill>
                  <a:schemeClr val="dk1"/>
                </a:solidFill>
                <a:uLnTx/>
                <a:uFillTx/>
                <a:latin typeface="+mn-lt" pitchFamily="34" charset="0"/>
                <a:ea typeface="+mn-ea" pitchFamily="34" charset="0"/>
                <a:cs typeface="+mn-cs"/>
              </a:rPr>
              <a:t>Problembeskrivelse</a:t>
            </a:r>
            <a:r>
              <a:rPr kumimoji="0" lang="nb-NO" sz="800" b="0" i="0" u="none" strike="noStrike" kern="1200" cap="none" spc="0" normalizeH="0" baseline="0" noProof="0">
                <a:ln>
                  <a:noFill/>
                </a:ln>
                <a:solidFill>
                  <a:schemeClr val="dk1"/>
                </a:solidFill>
                <a:uLnTx/>
                <a:uFillTx/>
                <a:latin typeface="+mn-lt" pitchFamily="34" charset="0"/>
                <a:ea typeface="+mn-ea" pitchFamily="34" charset="0"/>
                <a:cs typeface="+mn-cs"/>
              </a:rPr>
              <a:t>;</a:t>
            </a:r>
          </a:p>
          <a:p>
            <a:pPr marL="0" marR="0" lvl="0" indent="0" algn="l" defTabSz="914400" rtl="0" eaLnBrk="1" fontAlgn="auto" latinLnBrk="0" hangingPunct="1">
              <a:lnSpc>
                <a:spcPct val="100000"/>
              </a:lnSpc>
              <a:spcBef>
                <a:spcPct val="0"/>
              </a:spcBef>
              <a:spcAft>
                <a:spcPct val="0"/>
              </a:spcAft>
              <a:buClrTx/>
              <a:buSzTx/>
              <a:buFont typeface="Arial" pitchFamily="34" charset="0"/>
              <a:buChar char="•"/>
            </a:pPr>
            <a:r>
              <a:rPr kumimoji="0" lang="nb-NO" sz="800" b="0" i="0" u="none" strike="noStrike" kern="1200" cap="none" spc="0" normalizeH="0" baseline="0" noProof="0">
                <a:ln>
                  <a:noFill/>
                </a:ln>
                <a:solidFill>
                  <a:schemeClr val="dk1"/>
                </a:solidFill>
                <a:uLnTx/>
                <a:uFillTx/>
                <a:latin typeface="+mn-lt" pitchFamily="34" charset="0"/>
                <a:ea typeface="+mn-ea" pitchFamily="34" charset="0"/>
                <a:cs typeface="+mn-cs"/>
              </a:rPr>
              <a:t>Tics (vokale/motoriske)</a:t>
            </a:r>
          </a:p>
          <a:p>
            <a:pPr marL="0" marR="0" lvl="0" indent="0" algn="l" defTabSz="914400" rtl="0" eaLnBrk="1" fontAlgn="auto" latinLnBrk="0" hangingPunct="1">
              <a:lnSpc>
                <a:spcPct val="100000"/>
              </a:lnSpc>
              <a:spcBef>
                <a:spcPct val="0"/>
              </a:spcBef>
              <a:spcAft>
                <a:spcPct val="0"/>
              </a:spcAft>
              <a:buClrTx/>
              <a:buSzTx/>
              <a:buFont typeface="Arial" pitchFamily="34" charset="0"/>
              <a:buChar char="•"/>
            </a:pPr>
            <a:r>
              <a:rPr kumimoji="0" lang="nb-NO" sz="800" b="0" i="0" u="none" strike="noStrike" kern="1200" cap="none" spc="0" normalizeH="0" baseline="0" noProof="0">
                <a:ln>
                  <a:noFill/>
                </a:ln>
                <a:solidFill>
                  <a:schemeClr val="dk1"/>
                </a:solidFill>
                <a:uLnTx/>
                <a:uFillTx/>
                <a:latin typeface="+mn-lt" pitchFamily="34" charset="0"/>
                <a:ea typeface="+mn-ea" pitchFamily="34" charset="0"/>
                <a:cs typeface="+mn-cs"/>
              </a:rPr>
              <a:t>Tidspunkt for debut</a:t>
            </a:r>
          </a:p>
          <a:p>
            <a:pPr marL="0" marR="0" lvl="0" indent="0" algn="l" defTabSz="914400" rtl="0" eaLnBrk="1" fontAlgn="auto" latinLnBrk="0" hangingPunct="1">
              <a:lnSpc>
                <a:spcPct val="100000"/>
              </a:lnSpc>
              <a:spcBef>
                <a:spcPct val="0"/>
              </a:spcBef>
              <a:spcAft>
                <a:spcPct val="0"/>
              </a:spcAft>
              <a:buClrTx/>
              <a:buSzTx/>
              <a:buFont typeface="Arial" pitchFamily="34" charset="0"/>
              <a:buChar char="•"/>
            </a:pPr>
            <a:r>
              <a:rPr kumimoji="0" lang="nb-NO" sz="800" b="0" i="0" u="none" strike="noStrike" kern="1200" cap="none" spc="0" normalizeH="0" baseline="0" noProof="0">
                <a:ln>
                  <a:noFill/>
                </a:ln>
                <a:solidFill>
                  <a:schemeClr val="dk1"/>
                </a:solidFill>
                <a:uLnTx/>
                <a:uFillTx/>
                <a:latin typeface="+mn-lt" pitchFamily="34" charset="0"/>
                <a:ea typeface="+mn-ea" pitchFamily="34" charset="0"/>
                <a:cs typeface="+mn-cs"/>
              </a:rPr>
              <a:t>Endringer over tid</a:t>
            </a:r>
          </a:p>
          <a:p>
            <a:pPr marL="0" marR="0" lvl="0" indent="0" algn="l" defTabSz="914400" rtl="0" eaLnBrk="1" fontAlgn="auto" latinLnBrk="0" hangingPunct="1">
              <a:lnSpc>
                <a:spcPct val="100000"/>
              </a:lnSpc>
              <a:spcBef>
                <a:spcPct val="0"/>
              </a:spcBef>
              <a:spcAft>
                <a:spcPct val="0"/>
              </a:spcAft>
              <a:buClrTx/>
              <a:buSzTx/>
              <a:buFont typeface="Arial" pitchFamily="34" charset="0"/>
              <a:buChar char="•"/>
            </a:pPr>
            <a:r>
              <a:rPr kumimoji="0" lang="nb-NO" sz="800" b="0" i="0" u="none" strike="noStrike" kern="1200" cap="none" spc="0" normalizeH="0" baseline="0" noProof="0">
                <a:ln>
                  <a:noFill/>
                </a:ln>
                <a:solidFill>
                  <a:schemeClr val="dk1"/>
                </a:solidFill>
                <a:uLnTx/>
                <a:uFillTx/>
                <a:latin typeface="+mn-lt" pitchFamily="34" charset="0"/>
                <a:ea typeface="+mn-ea" pitchFamily="34" charset="0"/>
                <a:cs typeface="+mn-cs"/>
              </a:rPr>
              <a:t>Tics tilstander i familien</a:t>
            </a:r>
          </a:p>
          <a:p>
            <a:pPr marL="0" marR="0" lvl="0" indent="0" algn="l" defTabSz="914400" rtl="0" eaLnBrk="1" fontAlgn="auto" latinLnBrk="0" hangingPunct="1">
              <a:lnSpc>
                <a:spcPct val="100000"/>
              </a:lnSpc>
              <a:spcBef>
                <a:spcPct val="0"/>
              </a:spcBef>
              <a:spcAft>
                <a:spcPct val="0"/>
              </a:spcAft>
              <a:buClrTx/>
              <a:buSzTx/>
              <a:buFont typeface="Arial" pitchFamily="34" charset="0"/>
              <a:buChar char="•"/>
            </a:pPr>
            <a:r>
              <a:rPr kumimoji="0" lang="nb-NO" sz="800" b="0" i="0" u="none" strike="noStrike" kern="1200" cap="none" spc="0" normalizeH="0" baseline="0" noProof="0">
                <a:ln>
                  <a:noFill/>
                </a:ln>
                <a:solidFill>
                  <a:schemeClr val="dk1"/>
                </a:solidFill>
                <a:uLnTx/>
                <a:uFillTx/>
                <a:latin typeface="+mn-lt" pitchFamily="34" charset="0"/>
                <a:ea typeface="+mn-ea" pitchFamily="34" charset="0"/>
                <a:cs typeface="+mn-cs"/>
              </a:rPr>
              <a:t>Somatisk status</a:t>
            </a:r>
          </a:p>
          <a:p>
            <a:pPr marL="0" marR="0" lvl="0" indent="0" algn="l" defTabSz="914400" rtl="0" eaLnBrk="1" fontAlgn="auto" latinLnBrk="0" hangingPunct="1">
              <a:lnSpc>
                <a:spcPct val="100000"/>
              </a:lnSpc>
              <a:spcBef>
                <a:spcPct val="0"/>
              </a:spcBef>
              <a:spcAft>
                <a:spcPct val="0"/>
              </a:spcAft>
              <a:buClrTx/>
              <a:buSzTx/>
              <a:buFont typeface="Arial" pitchFamily="34" charset="0"/>
              <a:buChar char="•"/>
            </a:pPr>
            <a:r>
              <a:rPr kumimoji="0" lang="nb-NO" sz="800" b="0" i="0" u="none" strike="noStrike" kern="1200" cap="none" spc="0" normalizeH="0" baseline="0" noProof="0">
                <a:ln>
                  <a:noFill/>
                </a:ln>
                <a:solidFill>
                  <a:schemeClr val="dk1"/>
                </a:solidFill>
                <a:uLnTx/>
                <a:uFillTx/>
                <a:latin typeface="+mn-lt" pitchFamily="34" charset="0"/>
                <a:ea typeface="+mn-ea" pitchFamily="34" charset="0"/>
                <a:cs typeface="+mn-cs"/>
              </a:rPr>
              <a:t>Nevrologisk status</a:t>
            </a:r>
          </a:p>
          <a:p>
            <a:pPr marL="0" marR="0" lvl="0" indent="0" algn="l" defTabSz="914400" rtl="0" eaLnBrk="1" fontAlgn="auto" latinLnBrk="0" hangingPunct="1">
              <a:lnSpc>
                <a:spcPct val="100000"/>
              </a:lnSpc>
              <a:spcBef>
                <a:spcPct val="0"/>
              </a:spcBef>
              <a:spcAft>
                <a:spcPct val="0"/>
              </a:spcAft>
              <a:buClrTx/>
              <a:buSzTx/>
              <a:buFont typeface="Arial" pitchFamily="34" charset="0"/>
              <a:buChar char="•"/>
            </a:pPr>
            <a:r>
              <a:rPr kumimoji="0" lang="nb-NO" sz="800" b="0" i="0" u="none" strike="noStrike" kern="1200" cap="none" spc="0" normalizeH="0" baseline="0" noProof="0">
                <a:ln>
                  <a:noFill/>
                </a:ln>
                <a:solidFill>
                  <a:schemeClr val="dk1"/>
                </a:solidFill>
                <a:uLnTx/>
                <a:uFillTx/>
                <a:latin typeface="+mn-lt" pitchFamily="34" charset="0"/>
                <a:ea typeface="+mn-ea" pitchFamily="34" charset="0"/>
                <a:cs typeface="+mn-cs"/>
              </a:rPr>
              <a:t>Annen bekymring, angst/tvang ev. konsentrasjonsvansker</a:t>
            </a:r>
          </a:p>
        </p:txBody>
      </p:sp>
      <p:cxnSp>
        <p:nvCxnSpPr>
          <p:cNvPr id="43015" name="Rett linje 29" title=""/>
          <p:cNvCxnSpPr/>
          <p:nvPr/>
        </p:nvCxnSpPr>
        <p:spPr>
          <a:xfrm>
            <a:off x="755650" y="4005263"/>
            <a:ext cx="863600" cy="0"/>
          </a:xfrm>
          <a:prstGeom prst="line">
            <a:avLst/>
          </a:prstGeom>
          <a:noFill/>
          <a:ln w="38100">
            <a:solidFill>
              <a:schemeClr val="accent1"/>
            </a:solidFill>
            <a:miter lim="800000"/>
          </a:ln>
          <a:effectLst>
            <a:outerShdw blurRad="40000" dist="23000" dir="5400000">
              <a:srgbClr val="000000">
                <a:alpha val="34998"/>
              </a:srgbClr>
            </a:outerShdw>
          </a:effectLst>
        </p:spPr>
      </p:cxnSp>
      <p:cxnSp>
        <p:nvCxnSpPr>
          <p:cNvPr id="43016" name="Rett linje 30" title=""/>
          <p:cNvCxnSpPr/>
          <p:nvPr/>
        </p:nvCxnSpPr>
        <p:spPr>
          <a:xfrm>
            <a:off x="1763713" y="4005263"/>
            <a:ext cx="863600" cy="0"/>
          </a:xfrm>
          <a:prstGeom prst="line">
            <a:avLst/>
          </a:prstGeom>
          <a:noFill/>
          <a:ln w="38100">
            <a:solidFill>
              <a:schemeClr val="accent1"/>
            </a:solidFill>
            <a:miter lim="800000"/>
          </a:ln>
          <a:effectLst>
            <a:outerShdw blurRad="40000" dist="23000" dir="5400000">
              <a:srgbClr val="000000">
                <a:alpha val="34998"/>
              </a:srgbClr>
            </a:outerShdw>
          </a:effectLst>
        </p:spPr>
      </p:cxnSp>
      <p:cxnSp>
        <p:nvCxnSpPr>
          <p:cNvPr id="43017" name="Rett linje 31" title=""/>
          <p:cNvCxnSpPr/>
          <p:nvPr/>
        </p:nvCxnSpPr>
        <p:spPr>
          <a:xfrm>
            <a:off x="2771775" y="4005263"/>
            <a:ext cx="863600" cy="0"/>
          </a:xfrm>
          <a:prstGeom prst="line">
            <a:avLst/>
          </a:prstGeom>
          <a:noFill/>
          <a:ln w="38100">
            <a:solidFill>
              <a:schemeClr val="accent1"/>
            </a:solidFill>
            <a:miter lim="800000"/>
          </a:ln>
          <a:effectLst>
            <a:outerShdw blurRad="40000" dist="23000" dir="5400000">
              <a:srgbClr val="000000">
                <a:alpha val="34998"/>
              </a:srgbClr>
            </a:outerShdw>
          </a:effectLst>
        </p:spPr>
      </p:cxnSp>
      <p:cxnSp>
        <p:nvCxnSpPr>
          <p:cNvPr id="43018" name="Rett linje 32" title=""/>
          <p:cNvCxnSpPr/>
          <p:nvPr/>
        </p:nvCxnSpPr>
        <p:spPr>
          <a:xfrm>
            <a:off x="3779838" y="4005263"/>
            <a:ext cx="863600" cy="0"/>
          </a:xfrm>
          <a:prstGeom prst="line">
            <a:avLst/>
          </a:prstGeom>
          <a:noFill/>
          <a:ln w="38100">
            <a:solidFill>
              <a:schemeClr val="accent1"/>
            </a:solidFill>
            <a:miter lim="800000"/>
          </a:ln>
          <a:effectLst>
            <a:outerShdw blurRad="40000" dist="23000" dir="5400000">
              <a:srgbClr val="000000">
                <a:alpha val="34998"/>
              </a:srgbClr>
            </a:outerShdw>
          </a:effectLst>
        </p:spPr>
      </p:cxnSp>
      <p:cxnSp>
        <p:nvCxnSpPr>
          <p:cNvPr id="43019" name="Rett linje 33" title=""/>
          <p:cNvCxnSpPr/>
          <p:nvPr/>
        </p:nvCxnSpPr>
        <p:spPr>
          <a:xfrm>
            <a:off x="4787900" y="4005263"/>
            <a:ext cx="863600" cy="0"/>
          </a:xfrm>
          <a:prstGeom prst="line">
            <a:avLst/>
          </a:prstGeom>
          <a:noFill/>
          <a:ln w="38100">
            <a:solidFill>
              <a:schemeClr val="accent1"/>
            </a:solidFill>
            <a:miter lim="800000"/>
          </a:ln>
          <a:effectLst>
            <a:outerShdw blurRad="40000" dist="23000" dir="5400000">
              <a:srgbClr val="000000">
                <a:alpha val="34998"/>
              </a:srgbClr>
            </a:outerShdw>
          </a:effectLst>
        </p:spPr>
      </p:cxnSp>
      <p:cxnSp>
        <p:nvCxnSpPr>
          <p:cNvPr id="43020" name="Rett linje 34" title=""/>
          <p:cNvCxnSpPr/>
          <p:nvPr/>
        </p:nvCxnSpPr>
        <p:spPr>
          <a:xfrm>
            <a:off x="5795963" y="4005263"/>
            <a:ext cx="863600" cy="0"/>
          </a:xfrm>
          <a:prstGeom prst="line">
            <a:avLst/>
          </a:prstGeom>
          <a:noFill/>
          <a:ln w="38100">
            <a:solidFill>
              <a:schemeClr val="accent1"/>
            </a:solidFill>
            <a:miter lim="800000"/>
          </a:ln>
          <a:effectLst>
            <a:outerShdw blurRad="40000" dist="23000" dir="5400000">
              <a:srgbClr val="000000">
                <a:alpha val="34998"/>
              </a:srgbClr>
            </a:outerShdw>
          </a:effectLst>
        </p:spPr>
      </p:cxnSp>
      <p:cxnSp>
        <p:nvCxnSpPr>
          <p:cNvPr id="43021" name="Rett linje 36" title=""/>
          <p:cNvCxnSpPr/>
          <p:nvPr/>
        </p:nvCxnSpPr>
        <p:spPr>
          <a:xfrm>
            <a:off x="7812088" y="4005263"/>
            <a:ext cx="863600" cy="0"/>
          </a:xfrm>
          <a:prstGeom prst="line">
            <a:avLst/>
          </a:prstGeom>
          <a:noFill/>
          <a:ln w="38100">
            <a:solidFill>
              <a:schemeClr val="accent1"/>
            </a:solidFill>
            <a:miter lim="800000"/>
          </a:ln>
          <a:effectLst>
            <a:outerShdw blurRad="40000" dist="23000" dir="5400000">
              <a:srgbClr val="000000">
                <a:alpha val="34998"/>
              </a:srgbClr>
            </a:outerShdw>
          </a:effectLst>
        </p:spPr>
      </p:cxnSp>
      <p:cxnSp>
        <p:nvCxnSpPr>
          <p:cNvPr id="43022" name="Rett linje 37" title=""/>
          <p:cNvCxnSpPr/>
          <p:nvPr/>
        </p:nvCxnSpPr>
        <p:spPr>
          <a:xfrm>
            <a:off x="6804025" y="4005263"/>
            <a:ext cx="863600" cy="0"/>
          </a:xfrm>
          <a:prstGeom prst="line">
            <a:avLst/>
          </a:prstGeom>
          <a:noFill/>
          <a:ln w="38100">
            <a:solidFill>
              <a:schemeClr val="accent1"/>
            </a:solidFill>
            <a:miter lim="800000"/>
          </a:ln>
          <a:effectLst>
            <a:outerShdw blurRad="40000" dist="23000" dir="5400000">
              <a:srgbClr val="000000">
                <a:alpha val="34998"/>
              </a:srgbClr>
            </a:outerShdw>
          </a:effectLst>
        </p:spPr>
      </p:cxnSp>
      <p:grpSp>
        <p:nvGrpSpPr>
          <p:cNvPr id="43023" name="Gruppe 2" title=""/>
          <p:cNvGrpSpPr/>
          <p:nvPr/>
        </p:nvGrpSpPr>
        <p:grpSpPr>
          <a:xfrm>
            <a:off x="250825" y="4868863"/>
            <a:ext cx="1736725" cy="695325"/>
            <a:chOff x="1951" y="1056808"/>
            <a:chExt cx="1736735" cy="694694"/>
          </a:xfrm>
        </p:grpSpPr>
        <p:sp>
          <p:nvSpPr>
            <p:cNvPr id="43024" name="Vinkeltegn 39" title=""/>
            <p:cNvSpPr/>
            <p:nvPr/>
          </p:nvSpPr>
          <p:spPr>
            <a:xfrm>
              <a:off x="1951" y="1056808"/>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0">
                <a:spcBef>
                  <a:spcPct val="0"/>
                </a:spcBef>
                <a:buFontTx/>
                <a:buNone/>
              </a:pPr>
              <a:endParaRPr lang="nb-NO" altLang="nb-NO" sz="1800">
                <a:ea typeface="Arial" pitchFamily="34" charset="0"/>
              </a:endParaRPr>
            </a:p>
          </p:txBody>
        </p:sp>
        <p:sp>
          <p:nvSpPr>
            <p:cNvPr id="43025" name="Vinkeltegn 4"/>
            <p:cNvSpPr/>
            <p:nvPr/>
          </p:nvSpPr>
          <p:spPr>
            <a:xfrm>
              <a:off x="362316" y="1056808"/>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Pasienter i behandling, annen tilstand</a:t>
              </a:r>
            </a:p>
          </p:txBody>
        </p:sp>
      </p:grpSp>
      <p:sp>
        <p:nvSpPr>
          <p:cNvPr id="43026" name="Avrundet rektangel 41"/>
          <p:cNvSpPr/>
          <p:nvPr/>
        </p:nvSpPr>
        <p:spPr>
          <a:xfrm>
            <a:off x="250825" y="5732463"/>
            <a:ext cx="1441450" cy="936625"/>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l" defTabSz="914400" rtl="0" eaLnBrk="1" fontAlgn="auto" latinLnBrk="0" hangingPunct="1">
              <a:lnSpc>
                <a:spcPct val="100000"/>
              </a:lnSpc>
              <a:spcBef>
                <a:spcPct val="0"/>
              </a:spcBef>
              <a:spcAft>
                <a:spcPct val="0"/>
              </a:spcAft>
              <a:buClrTx/>
              <a:buSzTx/>
              <a:buFontTx/>
              <a:buNone/>
            </a:pPr>
            <a:r>
              <a:rPr kumimoji="0" lang="nb-NO" sz="800" b="0" i="0" u="none" strike="noStrike" kern="1200" cap="none" spc="0" normalizeH="0" baseline="0" noProof="0">
                <a:ln>
                  <a:noFill/>
                </a:ln>
                <a:solidFill>
                  <a:schemeClr val="dk1"/>
                </a:solidFill>
                <a:uLnTx/>
                <a:uFillTx/>
                <a:latin typeface="+mn-lt" pitchFamily="34" charset="0"/>
                <a:ea typeface="+mn-ea" pitchFamily="34" charset="0"/>
                <a:cs typeface="+mn-cs"/>
              </a:rPr>
              <a:t>Ved oppdaget tics hos pasienter under utredning/behandling for annen tilstand – går da inn i pasientforløp for tics</a:t>
            </a:r>
          </a:p>
          <a:p>
            <a:pPr marL="0" marR="0" lvl="0" indent="0" algn="l" defTabSz="914400" rtl="0" eaLnBrk="1" fontAlgn="auto" latinLnBrk="0" hangingPunct="1">
              <a:lnSpc>
                <a:spcPct val="100000"/>
              </a:lnSpc>
              <a:spcBef>
                <a:spcPct val="0"/>
              </a:spcBef>
              <a:spcAft>
                <a:spcPct val="0"/>
              </a:spcAft>
              <a:buClrTx/>
              <a:buSzTx/>
              <a:buFontTx/>
              <a:buNone/>
            </a:pPr>
            <a:endParaRPr kumimoji="0" lang="nb-NO" sz="800" b="0" i="0" u="none" strike="noStrike" kern="1200" cap="none" spc="0" normalizeH="0" baseline="0" noProof="0">
              <a:ln>
                <a:noFill/>
              </a:ln>
              <a:solidFill>
                <a:schemeClr val="dk1"/>
              </a:solidFill>
              <a:uLnTx/>
              <a:uFillTx/>
              <a:latin typeface="+mn-lt"/>
              <a:ea typeface="+mn-ea"/>
              <a:cs typeface="+mn-cs"/>
            </a:endParaRPr>
          </a:p>
        </p:txBody>
      </p:sp>
      <p:grpSp>
        <p:nvGrpSpPr>
          <p:cNvPr id="43027" name="Gruppe 2" title=""/>
          <p:cNvGrpSpPr/>
          <p:nvPr/>
        </p:nvGrpSpPr>
        <p:grpSpPr>
          <a:xfrm>
            <a:off x="1835150" y="4149725"/>
            <a:ext cx="1736725" cy="693738"/>
            <a:chOff x="1951" y="480744"/>
            <a:chExt cx="1736735" cy="694694"/>
          </a:xfrm>
        </p:grpSpPr>
        <p:sp>
          <p:nvSpPr>
            <p:cNvPr id="43028" name="Vinkeltegn 49" title="">
              <a:hlinkClick r:id="rId3" action="ppaction://hlinksldjump"/>
            </p:cNvPr>
            <p:cNvSpPr/>
            <p:nvPr/>
          </p:nvSpPr>
          <p:spPr>
            <a:xfrm>
              <a:off x="1951"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0">
                <a:spcBef>
                  <a:spcPct val="0"/>
                </a:spcBef>
                <a:buFontTx/>
                <a:buNone/>
              </a:pPr>
              <a:endParaRPr lang="nb-NO" altLang="nb-NO" sz="1800">
                <a:ea typeface="Arial" pitchFamily="34" charset="0"/>
              </a:endParaRPr>
            </a:p>
          </p:txBody>
        </p:sp>
        <p:sp>
          <p:nvSpPr>
            <p:cNvPr id="43029" name="Vinkeltegn 4"/>
            <p:cNvSpPr/>
            <p:nvPr/>
          </p:nvSpPr>
          <p:spPr>
            <a:xfrm>
              <a:off x="349616"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Vurdering</a:t>
              </a:r>
            </a:p>
          </p:txBody>
        </p:sp>
      </p:grpSp>
      <p:grpSp>
        <p:nvGrpSpPr>
          <p:cNvPr id="43030" name="Gruppe 2" title=""/>
          <p:cNvGrpSpPr/>
          <p:nvPr/>
        </p:nvGrpSpPr>
        <p:grpSpPr>
          <a:xfrm>
            <a:off x="3348038" y="4149725"/>
            <a:ext cx="1736725" cy="693738"/>
            <a:chOff x="1951" y="480744"/>
            <a:chExt cx="1736735" cy="694694"/>
          </a:xfrm>
        </p:grpSpPr>
        <p:sp>
          <p:nvSpPr>
            <p:cNvPr id="43031" name="Vinkeltegn 52" title="">
              <a:hlinkClick r:id="rId4" action="ppaction://hlinksldjump"/>
            </p:cNvPr>
            <p:cNvSpPr/>
            <p:nvPr/>
          </p:nvSpPr>
          <p:spPr>
            <a:xfrm>
              <a:off x="1951"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0">
                <a:spcBef>
                  <a:spcPct val="0"/>
                </a:spcBef>
                <a:buFontTx/>
                <a:buNone/>
              </a:pPr>
              <a:endParaRPr lang="nb-NO" altLang="nb-NO" sz="1800">
                <a:ea typeface="Arial" pitchFamily="34" charset="0"/>
              </a:endParaRPr>
            </a:p>
          </p:txBody>
        </p:sp>
        <p:sp>
          <p:nvSpPr>
            <p:cNvPr id="43032" name="Vinkeltegn 4"/>
            <p:cNvSpPr/>
            <p:nvPr/>
          </p:nvSpPr>
          <p:spPr>
            <a:xfrm>
              <a:off x="349615"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Utredning</a:t>
              </a:r>
            </a:p>
          </p:txBody>
        </p:sp>
      </p:grpSp>
      <p:grpSp>
        <p:nvGrpSpPr>
          <p:cNvPr id="43033" name="Gruppe 2" title=""/>
          <p:cNvGrpSpPr/>
          <p:nvPr/>
        </p:nvGrpSpPr>
        <p:grpSpPr>
          <a:xfrm>
            <a:off x="4859338" y="4149725"/>
            <a:ext cx="1736725" cy="693738"/>
            <a:chOff x="1951" y="480744"/>
            <a:chExt cx="1736735" cy="694694"/>
          </a:xfrm>
        </p:grpSpPr>
        <p:sp>
          <p:nvSpPr>
            <p:cNvPr id="43034" name="Vinkeltegn 55" title="">
              <a:hlinkClick r:id="rId5" action="ppaction://hlinksldjump"/>
            </p:cNvPr>
            <p:cNvSpPr/>
            <p:nvPr/>
          </p:nvSpPr>
          <p:spPr>
            <a:xfrm>
              <a:off x="1951"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0">
                <a:spcBef>
                  <a:spcPct val="0"/>
                </a:spcBef>
                <a:buFontTx/>
                <a:buNone/>
              </a:pPr>
              <a:endParaRPr lang="nb-NO" altLang="nb-NO" sz="1800">
                <a:ea typeface="Arial" pitchFamily="34" charset="0"/>
              </a:endParaRPr>
            </a:p>
          </p:txBody>
        </p:sp>
        <p:sp>
          <p:nvSpPr>
            <p:cNvPr id="43035" name="Vinkeltegn 4"/>
            <p:cNvSpPr/>
            <p:nvPr/>
          </p:nvSpPr>
          <p:spPr>
            <a:xfrm>
              <a:off x="349615"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Diagnostisering</a:t>
              </a:r>
            </a:p>
          </p:txBody>
        </p:sp>
      </p:grpSp>
      <p:grpSp>
        <p:nvGrpSpPr>
          <p:cNvPr id="43036" name="Gruppe 2" title=""/>
          <p:cNvGrpSpPr/>
          <p:nvPr/>
        </p:nvGrpSpPr>
        <p:grpSpPr>
          <a:xfrm>
            <a:off x="6372225" y="4149725"/>
            <a:ext cx="1736725" cy="693738"/>
            <a:chOff x="1951" y="480744"/>
            <a:chExt cx="1736735" cy="694694"/>
          </a:xfrm>
        </p:grpSpPr>
        <p:sp>
          <p:nvSpPr>
            <p:cNvPr id="43037" name="Vinkeltegn 58" title="">
              <a:hlinkClick r:id="rId2" action="ppaction://hlinksldjump"/>
            </p:cNvPr>
            <p:cNvSpPr/>
            <p:nvPr/>
          </p:nvSpPr>
          <p:spPr>
            <a:xfrm>
              <a:off x="1951"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0">
                <a:spcBef>
                  <a:spcPct val="0"/>
                </a:spcBef>
                <a:buFontTx/>
                <a:buNone/>
              </a:pPr>
              <a:endParaRPr lang="nb-NO" altLang="nb-NO" sz="1800">
                <a:ea typeface="Arial" pitchFamily="34" charset="0"/>
              </a:endParaRPr>
            </a:p>
          </p:txBody>
        </p:sp>
        <p:sp>
          <p:nvSpPr>
            <p:cNvPr id="43038" name="Vinkeltegn 4"/>
            <p:cNvSpPr/>
            <p:nvPr/>
          </p:nvSpPr>
          <p:spPr>
            <a:xfrm>
              <a:off x="349616"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Behandling</a:t>
              </a:r>
            </a:p>
          </p:txBody>
        </p:sp>
      </p:grpSp>
      <p:grpSp>
        <p:nvGrpSpPr>
          <p:cNvPr id="43039" name="Gruppe 2" title=""/>
          <p:cNvGrpSpPr/>
          <p:nvPr/>
        </p:nvGrpSpPr>
        <p:grpSpPr>
          <a:xfrm>
            <a:off x="7407275" y="2852738"/>
            <a:ext cx="1736725" cy="695325"/>
            <a:chOff x="1951" y="480744"/>
            <a:chExt cx="1736735" cy="694694"/>
          </a:xfrm>
        </p:grpSpPr>
        <p:sp>
          <p:nvSpPr>
            <p:cNvPr id="43040" name="Vinkeltegn 61" title=""/>
            <p:cNvSpPr/>
            <p:nvPr/>
          </p:nvSpPr>
          <p:spPr>
            <a:xfrm>
              <a:off x="1951"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0">
                <a:spcBef>
                  <a:spcPct val="0"/>
                </a:spcBef>
                <a:buFontTx/>
                <a:buNone/>
              </a:pPr>
              <a:endParaRPr lang="nb-NO" altLang="nb-NO" sz="1800">
                <a:ea typeface="Arial" pitchFamily="34" charset="0"/>
              </a:endParaRPr>
            </a:p>
          </p:txBody>
        </p:sp>
        <p:sp>
          <p:nvSpPr>
            <p:cNvPr id="43041" name="Vinkeltegn 4"/>
            <p:cNvSpPr/>
            <p:nvPr/>
          </p:nvSpPr>
          <p:spPr>
            <a:xfrm>
              <a:off x="349616"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Primær helsetjenesten</a:t>
              </a:r>
            </a:p>
          </p:txBody>
        </p:sp>
      </p:grpSp>
      <p:sp>
        <p:nvSpPr>
          <p:cNvPr id="43042" name="Avrundet rektangel 63"/>
          <p:cNvSpPr/>
          <p:nvPr/>
        </p:nvSpPr>
        <p:spPr>
          <a:xfrm>
            <a:off x="2051050" y="5013325"/>
            <a:ext cx="1225550" cy="1584325"/>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l" defTabSz="914400" rtl="0" eaLnBrk="1" fontAlgn="auto" latinLnBrk="0" hangingPunct="1">
              <a:lnSpc>
                <a:spcPct val="100000"/>
              </a:lnSpc>
              <a:spcBef>
                <a:spcPct val="0"/>
              </a:spcBef>
              <a:spcAft>
                <a:spcPct val="0"/>
              </a:spcAft>
              <a:buClrTx/>
              <a:buSzTx/>
              <a:buFontTx/>
              <a:buNone/>
            </a:pPr>
            <a:r>
              <a:rPr kumimoji="0" lang="nb-NO" sz="800" b="0" i="0" u="none" strike="noStrike" kern="1200" cap="none" spc="0" normalizeH="0" baseline="0" noProof="0">
                <a:ln>
                  <a:noFill/>
                </a:ln>
                <a:solidFill>
                  <a:schemeClr val="dk1"/>
                </a:solidFill>
                <a:uLnTx/>
                <a:uFillTx/>
                <a:latin typeface="+mn-lt" pitchFamily="34" charset="0"/>
                <a:ea typeface="+mn-ea" pitchFamily="34" charset="0"/>
                <a:cs typeface="+mn-cs"/>
              </a:rPr>
              <a:t>Vurdering av helsetilstand av inntaksteam/ innledende samtale. </a:t>
            </a:r>
          </a:p>
          <a:p>
            <a:pPr marL="0" marR="0" lvl="0" indent="0" algn="l" defTabSz="914400" rtl="0" eaLnBrk="1" fontAlgn="auto" latinLnBrk="0" hangingPunct="1">
              <a:lnSpc>
                <a:spcPct val="100000"/>
              </a:lnSpc>
              <a:spcBef>
                <a:spcPct val="0"/>
              </a:spcBef>
              <a:spcAft>
                <a:spcPct val="0"/>
              </a:spcAft>
              <a:buClrTx/>
              <a:buSzTx/>
              <a:buFontTx/>
              <a:buNone/>
            </a:pPr>
            <a:r>
              <a:rPr kumimoji="0" lang="nb-NO" sz="800" b="0" i="0" u="none" strike="noStrike" kern="1200" cap="none" spc="0" normalizeH="0" baseline="0" noProof="0">
                <a:ln>
                  <a:noFill/>
                </a:ln>
                <a:solidFill>
                  <a:schemeClr val="dk1"/>
                </a:solidFill>
                <a:uLnTx/>
                <a:uFillTx/>
                <a:latin typeface="+mn-lt" pitchFamily="34" charset="0"/>
                <a:ea typeface="+mn-ea" pitchFamily="34" charset="0"/>
                <a:cs typeface="+mn-cs"/>
              </a:rPr>
              <a:t>Vurdering av tilstanden – generell utredning/ standard utredning for voksne KPH</a:t>
            </a:r>
          </a:p>
          <a:p>
            <a:pPr marL="0" marR="0" lvl="0" indent="0" algn="l" defTabSz="914400" rtl="0" eaLnBrk="1" fontAlgn="auto" latinLnBrk="0" hangingPunct="1">
              <a:lnSpc>
                <a:spcPct val="100000"/>
              </a:lnSpc>
              <a:spcBef>
                <a:spcPct val="0"/>
              </a:spcBef>
              <a:spcAft>
                <a:spcPct val="0"/>
              </a:spcAft>
              <a:buClrTx/>
              <a:buSzTx/>
              <a:buFontTx/>
              <a:buNone/>
            </a:pPr>
            <a:endParaRPr kumimoji="0" lang="nb-NO" sz="900" b="0" i="0" u="none" strike="noStrike" kern="1200" cap="none" spc="0" normalizeH="0" baseline="0" noProof="0">
              <a:ln>
                <a:noFill/>
              </a:ln>
              <a:solidFill>
                <a:schemeClr val="dk1"/>
              </a:solidFill>
              <a:uLnTx/>
              <a:uFillTx/>
              <a:latin typeface="+mn-lt"/>
              <a:ea typeface="+mn-ea"/>
              <a:cs typeface="+mn-cs"/>
            </a:endParaRPr>
          </a:p>
          <a:p>
            <a:pPr marL="0" marR="0" lvl="0" indent="0" algn="l" defTabSz="914400" rtl="0" eaLnBrk="1" fontAlgn="auto" latinLnBrk="0" hangingPunct="1">
              <a:lnSpc>
                <a:spcPct val="100000"/>
              </a:lnSpc>
              <a:spcBef>
                <a:spcPct val="0"/>
              </a:spcBef>
              <a:spcAft>
                <a:spcPct val="0"/>
              </a:spcAft>
              <a:buClrTx/>
              <a:buSzTx/>
              <a:buFontTx/>
              <a:buNone/>
            </a:pPr>
            <a:endParaRPr kumimoji="0" lang="nb-NO" sz="900" b="0" i="0" u="none" strike="noStrike" kern="1200" cap="none" spc="0" normalizeH="0" baseline="0" noProof="0">
              <a:ln>
                <a:noFill/>
              </a:ln>
              <a:solidFill>
                <a:schemeClr val="dk1"/>
              </a:solidFill>
              <a:uLnTx/>
              <a:uFillTx/>
              <a:latin typeface="+mn-lt"/>
              <a:ea typeface="+mn-ea"/>
              <a:cs typeface="+mn-cs"/>
            </a:endParaRPr>
          </a:p>
          <a:p>
            <a:pPr marL="0" marR="0" lvl="0" indent="0" algn="l" defTabSz="914400" rtl="0" eaLnBrk="1" fontAlgn="auto" latinLnBrk="0" hangingPunct="1">
              <a:lnSpc>
                <a:spcPct val="100000"/>
              </a:lnSpc>
              <a:spcBef>
                <a:spcPct val="0"/>
              </a:spcBef>
              <a:spcAft>
                <a:spcPct val="0"/>
              </a:spcAft>
              <a:buClrTx/>
              <a:buSzTx/>
              <a:buFontTx/>
              <a:buNone/>
            </a:pPr>
            <a:endParaRPr kumimoji="0" lang="nb-NO" sz="900" b="0" i="0" u="none" strike="noStrike" kern="1200" cap="none" spc="0" normalizeH="0" baseline="0" noProof="0">
              <a:ln>
                <a:noFill/>
              </a:ln>
              <a:solidFill>
                <a:schemeClr val="dk1"/>
              </a:solidFill>
              <a:uLnTx/>
              <a:uFillTx/>
              <a:latin typeface="+mn-lt"/>
              <a:ea typeface="+mn-ea"/>
              <a:cs typeface="+mn-cs"/>
            </a:endParaRPr>
          </a:p>
        </p:txBody>
      </p:sp>
      <p:sp>
        <p:nvSpPr>
          <p:cNvPr id="43043" name="Avrundet rektangel 64"/>
          <p:cNvSpPr/>
          <p:nvPr/>
        </p:nvSpPr>
        <p:spPr>
          <a:xfrm>
            <a:off x="3492500" y="5013325"/>
            <a:ext cx="1223963" cy="1584325"/>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l" defTabSz="914400" rtl="0" eaLnBrk="1" fontAlgn="auto" latinLnBrk="0" hangingPunct="1">
              <a:lnSpc>
                <a:spcPct val="100000"/>
              </a:lnSpc>
              <a:spcBef>
                <a:spcPct val="0"/>
              </a:spcBef>
              <a:spcAft>
                <a:spcPct val="0"/>
              </a:spcAft>
              <a:buClrTx/>
              <a:buSzTx/>
              <a:buFontTx/>
              <a:buNone/>
            </a:pPr>
            <a:r>
              <a:rPr kumimoji="0" lang="nb-NO" sz="800" b="0" i="0" u="none" strike="noStrike" kern="1200" cap="none" spc="0" normalizeH="0" baseline="0" noProof="0">
                <a:ln>
                  <a:noFill/>
                </a:ln>
                <a:solidFill>
                  <a:schemeClr val="dk1"/>
                </a:solidFill>
                <a:uLnTx/>
                <a:uFillTx/>
                <a:latin typeface="+mn-lt" pitchFamily="34" charset="0"/>
                <a:ea typeface="+mn-ea" pitchFamily="34" charset="0"/>
                <a:cs typeface="+mn-cs"/>
              </a:rPr>
              <a:t>Utredning barn/ unge;  </a:t>
            </a:r>
            <a:r>
              <a:rPr kumimoji="0" lang="nb-NO" sz="800" b="0" i="0" u="none" strike="noStrike" kern="1200" cap="none" spc="0" normalizeH="0" baseline="0" noProof="0">
                <a:ln>
                  <a:noFill/>
                </a:ln>
                <a:solidFill>
                  <a:schemeClr val="dk1"/>
                </a:solidFill>
                <a:uLnTx/>
                <a:uFillTx/>
                <a:latin typeface="+mn-lt" pitchFamily="34" charset="0"/>
                <a:ea typeface="+mn-ea" pitchFamily="34" charset="0"/>
                <a:cs typeface="+mn-cs"/>
                <a:hlinkClick r:id="rId6"/>
              </a:rPr>
              <a:t>Anamnese, </a:t>
            </a:r>
            <a:r>
              <a:rPr kumimoji="0" lang="nb-NO" sz="800" b="0" i="0" u="none" strike="noStrike" kern="1200" cap="none" spc="0" normalizeH="0" baseline="0" noProof="0">
                <a:ln>
                  <a:noFill/>
                </a:ln>
                <a:solidFill>
                  <a:schemeClr val="dk1"/>
                </a:solidFill>
                <a:uLnTx/>
                <a:uFillTx/>
                <a:latin typeface="+mn-lt" pitchFamily="34" charset="0"/>
                <a:ea typeface="+mn-ea" pitchFamily="34" charset="0"/>
                <a:cs typeface="+mn-cs"/>
                <a:hlinkClick r:id="rId7"/>
              </a:rPr>
              <a:t>ticsanamnes</a:t>
            </a:r>
            <a:r>
              <a:rPr kumimoji="0" lang="nb-NO" sz="800" b="0" i="0" u="none" strike="noStrike" kern="1200" cap="none" spc="0" normalizeH="0" baseline="0" noProof="0">
                <a:ln>
                  <a:noFill/>
                </a:ln>
                <a:solidFill>
                  <a:schemeClr val="dk1"/>
                </a:solidFill>
                <a:uLnTx/>
                <a:uFillTx/>
                <a:latin typeface="+mn-lt" pitchFamily="34" charset="0"/>
                <a:ea typeface="+mn-ea" pitchFamily="34" charset="0"/>
                <a:cs typeface="+mn-cs"/>
              </a:rPr>
              <a:t>e, </a:t>
            </a:r>
            <a:r>
              <a:rPr kumimoji="0" lang="nb-NO" sz="800" b="0" i="0" u="none" strike="noStrike" kern="1200" cap="none" spc="0" normalizeH="0" baseline="0" noProof="0">
                <a:ln>
                  <a:noFill/>
                </a:ln>
                <a:solidFill>
                  <a:schemeClr val="dk1"/>
                </a:solidFill>
                <a:uLnTx/>
                <a:uFillTx/>
                <a:latin typeface="+mn-lt" pitchFamily="34" charset="0"/>
                <a:ea typeface="+mn-ea" pitchFamily="34" charset="0"/>
                <a:cs typeface="+mn-cs"/>
                <a:hlinkClick r:id="rId8"/>
              </a:rPr>
              <a:t>ticsregistrering</a:t>
            </a:r>
            <a:r>
              <a:rPr kumimoji="0" lang="nb-NO" sz="800" b="0" i="0" u="none" strike="noStrike" kern="1200" cap="none" spc="0" normalizeH="0" baseline="0" noProof="0">
                <a:ln>
                  <a:noFill/>
                </a:ln>
                <a:solidFill>
                  <a:schemeClr val="dk1"/>
                </a:solidFill>
                <a:uLnTx/>
                <a:uFillTx/>
                <a:latin typeface="+mn-lt" pitchFamily="34" charset="0"/>
                <a:ea typeface="+mn-ea" pitchFamily="34" charset="0"/>
                <a:cs typeface="+mn-cs"/>
              </a:rPr>
              <a:t>, </a:t>
            </a:r>
            <a:r>
              <a:rPr kumimoji="0" lang="nb-NO" sz="800" b="0" i="0" u="none" strike="noStrike" kern="1200" cap="none" spc="0" normalizeH="0" baseline="0" noProof="0">
                <a:ln>
                  <a:noFill/>
                </a:ln>
                <a:solidFill>
                  <a:schemeClr val="dk1"/>
                </a:solidFill>
                <a:uLnTx/>
                <a:uFillTx/>
                <a:latin typeface="+mn-lt" pitchFamily="34" charset="0"/>
                <a:ea typeface="+mn-ea" pitchFamily="34" charset="0"/>
                <a:cs typeface="+mn-cs"/>
                <a:hlinkClick r:id="rId9"/>
              </a:rPr>
              <a:t>YGTSS</a:t>
            </a:r>
            <a:r>
              <a:rPr kumimoji="0" lang="nb-NO" sz="800" b="0" i="0" u="none" strike="noStrike" kern="1200" cap="none" spc="0" normalizeH="0" baseline="0" noProof="0">
                <a:ln>
                  <a:noFill/>
                </a:ln>
                <a:solidFill>
                  <a:schemeClr val="dk1"/>
                </a:solidFill>
                <a:uLnTx/>
                <a:uFillTx/>
                <a:latin typeface="+mn-lt" pitchFamily="34" charset="0"/>
                <a:ea typeface="+mn-ea" pitchFamily="34" charset="0"/>
                <a:cs typeface="+mn-cs"/>
              </a:rPr>
              <a:t>,</a:t>
            </a:r>
            <a:r>
              <a:rPr kumimoji="0" lang="nb-NO" sz="800" b="0" i="0" u="none" strike="noStrike" kern="1200" cap="none" spc="0" normalizeH="0" baseline="0" noProof="0">
                <a:ln>
                  <a:noFill/>
                </a:ln>
                <a:solidFill>
                  <a:schemeClr val="dk1"/>
                </a:solidFill>
                <a:uLnTx/>
                <a:uFillTx/>
                <a:latin typeface="+mn-lt" pitchFamily="34" charset="0"/>
                <a:ea typeface="+mn-ea" pitchFamily="34" charset="0"/>
                <a:cs typeface="+mn-cs"/>
                <a:hlinkClick r:id="rId10" tooltip="XDF41971 - dok41971.pdf"/>
              </a:rPr>
              <a:t> KSADS</a:t>
            </a:r>
            <a:r>
              <a:rPr kumimoji="0" lang="nb-NO" sz="800" b="0" i="0" u="none" strike="noStrike" kern="1200" cap="none" spc="0" normalizeH="0" baseline="0" noProof="0">
                <a:ln>
                  <a:noFill/>
                </a:ln>
                <a:solidFill>
                  <a:schemeClr val="dk1"/>
                </a:solidFill>
                <a:uLnTx/>
                <a:uFillTx/>
                <a:latin typeface="+mn-lt" pitchFamily="34" charset="0"/>
                <a:ea typeface="+mn-ea" pitchFamily="34" charset="0"/>
                <a:cs typeface="+mn-cs"/>
              </a:rPr>
              <a:t>,(for barn) / </a:t>
            </a:r>
            <a:r>
              <a:rPr kumimoji="0" lang="nb-NO" sz="800" b="0" i="0" u="none" strike="noStrike" kern="1200" cap="none" spc="0" normalizeH="0" baseline="0" noProof="0">
                <a:ln>
                  <a:noFill/>
                </a:ln>
                <a:solidFill>
                  <a:schemeClr val="dk1"/>
                </a:solidFill>
                <a:uLnTx/>
                <a:uFillTx/>
                <a:latin typeface="+mn-lt" pitchFamily="34" charset="0"/>
                <a:ea typeface="+mn-ea" pitchFamily="34" charset="0"/>
                <a:cs typeface="+mn-cs"/>
                <a:hlinkClick r:id="rId11"/>
              </a:rPr>
              <a:t>MINI PLUSS </a:t>
            </a:r>
            <a:r>
              <a:rPr kumimoji="0" lang="nb-NO" sz="800" b="0" i="0" u="none" strike="noStrike" kern="1200" cap="none" spc="0" normalizeH="0" baseline="0" noProof="0">
                <a:ln>
                  <a:noFill/>
                </a:ln>
                <a:solidFill>
                  <a:schemeClr val="dk1"/>
                </a:solidFill>
                <a:uLnTx/>
                <a:uFillTx/>
                <a:latin typeface="+mn-lt" pitchFamily="34" charset="0"/>
                <a:ea typeface="+mn-ea" pitchFamily="34" charset="0"/>
                <a:cs typeface="+mn-cs"/>
              </a:rPr>
              <a:t>(for voksne)  </a:t>
            </a:r>
            <a:r>
              <a:rPr kumimoji="0" lang="nb-NO" sz="800" b="0" i="0" u="none" strike="noStrike" kern="1200" cap="none" spc="0" normalizeH="0" baseline="0" noProof="0">
                <a:ln>
                  <a:noFill/>
                </a:ln>
                <a:solidFill>
                  <a:schemeClr val="dk1"/>
                </a:solidFill>
                <a:uLnTx/>
                <a:uFillTx/>
                <a:latin typeface="+mn-lt" pitchFamily="34" charset="0"/>
                <a:ea typeface="+mn-ea" pitchFamily="34" charset="0"/>
                <a:cs typeface="+mn-cs"/>
                <a:hlinkClick r:id="rId12" tooltip="XDF42019 - dok42019.docx"/>
              </a:rPr>
              <a:t>ASSQ</a:t>
            </a:r>
            <a:r>
              <a:rPr kumimoji="0" lang="nb-NO" sz="800" b="0" i="0" u="none" strike="noStrike" kern="1200" cap="none" spc="0" normalizeH="0" baseline="0" noProof="0">
                <a:ln>
                  <a:noFill/>
                </a:ln>
                <a:solidFill>
                  <a:schemeClr val="dk1"/>
                </a:solidFill>
                <a:uLnTx/>
                <a:uFillTx/>
                <a:latin typeface="+mn-lt" pitchFamily="34" charset="0"/>
                <a:ea typeface="+mn-ea" pitchFamily="34" charset="0"/>
                <a:cs typeface="+mn-cs"/>
              </a:rPr>
              <a:t>, </a:t>
            </a:r>
            <a:r>
              <a:rPr kumimoji="0" lang="nb-NO" sz="800" b="0" i="0" u="none" strike="noStrike" kern="1200" cap="none" spc="0" normalizeH="0" baseline="0" noProof="0">
                <a:ln>
                  <a:noFill/>
                </a:ln>
                <a:solidFill>
                  <a:schemeClr val="dk1"/>
                </a:solidFill>
                <a:uLnTx/>
                <a:uFillTx/>
                <a:latin typeface="+mn-lt" pitchFamily="34" charset="0"/>
                <a:ea typeface="+mn-ea" pitchFamily="34" charset="0"/>
                <a:cs typeface="+mn-cs"/>
                <a:hlinkClick r:id="rId13"/>
              </a:rPr>
              <a:t>ASEBA</a:t>
            </a:r>
            <a:r>
              <a:rPr kumimoji="0" lang="nb-NO" sz="800" b="0" i="0" u="none" strike="noStrike" kern="1200" cap="none" spc="0" normalizeH="0" baseline="0" noProof="0">
                <a:ln>
                  <a:noFill/>
                </a:ln>
                <a:solidFill>
                  <a:schemeClr val="dk1"/>
                </a:solidFill>
                <a:uLnTx/>
                <a:uFillTx/>
                <a:latin typeface="+mn-lt" pitchFamily="34" charset="0"/>
                <a:ea typeface="+mn-ea" pitchFamily="34" charset="0"/>
                <a:cs typeface="+mn-cs"/>
              </a:rPr>
              <a:t> (for barn)/ </a:t>
            </a:r>
            <a:r>
              <a:rPr kumimoji="0" lang="nb-NO" sz="800" b="0" i="0" u="none" strike="noStrike" kern="1200" cap="none" spc="0" normalizeH="0" baseline="0" noProof="0">
                <a:ln>
                  <a:noFill/>
                </a:ln>
                <a:solidFill>
                  <a:schemeClr val="dk1"/>
                </a:solidFill>
                <a:uLnTx/>
                <a:uFillTx/>
                <a:latin typeface="+mn-lt" pitchFamily="34" charset="0"/>
                <a:ea typeface="+mn-ea" pitchFamily="34" charset="0"/>
                <a:cs typeface="+mn-cs"/>
                <a:hlinkClick r:id="rId14"/>
              </a:rPr>
              <a:t>SCL 90</a:t>
            </a:r>
            <a:r>
              <a:rPr kumimoji="0" lang="nb-NO" sz="800" b="0" i="0" u="none" strike="noStrike" kern="1200" cap="none" spc="0" normalizeH="0" baseline="0" noProof="0">
                <a:ln>
                  <a:noFill/>
                </a:ln>
                <a:solidFill>
                  <a:schemeClr val="dk1"/>
                </a:solidFill>
                <a:uLnTx/>
                <a:uFillTx/>
                <a:latin typeface="+mn-lt" pitchFamily="34" charset="0"/>
                <a:ea typeface="+mn-ea" pitchFamily="34" charset="0"/>
                <a:cs typeface="+mn-cs"/>
              </a:rPr>
              <a:t> (for voksne), </a:t>
            </a:r>
            <a:r>
              <a:rPr kumimoji="0" lang="nb-NO" sz="800" b="0" i="0" u="none" strike="noStrike" kern="1200" cap="none" spc="0" normalizeH="0" baseline="0" noProof="0">
                <a:ln>
                  <a:noFill/>
                </a:ln>
                <a:solidFill>
                  <a:schemeClr val="dk1"/>
                </a:solidFill>
                <a:uLnTx/>
                <a:uFillTx/>
                <a:latin typeface="+mn-lt" pitchFamily="34" charset="0"/>
                <a:ea typeface="+mn-ea" pitchFamily="34" charset="0"/>
                <a:cs typeface="+mn-cs"/>
                <a:hlinkClick r:id="rId15"/>
              </a:rPr>
              <a:t>SNAP IV </a:t>
            </a:r>
            <a:r>
              <a:rPr kumimoji="0" lang="nb-NO" sz="800" b="0" i="0" u="none" strike="noStrike" kern="1200" cap="none" spc="0" normalizeH="0" baseline="0" noProof="0">
                <a:ln>
                  <a:noFill/>
                </a:ln>
                <a:solidFill>
                  <a:schemeClr val="dk1"/>
                </a:solidFill>
                <a:uLnTx/>
                <a:uFillTx/>
                <a:latin typeface="+mn-lt" pitchFamily="34" charset="0"/>
                <a:ea typeface="+mn-ea" pitchFamily="34" charset="0"/>
                <a:cs typeface="+mn-cs"/>
              </a:rPr>
              <a:t>(for barn)/</a:t>
            </a:r>
            <a:r>
              <a:rPr kumimoji="0" lang="nb-NO" sz="800" b="0" i="0" u="none" strike="noStrike" kern="1200" cap="none" spc="0" normalizeH="0" baseline="0" noProof="0">
                <a:ln>
                  <a:noFill/>
                </a:ln>
                <a:solidFill>
                  <a:schemeClr val="dk1"/>
                </a:solidFill>
                <a:uLnTx/>
                <a:uFillTx/>
                <a:latin typeface="+mn-lt" pitchFamily="34" charset="0"/>
                <a:ea typeface="+mn-ea" pitchFamily="34" charset="0"/>
                <a:cs typeface="+mn-cs"/>
                <a:hlinkClick r:id="rId16"/>
              </a:rPr>
              <a:t>ASRS</a:t>
            </a:r>
            <a:r>
              <a:rPr kumimoji="0" lang="nb-NO" sz="800" b="0" i="0" u="none" strike="noStrike" kern="1200" cap="none" spc="0" normalizeH="0" baseline="0" noProof="0">
                <a:ln>
                  <a:noFill/>
                </a:ln>
                <a:solidFill>
                  <a:schemeClr val="dk1"/>
                </a:solidFill>
                <a:uLnTx/>
                <a:uFillTx/>
                <a:latin typeface="+mn-lt" pitchFamily="34" charset="0"/>
                <a:ea typeface="+mn-ea" pitchFamily="34" charset="0"/>
                <a:cs typeface="+mn-cs"/>
              </a:rPr>
              <a:t> (for voksne), </a:t>
            </a:r>
            <a:r>
              <a:rPr kumimoji="0" lang="nb-NO" sz="800" b="0" i="0" u="none" strike="noStrike" kern="1200" cap="none" spc="0" normalizeH="0" baseline="0" noProof="0">
                <a:ln>
                  <a:noFill/>
                </a:ln>
                <a:solidFill>
                  <a:schemeClr val="dk1"/>
                </a:solidFill>
                <a:uLnTx/>
                <a:uFillTx/>
                <a:latin typeface="+mn-lt" pitchFamily="34" charset="0"/>
                <a:ea typeface="+mn-ea" pitchFamily="34" charset="0"/>
                <a:cs typeface="+mn-cs"/>
                <a:hlinkClick r:id="rId17"/>
              </a:rPr>
              <a:t>YBOCS,  </a:t>
            </a:r>
            <a:r>
              <a:rPr kumimoji="0" lang="nb-NO" sz="800" b="0" i="0" u="none" strike="noStrike" kern="1200" cap="none" spc="0" normalizeH="0" baseline="0" noProof="0">
                <a:ln>
                  <a:noFill/>
                </a:ln>
                <a:solidFill>
                  <a:schemeClr val="dk1"/>
                </a:solidFill>
                <a:uLnTx/>
                <a:uFillTx/>
                <a:latin typeface="+mn-lt" pitchFamily="34" charset="0"/>
                <a:ea typeface="+mn-ea" pitchFamily="34" charset="0"/>
                <a:cs typeface="+mn-cs"/>
              </a:rPr>
              <a:t>ev. </a:t>
            </a:r>
            <a:r>
              <a:rPr kumimoji="0" lang="nb-NO" sz="800" b="0" i="0" u="none" strike="noStrike" kern="1200" cap="none" spc="0" normalizeH="0" baseline="0" noProof="0">
                <a:ln>
                  <a:noFill/>
                </a:ln>
                <a:solidFill>
                  <a:schemeClr val="dk1"/>
                </a:solidFill>
                <a:uLnTx/>
                <a:uFillTx/>
                <a:latin typeface="+mn-lt" pitchFamily="34" charset="0"/>
                <a:ea typeface="+mn-ea" pitchFamily="34" charset="0"/>
                <a:cs typeface="+mn-cs"/>
                <a:hlinkClick r:id="rId18"/>
              </a:rPr>
              <a:t>WISC/WAIS</a:t>
            </a:r>
            <a:endParaRPr kumimoji="0" lang="nb-NO" sz="800" b="0" i="0" u="none" strike="noStrike" kern="1200" cap="none" spc="0" normalizeH="0" baseline="0" noProof="0">
              <a:ln>
                <a:noFill/>
              </a:ln>
              <a:solidFill>
                <a:schemeClr val="dk1"/>
              </a:solidFill>
              <a:uLnTx/>
              <a:uFillTx/>
              <a:latin typeface="+mn-lt"/>
              <a:ea typeface="+mn-ea"/>
              <a:cs typeface="+mn-cs"/>
              <a:hlinkClick r:id="rId19"/>
            </a:endParaRPr>
          </a:p>
          <a:p>
            <a:pPr marL="0" marR="0" lvl="0" indent="0" algn="l" defTabSz="914400" rtl="0" eaLnBrk="1" fontAlgn="auto" latinLnBrk="0" hangingPunct="1">
              <a:lnSpc>
                <a:spcPct val="100000"/>
              </a:lnSpc>
              <a:spcBef>
                <a:spcPct val="0"/>
              </a:spcBef>
              <a:spcAft>
                <a:spcPct val="0"/>
              </a:spcAft>
              <a:buClrTx/>
              <a:buSzTx/>
              <a:buFontTx/>
              <a:buNone/>
            </a:pPr>
            <a:endParaRPr kumimoji="0" lang="nb-NO" sz="800" b="0" i="0" u="none" strike="noStrike" kern="1200" cap="none" spc="0" normalizeH="0" baseline="0" noProof="0">
              <a:ln>
                <a:noFill/>
              </a:ln>
              <a:solidFill>
                <a:schemeClr val="dk1"/>
              </a:solidFill>
              <a:uLnTx/>
              <a:uFillTx/>
              <a:latin typeface="+mn-lt"/>
              <a:ea typeface="+mn-ea"/>
              <a:cs typeface="+mn-cs"/>
            </a:endParaRPr>
          </a:p>
        </p:txBody>
      </p:sp>
      <p:sp>
        <p:nvSpPr>
          <p:cNvPr id="43044" name="Avrundet rektangel 65"/>
          <p:cNvSpPr/>
          <p:nvPr/>
        </p:nvSpPr>
        <p:spPr>
          <a:xfrm>
            <a:off x="5003800" y="5013325"/>
            <a:ext cx="1223963" cy="1584325"/>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l" defTabSz="914400" rtl="0" eaLnBrk="1" fontAlgn="auto" latinLnBrk="0" hangingPunct="1">
              <a:lnSpc>
                <a:spcPct val="100000"/>
              </a:lnSpc>
              <a:spcBef>
                <a:spcPct val="0"/>
              </a:spcBef>
              <a:spcAft>
                <a:spcPct val="0"/>
              </a:spcAft>
              <a:buClrTx/>
              <a:buSzTx/>
              <a:buFontTx/>
              <a:buNone/>
            </a:pPr>
            <a:r>
              <a:rPr kumimoji="0" lang="nb-NO" sz="800" b="0" i="0" u="none" strike="noStrike" kern="1200" cap="none" spc="0" normalizeH="0" baseline="0" noProof="0">
                <a:ln>
                  <a:noFill/>
                </a:ln>
                <a:solidFill>
                  <a:schemeClr val="dk1"/>
                </a:solidFill>
                <a:uLnTx/>
                <a:uFillTx/>
                <a:latin typeface="+mn-lt" pitchFamily="34" charset="0"/>
                <a:ea typeface="+mn-ea" pitchFamily="34" charset="0"/>
                <a:cs typeface="+mn-cs"/>
              </a:rPr>
              <a:t>Diagnostisering gjøres jmf. ICD 10.</a:t>
            </a:r>
          </a:p>
          <a:p>
            <a:pPr marL="0" marR="0" lvl="0" indent="0" algn="l" defTabSz="914400" rtl="0" eaLnBrk="1" fontAlgn="auto" latinLnBrk="0" hangingPunct="1">
              <a:lnSpc>
                <a:spcPct val="100000"/>
              </a:lnSpc>
              <a:spcBef>
                <a:spcPct val="0"/>
              </a:spcBef>
              <a:spcAft>
                <a:spcPct val="0"/>
              </a:spcAft>
              <a:buClrTx/>
              <a:buSzTx/>
              <a:buFontTx/>
              <a:buNone/>
            </a:pPr>
            <a:r>
              <a:rPr kumimoji="0" lang="nb-NO" sz="800" b="1" i="0" u="none" strike="noStrike" kern="1200" cap="none" spc="0" normalizeH="0" baseline="0" noProof="0">
                <a:ln>
                  <a:noFill/>
                </a:ln>
                <a:solidFill>
                  <a:schemeClr val="dk1"/>
                </a:solidFill>
                <a:uLnTx/>
                <a:uFillTx/>
                <a:latin typeface="+mn-lt" pitchFamily="34" charset="0"/>
                <a:ea typeface="+mn-ea" pitchFamily="34" charset="0"/>
                <a:cs typeface="+mn-cs"/>
              </a:rPr>
              <a:t>F95.0 Forbigående </a:t>
            </a:r>
            <a:r>
              <a:rPr kumimoji="0" lang="nb-NO" sz="800" b="0" i="0" u="none" strike="noStrike" kern="1200" cap="none" spc="0" normalizeH="0" baseline="0" noProof="0">
                <a:ln>
                  <a:noFill/>
                </a:ln>
                <a:solidFill>
                  <a:schemeClr val="dk1"/>
                </a:solidFill>
                <a:uLnTx/>
                <a:uFillTx/>
                <a:latin typeface="+mn-lt" pitchFamily="34" charset="0"/>
                <a:ea typeface="+mn-ea" pitchFamily="34" charset="0"/>
                <a:cs typeface="+mn-cs"/>
              </a:rPr>
              <a:t>tics tilstand</a:t>
            </a:r>
          </a:p>
          <a:p>
            <a:pPr marL="0" marR="0" lvl="0" indent="0" algn="l" defTabSz="914400" rtl="0" eaLnBrk="1" fontAlgn="auto" latinLnBrk="0" hangingPunct="1">
              <a:lnSpc>
                <a:spcPct val="100000"/>
              </a:lnSpc>
              <a:spcBef>
                <a:spcPct val="0"/>
              </a:spcBef>
              <a:spcAft>
                <a:spcPct val="0"/>
              </a:spcAft>
              <a:buClrTx/>
              <a:buSzTx/>
              <a:buFontTx/>
              <a:buNone/>
            </a:pPr>
            <a:r>
              <a:rPr kumimoji="0" lang="nb-NO" sz="800" b="1" i="0" u="none" strike="noStrike" kern="1200" cap="none" spc="0" normalizeH="0" baseline="0" noProof="0">
                <a:ln>
                  <a:noFill/>
                </a:ln>
                <a:solidFill>
                  <a:schemeClr val="dk1"/>
                </a:solidFill>
                <a:uLnTx/>
                <a:uFillTx/>
                <a:latin typeface="+mn-lt" pitchFamily="34" charset="0"/>
                <a:ea typeface="+mn-ea" pitchFamily="34" charset="0"/>
                <a:cs typeface="+mn-cs"/>
              </a:rPr>
              <a:t>F95.1 Kronisk </a:t>
            </a:r>
            <a:r>
              <a:rPr kumimoji="0" lang="nb-NO" sz="800" b="0" i="0" u="none" strike="noStrike" kern="1200" cap="none" spc="0" normalizeH="0" baseline="0" noProof="0">
                <a:ln>
                  <a:noFill/>
                </a:ln>
                <a:solidFill>
                  <a:schemeClr val="dk1"/>
                </a:solidFill>
                <a:uLnTx/>
                <a:uFillTx/>
                <a:latin typeface="+mn-lt" pitchFamily="34" charset="0"/>
                <a:ea typeface="+mn-ea" pitchFamily="34" charset="0"/>
                <a:cs typeface="+mn-cs"/>
              </a:rPr>
              <a:t>ticstilstand</a:t>
            </a:r>
            <a:endParaRPr kumimoji="0" lang="nb-NO" sz="800" b="0" i="0" u="none" strike="noStrike" kern="1200" cap="none" spc="0" normalizeH="0" baseline="0" noProof="0">
              <a:ln>
                <a:noFill/>
              </a:ln>
              <a:solidFill>
                <a:schemeClr val="dk1"/>
              </a:solidFill>
              <a:uLnTx/>
              <a:uFillTx/>
              <a:latin typeface="+mn-lt"/>
              <a:ea typeface="+mn-ea"/>
              <a:cs typeface="+mn-cs"/>
            </a:endParaRPr>
          </a:p>
          <a:p>
            <a:pPr marL="0" marR="0" lvl="0" indent="0" algn="l" defTabSz="914400" rtl="0" eaLnBrk="1" fontAlgn="auto" latinLnBrk="0" hangingPunct="1">
              <a:lnSpc>
                <a:spcPct val="100000"/>
              </a:lnSpc>
              <a:spcBef>
                <a:spcPct val="0"/>
              </a:spcBef>
              <a:spcAft>
                <a:spcPct val="0"/>
              </a:spcAft>
              <a:buClrTx/>
              <a:buSzTx/>
              <a:buFontTx/>
              <a:buNone/>
            </a:pPr>
            <a:r>
              <a:rPr kumimoji="0" lang="nb-NO" sz="800" b="1" i="0" u="none" strike="noStrike" kern="1200" cap="none" spc="0" normalizeH="0" baseline="0" noProof="0">
                <a:ln>
                  <a:noFill/>
                </a:ln>
                <a:solidFill>
                  <a:schemeClr val="dk1"/>
                </a:solidFill>
                <a:uLnTx/>
                <a:uFillTx/>
                <a:latin typeface="+mn-lt" pitchFamily="34" charset="0"/>
                <a:ea typeface="+mn-ea" pitchFamily="34" charset="0"/>
                <a:cs typeface="+mn-cs"/>
              </a:rPr>
              <a:t>F95.2 Tourettes </a:t>
            </a:r>
            <a:r>
              <a:rPr kumimoji="0" lang="nb-NO" sz="800" b="0" i="0" u="none" strike="noStrike" kern="1200" cap="none" spc="0" normalizeH="0" baseline="0" noProof="0">
                <a:ln>
                  <a:noFill/>
                </a:ln>
                <a:solidFill>
                  <a:schemeClr val="dk1"/>
                </a:solidFill>
                <a:uLnTx/>
                <a:uFillTx/>
                <a:latin typeface="+mn-lt" pitchFamily="34" charset="0"/>
                <a:ea typeface="+mn-ea" pitchFamily="34" charset="0"/>
                <a:cs typeface="+mn-cs"/>
              </a:rPr>
              <a:t>syndrom</a:t>
            </a:r>
          </a:p>
          <a:p>
            <a:pPr marL="0" marR="0" lvl="0" indent="0" algn="l" defTabSz="914400" rtl="0" eaLnBrk="1" fontAlgn="auto" latinLnBrk="0" hangingPunct="1">
              <a:lnSpc>
                <a:spcPct val="100000"/>
              </a:lnSpc>
              <a:spcBef>
                <a:spcPct val="0"/>
              </a:spcBef>
              <a:spcAft>
                <a:spcPct val="0"/>
              </a:spcAft>
              <a:buClrTx/>
              <a:buSzTx/>
              <a:buFontTx/>
              <a:buNone/>
            </a:pPr>
            <a:r>
              <a:rPr kumimoji="0" lang="nb-NO" sz="800" b="0" i="0" u="none" strike="noStrike" kern="1200" cap="none" spc="0" normalizeH="0" baseline="0" noProof="0">
                <a:ln>
                  <a:noFill/>
                </a:ln>
                <a:solidFill>
                  <a:schemeClr val="dk1"/>
                </a:solidFill>
                <a:uLnTx/>
                <a:uFillTx/>
                <a:latin typeface="+mn-lt" pitchFamily="34" charset="0"/>
                <a:ea typeface="+mn-ea" pitchFamily="34" charset="0"/>
                <a:cs typeface="+mn-cs"/>
              </a:rPr>
              <a:t>Diagnostisk vurdering drøftes i tverrfaglig team. Diagnostisk vurdering føres i journal. </a:t>
            </a:r>
          </a:p>
        </p:txBody>
      </p:sp>
      <p:sp>
        <p:nvSpPr>
          <p:cNvPr id="43045" name="Avrundet rektangel 66"/>
          <p:cNvSpPr/>
          <p:nvPr/>
        </p:nvSpPr>
        <p:spPr>
          <a:xfrm>
            <a:off x="6516688" y="5013325"/>
            <a:ext cx="1223962" cy="1584325"/>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l" defTabSz="914400" rtl="0" eaLnBrk="1" fontAlgn="auto" latinLnBrk="0" hangingPunct="1">
              <a:lnSpc>
                <a:spcPct val="100000"/>
              </a:lnSpc>
              <a:spcBef>
                <a:spcPct val="0"/>
              </a:spcBef>
              <a:spcAft>
                <a:spcPct val="0"/>
              </a:spcAft>
              <a:buClrTx/>
              <a:buSzTx/>
              <a:buFontTx/>
              <a:buNone/>
            </a:pPr>
            <a:r>
              <a:rPr kumimoji="0" lang="nb-NO" sz="800" b="0" i="0" u="none" strike="noStrike" kern="1200" cap="none" spc="0" normalizeH="0" baseline="0" noProof="0">
                <a:ln>
                  <a:noFill/>
                </a:ln>
                <a:solidFill>
                  <a:schemeClr val="dk1"/>
                </a:solidFill>
                <a:uLnTx/>
                <a:uFillTx/>
                <a:latin typeface="+mn-lt" pitchFamily="34" charset="0"/>
                <a:ea typeface="+mn-ea" pitchFamily="34" charset="0"/>
                <a:cs typeface="+mn-cs"/>
              </a:rPr>
              <a:t>Psykoedukasjon</a:t>
            </a:r>
            <a:endParaRPr kumimoji="0" lang="nb-NO" sz="800" b="0" i="0" u="none" strike="noStrike" kern="1200" cap="none" spc="0" normalizeH="0" baseline="0" noProof="0">
              <a:ln>
                <a:noFill/>
              </a:ln>
              <a:solidFill>
                <a:schemeClr val="dk1"/>
              </a:solidFill>
              <a:uLnTx/>
              <a:uFillTx/>
              <a:latin typeface="+mn-lt"/>
              <a:ea typeface="+mn-ea"/>
              <a:cs typeface="+mn-cs"/>
            </a:endParaRPr>
          </a:p>
          <a:p>
            <a:pPr marL="0" marR="0" lvl="0" indent="0" algn="l" defTabSz="914400" rtl="0" eaLnBrk="1" fontAlgn="auto" latinLnBrk="0" hangingPunct="1">
              <a:lnSpc>
                <a:spcPct val="100000"/>
              </a:lnSpc>
              <a:spcBef>
                <a:spcPct val="0"/>
              </a:spcBef>
              <a:spcAft>
                <a:spcPct val="0"/>
              </a:spcAft>
              <a:buClrTx/>
              <a:buSzTx/>
              <a:buFontTx/>
              <a:buNone/>
            </a:pPr>
            <a:r>
              <a:rPr kumimoji="0" lang="nb-NO" sz="800" b="0" i="0" u="none" strike="noStrike" kern="1200" cap="none" spc="0" normalizeH="0" baseline="0" noProof="0">
                <a:ln>
                  <a:noFill/>
                </a:ln>
                <a:solidFill>
                  <a:schemeClr val="dk1"/>
                </a:solidFill>
                <a:uLnTx/>
                <a:uFillTx/>
                <a:latin typeface="+mn-lt" pitchFamily="34" charset="0"/>
                <a:ea typeface="+mn-ea" pitchFamily="34" charset="0"/>
                <a:cs typeface="+mn-cs"/>
              </a:rPr>
              <a:t>Habit Reveral training (ved moderat/alvorlig ticstilstand)</a:t>
            </a:r>
          </a:p>
          <a:p>
            <a:pPr marL="0" marR="0" lvl="0" indent="0" algn="l" defTabSz="914400" rtl="0" eaLnBrk="1" fontAlgn="auto" latinLnBrk="0" hangingPunct="1">
              <a:lnSpc>
                <a:spcPct val="100000"/>
              </a:lnSpc>
              <a:spcBef>
                <a:spcPct val="0"/>
              </a:spcBef>
              <a:spcAft>
                <a:spcPct val="0"/>
              </a:spcAft>
              <a:buClrTx/>
              <a:buSzTx/>
              <a:buFontTx/>
              <a:buNone/>
            </a:pPr>
            <a:r>
              <a:rPr kumimoji="0" lang="nb-NO" sz="800" b="0" i="0" u="none" strike="noStrike" kern="1200" cap="none" spc="0" normalizeH="0" baseline="0" noProof="0">
                <a:ln>
                  <a:noFill/>
                </a:ln>
                <a:solidFill>
                  <a:schemeClr val="dk1"/>
                </a:solidFill>
                <a:uLnTx/>
                <a:uFillTx/>
                <a:latin typeface="+mn-lt" pitchFamily="34" charset="0"/>
                <a:ea typeface="+mn-ea" pitchFamily="34" charset="0"/>
                <a:cs typeface="+mn-cs"/>
              </a:rPr>
              <a:t>Medikamenter</a:t>
            </a:r>
          </a:p>
          <a:p>
            <a:pPr marL="0" marR="0" lvl="0" indent="0" algn="l" defTabSz="914400" rtl="0" eaLnBrk="1" fontAlgn="auto" latinLnBrk="0" hangingPunct="1">
              <a:lnSpc>
                <a:spcPct val="100000"/>
              </a:lnSpc>
              <a:spcBef>
                <a:spcPct val="0"/>
              </a:spcBef>
              <a:spcAft>
                <a:spcPct val="0"/>
              </a:spcAft>
              <a:buClrTx/>
              <a:buSzTx/>
              <a:buFontTx/>
              <a:buNone/>
            </a:pPr>
            <a:r>
              <a:rPr kumimoji="0" lang="nb-NO" sz="800" b="0" i="0" u="none" strike="noStrike" kern="1200" cap="none" spc="0" normalizeH="0" baseline="0" noProof="0">
                <a:ln>
                  <a:noFill/>
                </a:ln>
                <a:solidFill>
                  <a:schemeClr val="dk1"/>
                </a:solidFill>
                <a:uLnTx/>
                <a:uFillTx/>
                <a:latin typeface="+mn-lt" pitchFamily="34" charset="0"/>
                <a:ea typeface="+mn-ea" pitchFamily="34" charset="0"/>
                <a:cs typeface="+mn-cs"/>
              </a:rPr>
              <a:t>Ev. behandling av annen tilstand (komorbid/ samsykelighet)</a:t>
            </a:r>
          </a:p>
          <a:p>
            <a:pPr marL="0" marR="0" lvl="0" indent="0" algn="l" defTabSz="914400" rtl="0" eaLnBrk="1" fontAlgn="auto" latinLnBrk="0" hangingPunct="1">
              <a:lnSpc>
                <a:spcPct val="100000"/>
              </a:lnSpc>
              <a:spcBef>
                <a:spcPct val="0"/>
              </a:spcBef>
              <a:spcAft>
                <a:spcPct val="0"/>
              </a:spcAft>
              <a:buClrTx/>
              <a:buSzTx/>
              <a:buFontTx/>
              <a:buNone/>
            </a:pPr>
            <a:endParaRPr kumimoji="0" lang="nb-NO" sz="800" b="0" i="0" u="none" strike="noStrike" kern="1200" cap="none" spc="0" normalizeH="0" baseline="0" noProof="0">
              <a:ln>
                <a:noFill/>
              </a:ln>
              <a:solidFill>
                <a:schemeClr val="dk1"/>
              </a:solidFill>
              <a:uLnTx/>
              <a:uFillTx/>
              <a:latin typeface="+mn-lt"/>
              <a:ea typeface="+mn-ea"/>
              <a:cs typeface="+mn-cs"/>
            </a:endParaRPr>
          </a:p>
          <a:p>
            <a:pPr marL="0" marR="0" lvl="0" indent="0" algn="l" defTabSz="914400" rtl="0" eaLnBrk="1" fontAlgn="auto" latinLnBrk="0" hangingPunct="1">
              <a:lnSpc>
                <a:spcPct val="100000"/>
              </a:lnSpc>
              <a:spcBef>
                <a:spcPct val="0"/>
              </a:spcBef>
              <a:spcAft>
                <a:spcPct val="0"/>
              </a:spcAft>
              <a:buClrTx/>
              <a:buSzTx/>
              <a:buFontTx/>
              <a:buNone/>
            </a:pPr>
            <a:endParaRPr kumimoji="0" lang="nb-NO" sz="800" b="0" i="0" u="none" strike="noStrike" kern="1200" cap="none" spc="0" normalizeH="0" baseline="0" noProof="0">
              <a:ln>
                <a:noFill/>
              </a:ln>
              <a:solidFill>
                <a:schemeClr val="dk1"/>
              </a:solidFill>
              <a:uLnTx/>
              <a:uFillTx/>
              <a:latin typeface="+mn-lt"/>
              <a:ea typeface="+mn-ea"/>
              <a:cs typeface="+mn-cs"/>
            </a:endParaRPr>
          </a:p>
          <a:p>
            <a:pPr marL="0" marR="0" lvl="0" indent="0" algn="l" defTabSz="914400" rtl="0" eaLnBrk="1" fontAlgn="auto" latinLnBrk="0" hangingPunct="1">
              <a:lnSpc>
                <a:spcPct val="100000"/>
              </a:lnSpc>
              <a:spcBef>
                <a:spcPct val="0"/>
              </a:spcBef>
              <a:spcAft>
                <a:spcPct val="0"/>
              </a:spcAft>
              <a:buClrTx/>
              <a:buSzTx/>
              <a:buFontTx/>
              <a:buNone/>
            </a:pPr>
            <a:endParaRPr kumimoji="0" lang="nb-NO" sz="800" b="0" i="0" u="none" strike="noStrike" kern="1200" cap="none" spc="0" normalizeH="0" baseline="0" noProof="0">
              <a:ln>
                <a:noFill/>
              </a:ln>
              <a:solidFill>
                <a:schemeClr val="dk1"/>
              </a:solidFill>
              <a:uLnTx/>
              <a:uFillTx/>
              <a:latin typeface="+mn-lt"/>
              <a:ea typeface="+mn-ea"/>
              <a:cs typeface="+mn-cs"/>
            </a:endParaRPr>
          </a:p>
        </p:txBody>
      </p:sp>
      <p:cxnSp>
        <p:nvCxnSpPr>
          <p:cNvPr id="43046" name="Figur 68" title=""/>
          <p:cNvCxnSpPr>
            <a:stCxn id="43037" idx="3"/>
          </p:cNvCxnSpPr>
          <p:nvPr/>
        </p:nvCxnSpPr>
        <p:spPr>
          <a:xfrm flipV="1">
            <a:off x="8108950" y="3573463"/>
            <a:ext cx="279400" cy="922337"/>
          </a:xfrm>
          <a:prstGeom prst="bentConnector2">
            <a:avLst/>
          </a:prstGeom>
          <a:noFill/>
          <a:ln>
            <a:solidFill>
              <a:srgbClr val="4A7EBB"/>
            </a:solidFill>
            <a:miter lim="800000"/>
            <a:tailEnd type="arrow"/>
          </a:ln>
        </p:spPr>
      </p:cxnSp>
      <p:sp>
        <p:nvSpPr>
          <p:cNvPr id="43047" name="Hjem 54" title="">
            <a:hlinkClick action="ppaction://hlinkshowjump?jump=firstslide"/>
          </p:cNvPr>
          <p:cNvSpPr/>
          <p:nvPr/>
        </p:nvSpPr>
        <p:spPr>
          <a:xfrm>
            <a:off x="8532813" y="6237288"/>
            <a:ext cx="431800" cy="360362"/>
          </a:xfrm>
          <a:prstGeom prst="actionButtonHome">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0">
              <a:lnSpc>
                <a:spcPct val="100000"/>
              </a:lnSpc>
              <a:spcBef>
                <a:spcPct val="0"/>
              </a:spcBef>
              <a:spcAft>
                <a:spcPct val="0"/>
              </a:spcAft>
              <a:buClrTx/>
              <a:buSzTx/>
              <a:buFontTx/>
              <a:buNone/>
            </a:pPr>
            <a:endParaRPr kumimoji="0" lang="nb-NO" altLang="en-US" sz="18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sym typeface="Wingdings" charset="2"/>
            </a:endParaRPr>
          </a:p>
        </p:txBody>
      </p:sp>
      <p:sp>
        <p:nvSpPr>
          <p:cNvPr id="43048" name="Avrundet rektangel 83"/>
          <p:cNvSpPr/>
          <p:nvPr/>
        </p:nvSpPr>
        <p:spPr>
          <a:xfrm>
            <a:off x="7451725" y="1341438"/>
            <a:ext cx="1441450" cy="1439862"/>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l" defTabSz="914400" rtl="0" eaLnBrk="1" fontAlgn="auto" latinLnBrk="0" hangingPunct="1">
              <a:lnSpc>
                <a:spcPct val="100000"/>
              </a:lnSpc>
              <a:spcBef>
                <a:spcPct val="0"/>
              </a:spcBef>
              <a:spcAft>
                <a:spcPct val="0"/>
              </a:spcAft>
              <a:buClrTx/>
              <a:buSzTx/>
              <a:buFontTx/>
              <a:buNone/>
            </a:pPr>
            <a:r>
              <a:rPr kumimoji="0" lang="nb-NO" sz="800" b="1" i="0" u="none" strike="noStrike" kern="1200" cap="none" spc="0" normalizeH="0" baseline="0" noProof="0">
                <a:ln>
                  <a:noFill/>
                </a:ln>
                <a:solidFill>
                  <a:schemeClr val="dk1"/>
                </a:solidFill>
                <a:uLnTx/>
                <a:uFillTx/>
                <a:latin typeface="+mn-lt" pitchFamily="34" charset="0"/>
                <a:ea typeface="+mn-ea" pitchFamily="34" charset="0"/>
                <a:cs typeface="+mn-cs"/>
              </a:rPr>
              <a:t>Primærhelsetjenesten</a:t>
            </a:r>
          </a:p>
          <a:p>
            <a:pPr marL="0" marR="0" lvl="0" indent="0" algn="l" defTabSz="914400" rtl="0" eaLnBrk="1" fontAlgn="auto" latinLnBrk="0" hangingPunct="1">
              <a:lnSpc>
                <a:spcPct val="100000"/>
              </a:lnSpc>
              <a:spcBef>
                <a:spcPct val="0"/>
              </a:spcBef>
              <a:spcAft>
                <a:spcPct val="0"/>
              </a:spcAft>
              <a:buClrTx/>
              <a:buSzTx/>
              <a:buFont typeface="Arial" pitchFamily="34" charset="0"/>
              <a:buChar char="•"/>
            </a:pPr>
            <a:r>
              <a:rPr kumimoji="0" lang="nb-NO" sz="800" b="0" i="0" u="none" strike="noStrike" kern="1200" cap="none" spc="0" normalizeH="0" baseline="0" noProof="0">
                <a:ln>
                  <a:noFill/>
                </a:ln>
                <a:solidFill>
                  <a:schemeClr val="dk1"/>
                </a:solidFill>
                <a:uLnTx/>
                <a:uFillTx/>
                <a:latin typeface="+mn-lt" pitchFamily="34" charset="0"/>
                <a:ea typeface="+mn-ea" pitchFamily="34" charset="0"/>
                <a:cs typeface="+mn-cs"/>
              </a:rPr>
              <a:t>Oppfølging av PPT (barn)</a:t>
            </a:r>
          </a:p>
          <a:p>
            <a:pPr marL="0" marR="0" lvl="0" indent="0" algn="l" defTabSz="914400" rtl="0" eaLnBrk="1" fontAlgn="auto" latinLnBrk="0" hangingPunct="1">
              <a:lnSpc>
                <a:spcPct val="100000"/>
              </a:lnSpc>
              <a:spcBef>
                <a:spcPct val="0"/>
              </a:spcBef>
              <a:spcAft>
                <a:spcPct val="0"/>
              </a:spcAft>
              <a:buClrTx/>
              <a:buSzTx/>
              <a:buFont typeface="Arial" pitchFamily="34" charset="0"/>
              <a:buChar char="•"/>
            </a:pPr>
            <a:r>
              <a:rPr kumimoji="0" lang="nb-NO" sz="800" b="0" i="0" u="none" strike="noStrike" kern="1200" cap="none" spc="0" normalizeH="0" baseline="0" noProof="0">
                <a:ln>
                  <a:noFill/>
                </a:ln>
                <a:solidFill>
                  <a:schemeClr val="dk1"/>
                </a:solidFill>
                <a:uLnTx/>
                <a:uFillTx/>
                <a:latin typeface="+mn-lt" pitchFamily="34" charset="0"/>
                <a:ea typeface="+mn-ea" pitchFamily="34" charset="0"/>
                <a:cs typeface="+mn-cs"/>
              </a:rPr>
              <a:t>Fastlege</a:t>
            </a:r>
            <a:endParaRPr kumimoji="0" lang="nb-NO" sz="800" b="0" i="0" u="none" strike="noStrike" kern="1200" cap="none" spc="0" normalizeH="0" baseline="0" noProof="0">
              <a:ln>
                <a:noFill/>
              </a:ln>
              <a:solidFill>
                <a:schemeClr val="dk1"/>
              </a:solidFill>
              <a:uLnTx/>
              <a:uFillTx/>
              <a:latin typeface="+mn-lt"/>
              <a:ea typeface="+mn-ea"/>
              <a:cs typeface="+mn-cs"/>
            </a:endParaRPr>
          </a:p>
          <a:p>
            <a:pPr marL="0" marR="0" lvl="0" indent="0" algn="l" defTabSz="914400" rtl="0" eaLnBrk="1" fontAlgn="auto" latinLnBrk="0" hangingPunct="1">
              <a:lnSpc>
                <a:spcPct val="100000"/>
              </a:lnSpc>
              <a:spcBef>
                <a:spcPct val="0"/>
              </a:spcBef>
              <a:spcAft>
                <a:spcPct val="0"/>
              </a:spcAft>
              <a:buClrTx/>
              <a:buSzTx/>
              <a:buFont typeface="Arial" pitchFamily="34" charset="0"/>
              <a:buChar char="•"/>
            </a:pPr>
            <a:r>
              <a:rPr kumimoji="0" lang="nb-NO" sz="800" b="0" i="0" u="none" strike="noStrike" kern="1200" cap="none" spc="0" normalizeH="0" baseline="0" noProof="0">
                <a:ln>
                  <a:noFill/>
                </a:ln>
                <a:solidFill>
                  <a:schemeClr val="dk1"/>
                </a:solidFill>
                <a:uLnTx/>
                <a:uFillTx/>
                <a:latin typeface="+mn-lt" pitchFamily="34" charset="0"/>
                <a:ea typeface="+mn-ea" pitchFamily="34" charset="0"/>
                <a:cs typeface="+mn-cs"/>
              </a:rPr>
              <a:t>Psykiatrisk sykepleier (voksne)</a:t>
            </a:r>
          </a:p>
          <a:p>
            <a:pPr marL="0" marR="0" lvl="0" indent="0" algn="l" defTabSz="914400" rtl="0" eaLnBrk="1" fontAlgn="auto" latinLnBrk="0" hangingPunct="1">
              <a:lnSpc>
                <a:spcPct val="100000"/>
              </a:lnSpc>
              <a:spcBef>
                <a:spcPct val="0"/>
              </a:spcBef>
              <a:spcAft>
                <a:spcPct val="0"/>
              </a:spcAft>
              <a:buClrTx/>
              <a:buSzTx/>
              <a:buFont typeface="Arial" pitchFamily="34" charset="0"/>
              <a:buChar char="•"/>
            </a:pPr>
            <a:r>
              <a:rPr kumimoji="0" lang="nb-NO" sz="800" b="0" i="0" u="none" strike="noStrike" kern="1200" cap="none" spc="0" normalizeH="0" baseline="0" noProof="0">
                <a:ln>
                  <a:noFill/>
                </a:ln>
                <a:solidFill>
                  <a:schemeClr val="dk1"/>
                </a:solidFill>
                <a:uLnTx/>
                <a:uFillTx/>
                <a:latin typeface="+mn-lt" pitchFamily="34" charset="0"/>
                <a:ea typeface="+mn-ea" pitchFamily="34" charset="0"/>
                <a:cs typeface="+mn-cs"/>
              </a:rPr>
              <a:t>Kommunale tilbud for pasienter med psykiske lidelser – se aktuell kommune sine nettsider</a:t>
            </a:r>
          </a:p>
          <a:p>
            <a:pPr marL="0" marR="0" lvl="0" indent="0" algn="l" defTabSz="914400" rtl="0" eaLnBrk="1" fontAlgn="auto" latinLnBrk="0" hangingPunct="1">
              <a:lnSpc>
                <a:spcPct val="100000"/>
              </a:lnSpc>
              <a:spcBef>
                <a:spcPct val="0"/>
              </a:spcBef>
              <a:spcAft>
                <a:spcPct val="0"/>
              </a:spcAft>
              <a:buClrTx/>
              <a:buSzTx/>
              <a:buFontTx/>
              <a:buNone/>
            </a:pPr>
            <a:endParaRPr kumimoji="0" lang="nb-NO" sz="800" b="0" i="0" u="none" strike="noStrike" kern="1200" cap="none" spc="0" normalizeH="0" baseline="0" noProof="0">
              <a:ln>
                <a:noFill/>
              </a:ln>
              <a:solidFill>
                <a:schemeClr val="dk1"/>
              </a:solidFill>
              <a:uLnTx/>
              <a:uFillTx/>
              <a:latin typeface="+mn-lt"/>
              <a:ea typeface="+mn-ea"/>
              <a:cs typeface="+mn-cs"/>
            </a:endParaRPr>
          </a:p>
        </p:txBody>
      </p:sp>
      <p:sp>
        <p:nvSpPr>
          <p:cNvPr id="43049" name="TekstSylinder 57" title=""/>
          <p:cNvSpPr/>
          <p:nvPr/>
        </p:nvSpPr>
        <p:spPr>
          <a:xfrm>
            <a:off x="1187450" y="476250"/>
            <a:ext cx="6697663" cy="523875"/>
          </a:xfrm>
          <a:prstGeom prst="rect">
            <a:avLst/>
          </a:prstGeom>
          <a:noFill/>
          <a:ln>
            <a:noFill/>
            <a:miter lim="800000"/>
          </a:ln>
        </p:spPr>
        <p:txBody>
          <a:bodyPr>
            <a:sp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nb-NO" altLang="nb-NO" sz="2800" b="1"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Pasientforløp - Tourettes syndrom </a:t>
            </a:r>
            <a:endParaRPr kumimoji="0" lang="nb-NO" altLang="nb-NO" sz="2800" b="1" i="0" u="none" strike="noStrike" kern="1200" cap="none" spc="0" normalizeH="0" baseline="0" noProof="0">
              <a:solidFill>
                <a:schemeClr val="tx1"/>
              </a:solidFill>
              <a:uLnTx/>
              <a:uFillTx/>
              <a:ea typeface="Arial" pitchFamily="34" charset="0"/>
            </a:endParaRPr>
          </a:p>
        </p:txBody>
      </p:sp>
    </p:spTree>
  </p:cSld>
  <p:clrMapOvr>
    <a:masterClrMapping/>
  </p:clrMapOvr>
  <p:transition/>
  <p:timing/>
</p:sld>
</file>

<file path=ppt/slides/slide4.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title=""/>
        <p:cNvGrpSpPr/>
        <p:nvPr/>
      </p:nvGrpSpPr>
      <p:grpSpPr/>
      <p:sp>
        <p:nvSpPr>
          <p:cNvPr id="16386" name="TekstSylinder 22" title=""/>
          <p:cNvSpPr/>
          <p:nvPr/>
        </p:nvSpPr>
        <p:spPr>
          <a:xfrm>
            <a:off x="3924300" y="1628775"/>
            <a:ext cx="4824413" cy="4832350"/>
          </a:xfrm>
          <a:prstGeom prst="rect">
            <a:avLst/>
          </a:prstGeom>
          <a:noFill/>
          <a:ln>
            <a:noFill/>
            <a:miter lim="800000"/>
          </a:ln>
        </p:spPr>
        <p:txBody>
          <a:bodyPr>
            <a:sp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400" b="1"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Hva er Tourettes syndrom?</a:t>
            </a:r>
            <a:endParaRPr kumimoji="0" lang="nb-NO" altLang="nb-NO" sz="1400" b="1"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Tourettes syndrom (TS) er en nevrobiologisk tilstand  som debuterer mellom 3 og 8 års alder. Tilstanden er mer vanlig blant gutter enn jenter. Det antas  at forholdet er 3-5 gutter mot 1 jente.  Prevalensen varierer noe og antas å være mellom  0.1-2.9%. I barnepopulasjonen antar man 1.0% prevalens. </a:t>
            </a:r>
            <a:endPar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endPar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Tilstanden kjennetegnes av ;</a:t>
            </a:r>
            <a:endPar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 typeface="Arial" pitchFamily="34" charset="0"/>
              <a:buChar char="•"/>
            </a:pPr>
            <a:r>
              <a:rPr kumimoji="0" lang="nb-NO" altLang="nb-NO" sz="1100" b="1"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flere ufrivillige muskeltrekninger (motoriske tics) </a:t>
            </a:r>
            <a:r>
              <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og </a:t>
            </a:r>
            <a:endPar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 typeface="Arial" pitchFamily="34" charset="0"/>
              <a:buChar char="•"/>
            </a:pPr>
            <a:r>
              <a:rPr kumimoji="0" lang="nb-NO" altLang="nb-NO" sz="1100" b="1"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en eller flere lyder (vokale tics). </a:t>
            </a:r>
            <a:endParaRPr kumimoji="0" lang="nb-NO" altLang="nb-NO" sz="1100" b="1"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endParaRPr kumimoji="0" lang="nb-NO" altLang="nb-NO" sz="1100" b="1"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At tilstanden er nevrobiologisk betyr at den i stor sannsynlighet skyldes en kjemisk ubalanse i visse områder i hjernen og ulike nevrostransmittersystemer. Dette vil si at det antas for lite/for mye av signalstoffer (nevrotransmittere) som videresender beskjeder mellom celler. Motoriske impulser som normalt sett ville bli stoppet, kommer så til uttrykk. Genetiske faktorer har stor betydning for utviklingen av Tourettes syndrom. </a:t>
            </a:r>
            <a:endPar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endPar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Som oftest begynner tilstanden med enkle motoriske tics i hode/ansiktsregion, som videre over tid utvikler seg til mer sammensatte, komplekse  til også å innebære lyder. Det vil si at de fleste begynner med motoriske tics,  vokale tics oppstår som oftest på et senere tidspunkt. Banning (koprolali) inntreffer hos kun ca 10% av alle med TS og debuterer ofte ikke før i ungdomsårene. </a:t>
            </a:r>
            <a:endPar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endPar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Tourettes syndrom har et svært varierende og individuelt forløp. Noen opplever bedring i ung voksen alder. 40% av barn med TS symptom blir symptomfrie. Det er uklart hvilke faktorer som bidrar til dette. Andre har tics inn i voksenalder, men lærer seg å kontrollere ticsene i større grad. </a:t>
            </a:r>
            <a:endPar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endParaRPr kumimoji="0" lang="nb-NO" altLang="nb-NO" sz="800" b="0" i="0" u="none" strike="noStrike" kern="1200" cap="none" spc="0" normalizeH="0" baseline="0" noProof="0">
              <a:solidFill>
                <a:schemeClr val="tx1"/>
              </a:solidFill>
              <a:uLnTx/>
              <a:uFillTx/>
              <a:ea typeface="Arial" pitchFamily="34" charset="0"/>
            </a:endParaRPr>
          </a:p>
        </p:txBody>
      </p:sp>
      <p:sp>
        <p:nvSpPr>
          <p:cNvPr id="16387" name="Hjem 23" title="">
            <a:hlinkClick action="ppaction://hlinkshowjump?jump=firstslide"/>
          </p:cNvPr>
          <p:cNvSpPr/>
          <p:nvPr/>
        </p:nvSpPr>
        <p:spPr>
          <a:xfrm>
            <a:off x="8532813" y="6237288"/>
            <a:ext cx="431800" cy="360362"/>
          </a:xfrm>
          <a:prstGeom prst="actionButtonHome">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0">
              <a:lnSpc>
                <a:spcPct val="100000"/>
              </a:lnSpc>
              <a:spcBef>
                <a:spcPct val="0"/>
              </a:spcBef>
              <a:spcAft>
                <a:spcPct val="0"/>
              </a:spcAft>
              <a:buClrTx/>
              <a:buSzTx/>
              <a:buFontTx/>
              <a:buNone/>
            </a:pPr>
            <a:endParaRPr kumimoji="0" lang="nb-NO" altLang="en-US" sz="18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sym typeface="Wingdings" charset="2"/>
            </a:endParaRPr>
          </a:p>
        </p:txBody>
      </p:sp>
      <p:sp>
        <p:nvSpPr>
          <p:cNvPr id="16388" name="Avrundet rektangel 37"/>
          <p:cNvSpPr/>
          <p:nvPr/>
        </p:nvSpPr>
        <p:spPr>
          <a:xfrm>
            <a:off x="468313" y="1700213"/>
            <a:ext cx="3024187" cy="433387"/>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Hva er en ticstilstand?</a:t>
            </a:r>
          </a:p>
        </p:txBody>
      </p:sp>
      <p:sp>
        <p:nvSpPr>
          <p:cNvPr id="16389" name="Avrundet rektangel 38" title=""/>
          <p:cNvSpPr/>
          <p:nvPr/>
        </p:nvSpPr>
        <p:spPr>
          <a:xfrm>
            <a:off x="468313" y="2276475"/>
            <a:ext cx="3024187" cy="431800"/>
          </a:xfrm>
          <a:prstGeom prst="roundRect">
            <a:avLst>
              <a:gd name="adj" fmla="val 16667"/>
            </a:avLst>
          </a:prstGeom>
          <a:gradFill rotWithShape="1">
            <a:gsLst>
              <a:gs pos="0">
                <a:srgbClr val="BCBCBC"/>
              </a:gs>
              <a:gs pos="35001">
                <a:srgbClr val="D0D0D0"/>
              </a:gs>
              <a:gs pos="100000">
                <a:srgbClr val="EDEDED"/>
              </a:gs>
            </a:gsLst>
            <a:lin ang="16200000" scaled="1"/>
          </a:gradFill>
          <a:ln>
            <a:solidFill>
              <a:prstClr val="black"/>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0">
              <a:lnSpc>
                <a:spcPct val="100000"/>
              </a:lnSpc>
              <a:spcBef>
                <a:spcPct val="0"/>
              </a:spcBef>
              <a:spcAft>
                <a:spcPct val="0"/>
              </a:spcAft>
              <a:buClrTx/>
              <a:buSzTx/>
              <a:buFontTx/>
              <a:buNone/>
            </a:pPr>
            <a:r>
              <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Hva er Tourettes syndrom?</a:t>
            </a:r>
            <a:endParaRPr kumimoji="0" lang="nb-NO" altLang="nb-NO" sz="1400" b="0" i="0" u="none" strike="noStrike" kern="1200" cap="none" spc="0" normalizeH="0" baseline="0" noProof="0">
              <a:uLnTx/>
              <a:uFillTx/>
              <a:ea typeface="Arial" pitchFamily="34" charset="0"/>
            </a:endParaRPr>
          </a:p>
        </p:txBody>
      </p:sp>
      <p:sp>
        <p:nvSpPr>
          <p:cNvPr id="16390" name="Avrundet rektangel 40"/>
          <p:cNvSpPr/>
          <p:nvPr/>
        </p:nvSpPr>
        <p:spPr>
          <a:xfrm>
            <a:off x="468313" y="2852738"/>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Samsykelighet</a:t>
            </a:r>
          </a:p>
        </p:txBody>
      </p:sp>
      <p:sp>
        <p:nvSpPr>
          <p:cNvPr id="16391" name="Avrundet rektangel 41"/>
          <p:cNvSpPr/>
          <p:nvPr/>
        </p:nvSpPr>
        <p:spPr>
          <a:xfrm>
            <a:off x="468313" y="3429000"/>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Linker/video</a:t>
            </a:r>
          </a:p>
        </p:txBody>
      </p:sp>
      <p:sp>
        <p:nvSpPr>
          <p:cNvPr id="16392" name="Avrundet rektangel 42"/>
          <p:cNvSpPr/>
          <p:nvPr/>
        </p:nvSpPr>
        <p:spPr>
          <a:xfrm>
            <a:off x="468313" y="4005263"/>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Henvisning</a:t>
            </a:r>
          </a:p>
        </p:txBody>
      </p:sp>
      <p:grpSp>
        <p:nvGrpSpPr>
          <p:cNvPr id="16393" name="Gruppe 2" title=""/>
          <p:cNvGrpSpPr/>
          <p:nvPr/>
        </p:nvGrpSpPr>
        <p:grpSpPr>
          <a:xfrm>
            <a:off x="468313" y="549275"/>
            <a:ext cx="1736725" cy="693738"/>
            <a:chOff x="1951" y="480744"/>
            <a:chExt cx="1736735" cy="694694"/>
          </a:xfrm>
        </p:grpSpPr>
        <p:sp>
          <p:nvSpPr>
            <p:cNvPr id="16394" name="Vinkeltegn 46" title="">
              <a:hlinkClick r:id="rId2" action="ppaction://hlinksldjump"/>
            </p:cNvPr>
            <p:cNvSpPr/>
            <p:nvPr/>
          </p:nvSpPr>
          <p:spPr>
            <a:xfrm>
              <a:off x="1951" y="480744"/>
              <a:ext cx="1736735" cy="694694"/>
            </a:xfrm>
            <a:prstGeom prst="chevron">
              <a:avLst>
                <a:gd name="adj" fmla="val 50000"/>
              </a:avLst>
            </a:prstGeom>
            <a:gradFill rotWithShape="1">
              <a:gsLst>
                <a:gs pos="0">
                  <a:srgbClr val="BCBCBC"/>
                </a:gs>
                <a:gs pos="35001">
                  <a:srgbClr val="D0D0D0"/>
                </a:gs>
                <a:gs pos="100000">
                  <a:srgbClr val="EDEDED"/>
                </a:gs>
              </a:gsLst>
              <a:lin ang="16200000" scaled="1"/>
            </a:gradFill>
            <a:ln>
              <a:solidFill>
                <a:srgbClr val="000000"/>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0">
                <a:spcBef>
                  <a:spcPct val="0"/>
                </a:spcBef>
                <a:buFontTx/>
                <a:buNone/>
              </a:pPr>
              <a:endParaRPr lang="nb-NO" altLang="nb-NO" sz="1800">
                <a:ea typeface="Arial" pitchFamily="34" charset="0"/>
              </a:endParaRPr>
            </a:p>
          </p:txBody>
        </p:sp>
        <p:sp>
          <p:nvSpPr>
            <p:cNvPr id="16395" name="Vinkeltegn 4"/>
            <p:cNvSpPr/>
            <p:nvPr/>
          </p:nvSpPr>
          <p:spPr>
            <a:xfrm>
              <a:off x="349615"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Pasient/ pårørende informasjon</a:t>
              </a:r>
            </a:p>
          </p:txBody>
        </p:sp>
      </p:grpSp>
      <p:grpSp>
        <p:nvGrpSpPr>
          <p:cNvPr id="16396" name="Gruppe 3" title=""/>
          <p:cNvGrpSpPr/>
          <p:nvPr/>
        </p:nvGrpSpPr>
        <p:grpSpPr>
          <a:xfrm>
            <a:off x="2030413" y="549275"/>
            <a:ext cx="1736725" cy="693738"/>
            <a:chOff x="1565013" y="480744"/>
            <a:chExt cx="1736735" cy="694694"/>
          </a:xfrm>
        </p:grpSpPr>
        <p:sp>
          <p:nvSpPr>
            <p:cNvPr id="16397" name="Vinkeltegn 49" title="">
              <a:hlinkClick r:id="" action="ppaction://noaction"/>
            </p:cNvPr>
            <p:cNvSpPr/>
            <p:nvPr/>
          </p:nvSpPr>
          <p:spPr>
            <a:xfrm>
              <a:off x="1565013"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0">
                <a:spcBef>
                  <a:spcPct val="0"/>
                </a:spcBef>
                <a:buFontTx/>
                <a:buNone/>
              </a:pPr>
              <a:endParaRPr lang="nb-NO" altLang="nb-NO" sz="1800">
                <a:ea typeface="Arial" pitchFamily="34" charset="0"/>
              </a:endParaRPr>
            </a:p>
          </p:txBody>
        </p:sp>
        <p:sp>
          <p:nvSpPr>
            <p:cNvPr id="16398" name="Vinkeltegn 6"/>
            <p:cNvSpPr/>
            <p:nvPr/>
          </p:nvSpPr>
          <p:spPr>
            <a:xfrm>
              <a:off x="1912677"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Inntak og vurdering</a:t>
              </a:r>
            </a:p>
          </p:txBody>
        </p:sp>
      </p:grpSp>
      <p:grpSp>
        <p:nvGrpSpPr>
          <p:cNvPr id="16399" name="Gruppe 4" title=""/>
          <p:cNvGrpSpPr/>
          <p:nvPr/>
        </p:nvGrpSpPr>
        <p:grpSpPr>
          <a:xfrm>
            <a:off x="3594100" y="549275"/>
            <a:ext cx="1736725" cy="693738"/>
            <a:chOff x="3128076" y="480744"/>
            <a:chExt cx="1736735" cy="694694"/>
          </a:xfrm>
        </p:grpSpPr>
        <p:sp>
          <p:nvSpPr>
            <p:cNvPr id="16400" name="Vinkeltegn 52" title="">
              <a:hlinkClick r:id="rId3" action="ppaction://hlinksldjump"/>
            </p:cNvPr>
            <p:cNvSpPr/>
            <p:nvPr/>
          </p:nvSpPr>
          <p:spPr>
            <a:xfrm>
              <a:off x="3128076"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0">
                <a:spcBef>
                  <a:spcPct val="0"/>
                </a:spcBef>
                <a:buFontTx/>
                <a:buNone/>
              </a:pPr>
              <a:endParaRPr lang="nb-NO" altLang="nb-NO" sz="1800">
                <a:ea typeface="Arial" pitchFamily="34" charset="0"/>
              </a:endParaRPr>
            </a:p>
          </p:txBody>
        </p:sp>
        <p:sp>
          <p:nvSpPr>
            <p:cNvPr id="16401" name="Vinkeltegn 8"/>
            <p:cNvSpPr/>
            <p:nvPr/>
          </p:nvSpPr>
          <p:spPr>
            <a:xfrm>
              <a:off x="3475741"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Utredning og diagnostikk</a:t>
              </a:r>
            </a:p>
          </p:txBody>
        </p:sp>
      </p:grpSp>
      <p:grpSp>
        <p:nvGrpSpPr>
          <p:cNvPr id="16402" name="Gruppe 6" title=""/>
          <p:cNvGrpSpPr/>
          <p:nvPr/>
        </p:nvGrpSpPr>
        <p:grpSpPr>
          <a:xfrm>
            <a:off x="6719888" y="549275"/>
            <a:ext cx="1736725" cy="693738"/>
            <a:chOff x="6254200" y="480744"/>
            <a:chExt cx="1736735" cy="694694"/>
          </a:xfrm>
        </p:grpSpPr>
        <p:sp>
          <p:nvSpPr>
            <p:cNvPr id="16403" name="Vinkeltegn 55" title="">
              <a:hlinkClick r:id="rId4" action="ppaction://hlinksldjump"/>
            </p:cNvPr>
            <p:cNvSpPr/>
            <p:nvPr/>
          </p:nvSpPr>
          <p:spPr>
            <a:xfrm>
              <a:off x="6254200"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0">
                <a:spcBef>
                  <a:spcPct val="0"/>
                </a:spcBef>
                <a:buFontTx/>
                <a:buNone/>
              </a:pPr>
              <a:endParaRPr lang="nb-NO" altLang="nb-NO" sz="1800">
                <a:ea typeface="Arial" pitchFamily="34" charset="0"/>
              </a:endParaRPr>
            </a:p>
          </p:txBody>
        </p:sp>
        <p:sp>
          <p:nvSpPr>
            <p:cNvPr id="16404" name="Vinkeltegn 12"/>
            <p:cNvSpPr/>
            <p:nvPr/>
          </p:nvSpPr>
          <p:spPr>
            <a:xfrm>
              <a:off x="6601864"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Pasientforløp - oversikt</a:t>
              </a:r>
            </a:p>
          </p:txBody>
        </p:sp>
      </p:grpSp>
      <p:grpSp>
        <p:nvGrpSpPr>
          <p:cNvPr id="16405" name="Gruppe 2" title=""/>
          <p:cNvGrpSpPr/>
          <p:nvPr/>
        </p:nvGrpSpPr>
        <p:grpSpPr>
          <a:xfrm>
            <a:off x="5148263" y="549275"/>
            <a:ext cx="1736725" cy="693738"/>
            <a:chOff x="1951" y="480744"/>
            <a:chExt cx="1736735" cy="694694"/>
          </a:xfrm>
        </p:grpSpPr>
        <p:sp>
          <p:nvSpPr>
            <p:cNvPr id="16406" name="Vinkeltegn 58" title="">
              <a:hlinkClick r:id="rId5" action="ppaction://hlinksldjump"/>
            </p:cNvPr>
            <p:cNvSpPr/>
            <p:nvPr/>
          </p:nvSpPr>
          <p:spPr>
            <a:xfrm>
              <a:off x="1951"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0">
                <a:spcBef>
                  <a:spcPct val="0"/>
                </a:spcBef>
                <a:buFontTx/>
                <a:buNone/>
              </a:pPr>
              <a:endParaRPr lang="nb-NO" altLang="nb-NO" sz="1800">
                <a:ea typeface="Arial" pitchFamily="34" charset="0"/>
              </a:endParaRPr>
            </a:p>
          </p:txBody>
        </p:sp>
        <p:sp>
          <p:nvSpPr>
            <p:cNvPr id="16407" name="Vinkeltegn 4"/>
            <p:cNvSpPr/>
            <p:nvPr/>
          </p:nvSpPr>
          <p:spPr>
            <a:xfrm>
              <a:off x="349615"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Behandling og tiltak</a:t>
              </a:r>
            </a:p>
          </p:txBody>
        </p:sp>
      </p:grpSp>
    </p:spTree>
  </p:cSld>
  <p:clrMapOvr>
    <a:masterClrMapping/>
  </p:clrMapOvr>
  <p:transition/>
  <p:timing/>
</p:sld>
</file>

<file path=ppt/slides/slide5.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title=""/>
        <p:cNvGrpSpPr/>
        <p:nvPr/>
      </p:nvGrpSpPr>
      <p:grpSpPr/>
      <p:sp>
        <p:nvSpPr>
          <p:cNvPr id="17410" name="TekstSylinder 22" title=""/>
          <p:cNvSpPr/>
          <p:nvPr/>
        </p:nvSpPr>
        <p:spPr>
          <a:xfrm>
            <a:off x="3851275" y="1628775"/>
            <a:ext cx="4897438" cy="3354388"/>
          </a:xfrm>
          <a:prstGeom prst="rect">
            <a:avLst/>
          </a:prstGeom>
          <a:noFill/>
          <a:ln>
            <a:noFill/>
            <a:miter lim="800000"/>
          </a:ln>
        </p:spPr>
        <p:txBody>
          <a:bodyPr>
            <a:sp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400" b="1"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Samsykelighet</a:t>
            </a:r>
            <a:endParaRPr kumimoji="0" lang="nb-NO" altLang="nb-NO" sz="1400" b="1"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Ved Tourettes syndrom er samsykelighet svært vanlig. Det vil si at andre tilstander er tilstede i tillegg til ticstilstanden eller  Tourettes syndrom. </a:t>
            </a:r>
            <a:endPar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endParaRPr kumimoji="0" lang="nb-NO" altLang="nb-NO" sz="1100" b="0" i="0" u="sng"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100" b="1" i="0" u="sng"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Dette kan for eksempel være;</a:t>
            </a:r>
            <a:endParaRPr kumimoji="0" lang="nb-NO" altLang="nb-NO" sz="1100" b="1" i="0" u="sng"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 typeface="Arial" pitchFamily="34" charset="0"/>
              <a:buChar char="•"/>
            </a:pPr>
            <a:r>
              <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Tvangstanker og tvangshandlinger. </a:t>
            </a:r>
            <a:endPar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 typeface="Arial" pitchFamily="34" charset="0"/>
              <a:buChar char="•"/>
            </a:pPr>
            <a:r>
              <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Konsentrasjonsvansker, impulsivitet og uro (ADHD)</a:t>
            </a:r>
            <a:endPar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 typeface="Arial" pitchFamily="34" charset="0"/>
              <a:buChar char="•"/>
            </a:pPr>
            <a:r>
              <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Depresjon</a:t>
            </a:r>
            <a:endPar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 typeface="Arial" pitchFamily="34" charset="0"/>
              <a:buChar char="•"/>
            </a:pPr>
            <a:r>
              <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Sensorisk hypersensitivitet (opplever berøring, lyder, smak som sterkere enn andre)</a:t>
            </a:r>
            <a:endPar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 typeface="Arial" pitchFamily="34" charset="0"/>
              <a:buChar char="•"/>
            </a:pPr>
            <a:r>
              <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Søvnvansker</a:t>
            </a:r>
            <a:endPar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 typeface="Arial" pitchFamily="34" charset="0"/>
              <a:buChar char="•"/>
            </a:pPr>
            <a:r>
              <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Atferdsproblemer</a:t>
            </a:r>
            <a:endPar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 typeface="Arial" pitchFamily="34" charset="0"/>
              <a:buChar char="•"/>
            </a:pPr>
            <a:r>
              <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Sinne/raseri</a:t>
            </a:r>
            <a:endPar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 typeface="Arial" pitchFamily="34" charset="0"/>
              <a:buChar char="•"/>
            </a:pPr>
            <a:r>
              <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Selvskading</a:t>
            </a:r>
            <a:endPar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 typeface="Arial" pitchFamily="34" charset="0"/>
              <a:buChar char="•"/>
            </a:pPr>
            <a:r>
              <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Lærevansker og fagvansker</a:t>
            </a:r>
            <a:endPar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 typeface="Arial" pitchFamily="34" charset="0"/>
              <a:buChar char="•"/>
            </a:pPr>
            <a:r>
              <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Koprolali (banning, obskøne ord - </a:t>
            </a:r>
            <a:endPar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 typeface="Arial" pitchFamily="34" charset="0"/>
              <a:buChar char="•"/>
            </a:pPr>
            <a:r>
              <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Ekkofenomener (gjentakelse av ord/setninger)</a:t>
            </a:r>
            <a:endPar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 typeface="Arial" pitchFamily="34" charset="0"/>
              <a:buChar char="•"/>
            </a:pPr>
            <a:endPar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100" b="1"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Kun 10-15% av de med Tourettes syndrom har ikke en annen tilstand i tillegg </a:t>
            </a:r>
            <a:endParaRPr kumimoji="0" lang="nb-NO" altLang="nb-NO" sz="1100" b="1" i="0" u="none" strike="noStrike" kern="1200" cap="none" spc="0" normalizeH="0" baseline="0" noProof="0">
              <a:solidFill>
                <a:schemeClr val="tx1"/>
              </a:solidFill>
              <a:uLnTx/>
              <a:uFillTx/>
              <a:ea typeface="Arial" pitchFamily="34" charset="0"/>
            </a:endParaRPr>
          </a:p>
        </p:txBody>
      </p:sp>
      <p:sp>
        <p:nvSpPr>
          <p:cNvPr id="17411" name="Hjem 23" title="">
            <a:hlinkClick action="ppaction://hlinkshowjump?jump=firstslide"/>
          </p:cNvPr>
          <p:cNvSpPr/>
          <p:nvPr/>
        </p:nvSpPr>
        <p:spPr>
          <a:xfrm>
            <a:off x="8532813" y="6237288"/>
            <a:ext cx="431800" cy="360362"/>
          </a:xfrm>
          <a:prstGeom prst="actionButtonHome">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0">
              <a:lnSpc>
                <a:spcPct val="100000"/>
              </a:lnSpc>
              <a:spcBef>
                <a:spcPct val="0"/>
              </a:spcBef>
              <a:spcAft>
                <a:spcPct val="0"/>
              </a:spcAft>
              <a:buClrTx/>
              <a:buSzTx/>
              <a:buFontTx/>
              <a:buNone/>
            </a:pPr>
            <a:endParaRPr kumimoji="0" lang="nb-NO" altLang="en-US" sz="18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sym typeface="Wingdings" charset="2"/>
            </a:endParaRPr>
          </a:p>
        </p:txBody>
      </p:sp>
      <p:sp>
        <p:nvSpPr>
          <p:cNvPr id="17412" name="Avrundet rektangel 37"/>
          <p:cNvSpPr/>
          <p:nvPr/>
        </p:nvSpPr>
        <p:spPr>
          <a:xfrm>
            <a:off x="468313" y="1700213"/>
            <a:ext cx="3024187" cy="433387"/>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Hva er en ticstilstand?</a:t>
            </a:r>
          </a:p>
        </p:txBody>
      </p:sp>
      <p:sp>
        <p:nvSpPr>
          <p:cNvPr id="17413" name="Avrundet rektangel 38"/>
          <p:cNvSpPr/>
          <p:nvPr/>
        </p:nvSpPr>
        <p:spPr>
          <a:xfrm>
            <a:off x="468313" y="2276475"/>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Hva er Tourettes syndrom?</a:t>
            </a:r>
          </a:p>
        </p:txBody>
      </p:sp>
      <p:sp>
        <p:nvSpPr>
          <p:cNvPr id="17414" name="Avrundet rektangel 40" title=""/>
          <p:cNvSpPr/>
          <p:nvPr/>
        </p:nvSpPr>
        <p:spPr>
          <a:xfrm>
            <a:off x="468313" y="2852738"/>
            <a:ext cx="3024187" cy="431800"/>
          </a:xfrm>
          <a:prstGeom prst="roundRect">
            <a:avLst>
              <a:gd name="adj" fmla="val 16667"/>
            </a:avLst>
          </a:prstGeom>
          <a:gradFill rotWithShape="1">
            <a:gsLst>
              <a:gs pos="0">
                <a:srgbClr val="BCBCBC"/>
              </a:gs>
              <a:gs pos="35001">
                <a:srgbClr val="D0D0D0"/>
              </a:gs>
              <a:gs pos="100000">
                <a:srgbClr val="EDEDED"/>
              </a:gs>
            </a:gsLst>
            <a:lin ang="16200000" scaled="1"/>
          </a:gradFill>
          <a:ln>
            <a:solidFill>
              <a:prstClr val="black"/>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0">
              <a:lnSpc>
                <a:spcPct val="100000"/>
              </a:lnSpc>
              <a:spcBef>
                <a:spcPct val="0"/>
              </a:spcBef>
              <a:spcAft>
                <a:spcPct val="0"/>
              </a:spcAft>
              <a:buClrTx/>
              <a:buSzTx/>
              <a:buFontTx/>
              <a:buNone/>
            </a:pPr>
            <a:r>
              <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Samsykelighet</a:t>
            </a:r>
            <a:endParaRPr kumimoji="0" lang="nb-NO" altLang="nb-NO" sz="1400" b="0" i="0" u="none" strike="noStrike" kern="1200" cap="none" spc="0" normalizeH="0" baseline="0" noProof="0">
              <a:uLnTx/>
              <a:uFillTx/>
              <a:ea typeface="Arial" pitchFamily="34" charset="0"/>
            </a:endParaRPr>
          </a:p>
        </p:txBody>
      </p:sp>
      <p:sp>
        <p:nvSpPr>
          <p:cNvPr id="17415" name="Avrundet rektangel 41"/>
          <p:cNvSpPr/>
          <p:nvPr/>
        </p:nvSpPr>
        <p:spPr>
          <a:xfrm>
            <a:off x="468313" y="3429000"/>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Linker/video</a:t>
            </a:r>
          </a:p>
        </p:txBody>
      </p:sp>
      <p:sp>
        <p:nvSpPr>
          <p:cNvPr id="17416" name="Avrundet rektangel 42"/>
          <p:cNvSpPr/>
          <p:nvPr/>
        </p:nvSpPr>
        <p:spPr>
          <a:xfrm>
            <a:off x="468313" y="4005263"/>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Henvisning</a:t>
            </a:r>
          </a:p>
        </p:txBody>
      </p:sp>
      <p:grpSp>
        <p:nvGrpSpPr>
          <p:cNvPr id="17417" name="Gruppe 2" title=""/>
          <p:cNvGrpSpPr/>
          <p:nvPr/>
        </p:nvGrpSpPr>
        <p:grpSpPr>
          <a:xfrm>
            <a:off x="468313" y="549275"/>
            <a:ext cx="1736725" cy="693738"/>
            <a:chOff x="1951" y="480744"/>
            <a:chExt cx="1736735" cy="694694"/>
          </a:xfrm>
        </p:grpSpPr>
        <p:sp>
          <p:nvSpPr>
            <p:cNvPr id="17418" name="Vinkeltegn 58" title="">
              <a:hlinkClick r:id="rId2" action="ppaction://hlinksldjump"/>
            </p:cNvPr>
            <p:cNvSpPr/>
            <p:nvPr/>
          </p:nvSpPr>
          <p:spPr>
            <a:xfrm>
              <a:off x="1951" y="480744"/>
              <a:ext cx="1736735" cy="694694"/>
            </a:xfrm>
            <a:prstGeom prst="chevron">
              <a:avLst>
                <a:gd name="adj" fmla="val 50000"/>
              </a:avLst>
            </a:prstGeom>
            <a:gradFill rotWithShape="1">
              <a:gsLst>
                <a:gs pos="0">
                  <a:srgbClr val="BCBCBC"/>
                </a:gs>
                <a:gs pos="35001">
                  <a:srgbClr val="D0D0D0"/>
                </a:gs>
                <a:gs pos="100000">
                  <a:srgbClr val="EDEDED"/>
                </a:gs>
              </a:gsLst>
              <a:lin ang="16200000" scaled="1"/>
            </a:gradFill>
            <a:ln>
              <a:solidFill>
                <a:srgbClr val="000000"/>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0">
                <a:spcBef>
                  <a:spcPct val="0"/>
                </a:spcBef>
                <a:buFontTx/>
                <a:buNone/>
              </a:pPr>
              <a:endParaRPr lang="nb-NO" altLang="nb-NO" sz="1800">
                <a:ea typeface="Arial" pitchFamily="34" charset="0"/>
              </a:endParaRPr>
            </a:p>
          </p:txBody>
        </p:sp>
        <p:sp>
          <p:nvSpPr>
            <p:cNvPr id="17419" name="Vinkeltegn 4"/>
            <p:cNvSpPr/>
            <p:nvPr/>
          </p:nvSpPr>
          <p:spPr>
            <a:xfrm>
              <a:off x="349615"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Pasient/ pårørende informasjon</a:t>
              </a:r>
            </a:p>
          </p:txBody>
        </p:sp>
      </p:grpSp>
      <p:grpSp>
        <p:nvGrpSpPr>
          <p:cNvPr id="17420" name="Gruppe 3" title=""/>
          <p:cNvGrpSpPr/>
          <p:nvPr/>
        </p:nvGrpSpPr>
        <p:grpSpPr>
          <a:xfrm>
            <a:off x="2030413" y="549275"/>
            <a:ext cx="1736725" cy="693738"/>
            <a:chOff x="1565013" y="480744"/>
            <a:chExt cx="1736735" cy="694694"/>
          </a:xfrm>
        </p:grpSpPr>
        <p:sp>
          <p:nvSpPr>
            <p:cNvPr id="17421" name="Vinkeltegn 61" title="">
              <a:hlinkClick r:id="rId3" action="ppaction://hlinksldjump"/>
            </p:cNvPr>
            <p:cNvSpPr/>
            <p:nvPr/>
          </p:nvSpPr>
          <p:spPr>
            <a:xfrm>
              <a:off x="1565013"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0">
                <a:spcBef>
                  <a:spcPct val="0"/>
                </a:spcBef>
                <a:buFontTx/>
                <a:buNone/>
              </a:pPr>
              <a:endParaRPr lang="nb-NO" altLang="nb-NO" sz="1800">
                <a:ea typeface="Arial" pitchFamily="34" charset="0"/>
              </a:endParaRPr>
            </a:p>
          </p:txBody>
        </p:sp>
        <p:sp>
          <p:nvSpPr>
            <p:cNvPr id="17422" name="Vinkeltegn 6"/>
            <p:cNvSpPr/>
            <p:nvPr/>
          </p:nvSpPr>
          <p:spPr>
            <a:xfrm>
              <a:off x="1912677"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Inntak og vurdering</a:t>
              </a:r>
            </a:p>
          </p:txBody>
        </p:sp>
      </p:grpSp>
      <p:grpSp>
        <p:nvGrpSpPr>
          <p:cNvPr id="17423" name="Gruppe 4" title=""/>
          <p:cNvGrpSpPr/>
          <p:nvPr/>
        </p:nvGrpSpPr>
        <p:grpSpPr>
          <a:xfrm>
            <a:off x="3594100" y="549275"/>
            <a:ext cx="1736725" cy="693738"/>
            <a:chOff x="3128076" y="480744"/>
            <a:chExt cx="1736735" cy="694694"/>
          </a:xfrm>
        </p:grpSpPr>
        <p:sp>
          <p:nvSpPr>
            <p:cNvPr id="17424" name="Vinkeltegn 64" title="">
              <a:hlinkClick r:id="rId2" action="ppaction://hlinksldjump"/>
            </p:cNvPr>
            <p:cNvSpPr/>
            <p:nvPr/>
          </p:nvSpPr>
          <p:spPr>
            <a:xfrm>
              <a:off x="3128076"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0">
                <a:spcBef>
                  <a:spcPct val="0"/>
                </a:spcBef>
                <a:buFontTx/>
                <a:buNone/>
              </a:pPr>
              <a:endParaRPr lang="nb-NO" altLang="nb-NO" sz="1800">
                <a:ea typeface="Arial" pitchFamily="34" charset="0"/>
              </a:endParaRPr>
            </a:p>
          </p:txBody>
        </p:sp>
        <p:sp>
          <p:nvSpPr>
            <p:cNvPr id="17425" name="Vinkeltegn 8"/>
            <p:cNvSpPr/>
            <p:nvPr/>
          </p:nvSpPr>
          <p:spPr>
            <a:xfrm>
              <a:off x="3475741"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Utredning og diagnostikk</a:t>
              </a:r>
            </a:p>
          </p:txBody>
        </p:sp>
      </p:grpSp>
      <p:grpSp>
        <p:nvGrpSpPr>
          <p:cNvPr id="17426" name="Gruppe 6" title=""/>
          <p:cNvGrpSpPr/>
          <p:nvPr/>
        </p:nvGrpSpPr>
        <p:grpSpPr>
          <a:xfrm>
            <a:off x="6719888" y="549275"/>
            <a:ext cx="1736725" cy="693738"/>
            <a:chOff x="6254200" y="480744"/>
            <a:chExt cx="1736735" cy="694694"/>
          </a:xfrm>
        </p:grpSpPr>
        <p:sp>
          <p:nvSpPr>
            <p:cNvPr id="17427" name="Vinkeltegn 67" title="">
              <a:hlinkClick r:id="rId3" action="ppaction://hlinksldjump"/>
            </p:cNvPr>
            <p:cNvSpPr/>
            <p:nvPr/>
          </p:nvSpPr>
          <p:spPr>
            <a:xfrm>
              <a:off x="6254200"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0">
                <a:spcBef>
                  <a:spcPct val="0"/>
                </a:spcBef>
                <a:buFontTx/>
                <a:buNone/>
              </a:pPr>
              <a:endParaRPr lang="nb-NO" altLang="nb-NO" sz="1800">
                <a:ea typeface="Arial" pitchFamily="34" charset="0"/>
              </a:endParaRPr>
            </a:p>
          </p:txBody>
        </p:sp>
        <p:sp>
          <p:nvSpPr>
            <p:cNvPr id="17428" name="Vinkeltegn 12"/>
            <p:cNvSpPr/>
            <p:nvPr/>
          </p:nvSpPr>
          <p:spPr>
            <a:xfrm>
              <a:off x="6601864"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Pasientforløp - oversikt</a:t>
              </a:r>
            </a:p>
          </p:txBody>
        </p:sp>
      </p:grpSp>
      <p:grpSp>
        <p:nvGrpSpPr>
          <p:cNvPr id="17429" name="Gruppe 2" title=""/>
          <p:cNvGrpSpPr/>
          <p:nvPr/>
        </p:nvGrpSpPr>
        <p:grpSpPr>
          <a:xfrm>
            <a:off x="5148263" y="549275"/>
            <a:ext cx="1736725" cy="693738"/>
            <a:chOff x="1951" y="480744"/>
            <a:chExt cx="1736735" cy="694694"/>
          </a:xfrm>
        </p:grpSpPr>
        <p:sp>
          <p:nvSpPr>
            <p:cNvPr id="17430" name="Vinkeltegn 85" title="">
              <a:hlinkClick r:id="rId4" action="ppaction://hlinksldjump"/>
            </p:cNvPr>
            <p:cNvSpPr/>
            <p:nvPr/>
          </p:nvSpPr>
          <p:spPr>
            <a:xfrm>
              <a:off x="1951"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0">
                <a:spcBef>
                  <a:spcPct val="0"/>
                </a:spcBef>
                <a:buFontTx/>
                <a:buNone/>
              </a:pPr>
              <a:endParaRPr lang="nb-NO" altLang="nb-NO" sz="1800">
                <a:ea typeface="Arial" pitchFamily="34" charset="0"/>
              </a:endParaRPr>
            </a:p>
          </p:txBody>
        </p:sp>
        <p:sp>
          <p:nvSpPr>
            <p:cNvPr id="17431" name="Vinkeltegn 4"/>
            <p:cNvSpPr/>
            <p:nvPr/>
          </p:nvSpPr>
          <p:spPr>
            <a:xfrm>
              <a:off x="349615"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Behandling og tiltak</a:t>
              </a:r>
            </a:p>
          </p:txBody>
        </p:sp>
      </p:grpSp>
    </p:spTree>
  </p:cSld>
  <p:clrMapOvr>
    <a:masterClrMapping/>
  </p:clrMapOvr>
  <p:transition/>
  <p:timing/>
</p:sld>
</file>

<file path=ppt/slides/slide6.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title=""/>
        <p:cNvGrpSpPr/>
        <p:nvPr/>
      </p:nvGrpSpPr>
      <p:grpSpPr/>
      <p:sp>
        <p:nvSpPr>
          <p:cNvPr id="18434" name="TekstSylinder 22" title=""/>
          <p:cNvSpPr/>
          <p:nvPr/>
        </p:nvSpPr>
        <p:spPr>
          <a:xfrm>
            <a:off x="3851275" y="1628775"/>
            <a:ext cx="4897438" cy="4432300"/>
          </a:xfrm>
          <a:prstGeom prst="rect">
            <a:avLst/>
          </a:prstGeom>
          <a:noFill/>
          <a:ln>
            <a:noFill/>
            <a:miter lim="800000"/>
          </a:ln>
        </p:spPr>
        <p:txBody>
          <a:bodyPr>
            <a:sp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400" b="1"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Nyttige linker;</a:t>
            </a:r>
            <a:endParaRPr kumimoji="0" lang="nb-NO" altLang="nb-NO" sz="1400" b="1"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 typeface="Arial" pitchFamily="34" charset="0"/>
              <a:buChar char="•"/>
            </a:pPr>
            <a:r>
              <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hlinkClick r:id="rId2"/>
              </a:rPr>
              <a:t>Norsk Tourettes forening</a:t>
            </a:r>
            <a:endPar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hlinkClick r:id="rId2" tgtFrame="_blank"/>
            </a:endParaRPr>
          </a:p>
          <a:p>
            <a:pPr marL="0" marR="0" lvl="0" indent="0" algn="l" defTabSz="914400" rtl="0" eaLnBrk="1" fontAlgn="base" latinLnBrk="0" hangingPunct="1">
              <a:lnSpc>
                <a:spcPct val="100000"/>
              </a:lnSpc>
              <a:spcBef>
                <a:spcPct val="0"/>
              </a:spcBef>
              <a:spcAft>
                <a:spcPct val="0"/>
              </a:spcAft>
              <a:buClrTx/>
              <a:buSzTx/>
              <a:buFont typeface="Arial" pitchFamily="34" charset="0"/>
              <a:buChar char="•"/>
            </a:pPr>
            <a:endPar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 typeface="Arial" pitchFamily="34" charset="0"/>
              <a:buChar char="•"/>
            </a:pPr>
            <a:r>
              <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hlinkClick r:id="rId3"/>
              </a:rPr>
              <a:t>Nevsom - Nasjonalt kompetansesenter for</a:t>
            </a:r>
            <a:br>
              <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hlinkClick r:id="rId3"/>
              </a:rPr>
            </a:br>
            <a:r>
              <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hlinkClick r:id="rId3"/>
              </a:rPr>
              <a:t>nevroutviklingsforstyrrelser og hypersomnier — ADHD, autisme, Tourettes syndrom og hypersomnier</a:t>
            </a:r>
            <a:endPar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hlinkClick r:id="rId3" tgtFrame="_blank"/>
            </a:endParaRPr>
          </a:p>
          <a:p>
            <a:pPr marL="457200" marR="0" lvl="1" indent="0" algn="l" defTabSz="914400" rtl="0" eaLnBrk="1" fontAlgn="base" latinLnBrk="0" hangingPunct="1">
              <a:lnSpc>
                <a:spcPct val="100000"/>
              </a:lnSpc>
              <a:spcBef>
                <a:spcPct val="0"/>
              </a:spcBef>
              <a:spcAft>
                <a:spcPct val="0"/>
              </a:spcAft>
              <a:buClrTx/>
              <a:buSzTx/>
              <a:buFontTx/>
              <a:buNone/>
            </a:pPr>
            <a:endPar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 typeface="Arial" pitchFamily="34" charset="0"/>
              <a:buChar char="•"/>
            </a:pPr>
            <a:r>
              <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hlinkClick r:id="rId4"/>
              </a:rPr>
              <a:t>FFOs Rettighetssenter er et rådgivnings- og kompetansesenter i rettighetsspørsmål som gjelder personer med funksjonshemning og kronisk sykdom.</a:t>
            </a:r>
            <a:endPar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hlinkClick r:id="rId4" tgtFrame="_blank"/>
            </a:endParaRPr>
          </a:p>
          <a:p>
            <a:pPr marL="0" marR="0" lvl="0" indent="0" algn="l" defTabSz="914400" rtl="0" eaLnBrk="1" fontAlgn="base" latinLnBrk="0" hangingPunct="1">
              <a:lnSpc>
                <a:spcPct val="100000"/>
              </a:lnSpc>
              <a:spcBef>
                <a:spcPct val="0"/>
              </a:spcBef>
              <a:spcAft>
                <a:spcPct val="0"/>
              </a:spcAft>
              <a:buClrTx/>
              <a:buSzTx/>
              <a:buFont typeface="Arial" pitchFamily="34" charset="0"/>
              <a:buChar char="•"/>
            </a:pPr>
            <a:endPar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 typeface="Arial" pitchFamily="34" charset="0"/>
              <a:buChar char="•"/>
            </a:pPr>
            <a:r>
              <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hlinkClick r:id="rId5"/>
              </a:rPr>
              <a:t>Brukerhistorie</a:t>
            </a:r>
            <a:endPar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hlinkClick r:id="rId5" tgtFrame="_blank"/>
            </a:endParaRPr>
          </a:p>
          <a:p>
            <a:pPr marL="0" marR="0" lvl="0" indent="0" algn="l" defTabSz="914400" rtl="0" eaLnBrk="1" fontAlgn="base" latinLnBrk="0" hangingPunct="1">
              <a:lnSpc>
                <a:spcPct val="100000"/>
              </a:lnSpc>
              <a:spcBef>
                <a:spcPct val="0"/>
              </a:spcBef>
              <a:spcAft>
                <a:spcPct val="0"/>
              </a:spcAft>
              <a:buClrTx/>
              <a:buSzTx/>
              <a:buFontTx/>
              <a:buNone/>
            </a:pPr>
            <a:endPar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400" b="1"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Videoer</a:t>
            </a:r>
            <a:r>
              <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a:t>
            </a:r>
            <a:endPar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hlinkClick r:id="rId6"/>
              </a:rPr>
              <a:t>Hva er tics?</a:t>
            </a:r>
            <a:endPar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hlinkClick r:id="rId6" tgtFrame="_blank"/>
            </a:endParaRPr>
          </a:p>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hlinkClick r:id="rId7"/>
              </a:rPr>
              <a:t>Nesten helg ”To rette og en vrang” – Tourettes syndrom </a:t>
            </a:r>
            <a:endPar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hlinkClick r:id="rId7" tgtFrame="_blank"/>
            </a:endParaRPr>
          </a:p>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hlinkClick r:id="rId8"/>
              </a:rPr>
              <a:t>Hva er Habit Reversal Training</a:t>
            </a:r>
            <a:endPar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hlinkClick r:id="rId8" tgtFrame="_blank"/>
            </a:endParaRPr>
          </a:p>
          <a:p>
            <a:pPr marL="0" marR="0" lvl="0" indent="0" algn="l" defTabSz="914400" rtl="0" eaLnBrk="1" fontAlgn="base" latinLnBrk="0" hangingPunct="1">
              <a:lnSpc>
                <a:spcPct val="100000"/>
              </a:lnSpc>
              <a:spcBef>
                <a:spcPct val="0"/>
              </a:spcBef>
              <a:spcAft>
                <a:spcPct val="0"/>
              </a:spcAft>
              <a:buClrTx/>
              <a:buSzTx/>
              <a:buFontTx/>
              <a:buNone/>
            </a:pPr>
            <a:endPar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hlinkClick r:id="rId9"/>
              </a:rPr>
              <a:t>Kan det være tics?</a:t>
            </a:r>
            <a:endPar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hlinkClick r:id="rId9" tgtFrame="_blank"/>
            </a:endParaRPr>
          </a:p>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hlinkClick r:id="rId10"/>
              </a:rPr>
              <a:t>Tics i skolen og konsentrasjon</a:t>
            </a:r>
            <a:endPar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hlinkClick r:id="rId10" tgtFrame="_blank"/>
            </a:endParaRPr>
          </a:p>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hlinkClick r:id="rId11"/>
              </a:rPr>
              <a:t>Tourettes som livslang tilstand</a:t>
            </a:r>
            <a:endPar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hlinkClick r:id="rId11" tgtFrame="_blank"/>
            </a:endParaRPr>
          </a:p>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hlinkClick r:id="rId12"/>
              </a:rPr>
              <a:t>Det er vondt å bli stirret på</a:t>
            </a:r>
            <a:endPar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hlinkClick r:id="rId12" tgtFrame="_blank"/>
            </a:endParaRPr>
          </a:p>
          <a:p>
            <a:pPr marL="0" marR="0" lvl="0" indent="0" algn="l" defTabSz="914400" rtl="0" eaLnBrk="1" fontAlgn="base" latinLnBrk="0" hangingPunct="1">
              <a:lnSpc>
                <a:spcPct val="100000"/>
              </a:lnSpc>
              <a:spcBef>
                <a:spcPct val="0"/>
              </a:spcBef>
              <a:spcAft>
                <a:spcPct val="0"/>
              </a:spcAft>
              <a:buClrTx/>
              <a:buSzTx/>
              <a:buFontTx/>
              <a:buNone/>
            </a:pPr>
            <a:endPar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hlinkClick r:id="rId13"/>
              </a:rPr>
              <a:t>Jakten på en frisone</a:t>
            </a:r>
            <a:endPar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hlinkClick r:id="rId14" tgtFrame="_blank"/>
            </a:endParaRPr>
          </a:p>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hlinkClick r:id="rId15"/>
              </a:rPr>
              <a:t>Jeg føler jeg har funnet meg selv</a:t>
            </a:r>
            <a:endParaRPr kumimoji="0" lang="nb-NO" altLang="nb-NO" sz="1200" b="0" i="0" u="none" strike="noStrike" kern="1200" cap="none" spc="0" normalizeH="0" baseline="0" noProof="0">
              <a:solidFill>
                <a:schemeClr val="tx1"/>
              </a:solidFill>
              <a:uLnTx/>
              <a:uFillTx/>
              <a:ea typeface="Arial" pitchFamily="34" charset="0"/>
              <a:hlinkClick r:id="rId16"/>
            </a:endParaRPr>
          </a:p>
        </p:txBody>
      </p:sp>
      <p:sp>
        <p:nvSpPr>
          <p:cNvPr id="18435" name="Hjem 23" title="">
            <a:hlinkClick action="ppaction://hlinkshowjump?jump=firstslide"/>
          </p:cNvPr>
          <p:cNvSpPr/>
          <p:nvPr/>
        </p:nvSpPr>
        <p:spPr>
          <a:xfrm>
            <a:off x="8532813" y="6237288"/>
            <a:ext cx="431800" cy="360362"/>
          </a:xfrm>
          <a:prstGeom prst="actionButtonHome">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0">
              <a:lnSpc>
                <a:spcPct val="100000"/>
              </a:lnSpc>
              <a:spcBef>
                <a:spcPct val="0"/>
              </a:spcBef>
              <a:spcAft>
                <a:spcPct val="0"/>
              </a:spcAft>
              <a:buClrTx/>
              <a:buSzTx/>
              <a:buFontTx/>
              <a:buNone/>
            </a:pPr>
            <a:endParaRPr kumimoji="0" lang="nb-NO" altLang="en-US" sz="18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sym typeface="Wingdings" charset="2"/>
            </a:endParaRPr>
          </a:p>
        </p:txBody>
      </p:sp>
      <p:sp>
        <p:nvSpPr>
          <p:cNvPr id="18436" name="Avrundet rektangel 40"/>
          <p:cNvSpPr/>
          <p:nvPr/>
        </p:nvSpPr>
        <p:spPr>
          <a:xfrm>
            <a:off x="468313" y="1700213"/>
            <a:ext cx="3024187" cy="433387"/>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Hva er en ticstilstand?</a:t>
            </a:r>
          </a:p>
        </p:txBody>
      </p:sp>
      <p:sp>
        <p:nvSpPr>
          <p:cNvPr id="18437" name="Avrundet rektangel 41"/>
          <p:cNvSpPr/>
          <p:nvPr/>
        </p:nvSpPr>
        <p:spPr>
          <a:xfrm>
            <a:off x="468313" y="2276475"/>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Hva er Tourettes syndrom?</a:t>
            </a:r>
          </a:p>
        </p:txBody>
      </p:sp>
      <p:sp>
        <p:nvSpPr>
          <p:cNvPr id="18438" name="Avrundet rektangel 42"/>
          <p:cNvSpPr/>
          <p:nvPr/>
        </p:nvSpPr>
        <p:spPr>
          <a:xfrm>
            <a:off x="468313" y="2852738"/>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Samsykelighet</a:t>
            </a:r>
          </a:p>
        </p:txBody>
      </p:sp>
      <p:sp>
        <p:nvSpPr>
          <p:cNvPr id="18439" name="Avrundet rektangel 43" title=""/>
          <p:cNvSpPr/>
          <p:nvPr/>
        </p:nvSpPr>
        <p:spPr>
          <a:xfrm>
            <a:off x="468313" y="3429000"/>
            <a:ext cx="3024187" cy="431800"/>
          </a:xfrm>
          <a:prstGeom prst="roundRect">
            <a:avLst>
              <a:gd name="adj" fmla="val 16667"/>
            </a:avLst>
          </a:prstGeom>
          <a:gradFill rotWithShape="1">
            <a:gsLst>
              <a:gs pos="0">
                <a:srgbClr val="BCBCBC"/>
              </a:gs>
              <a:gs pos="35001">
                <a:srgbClr val="D0D0D0"/>
              </a:gs>
              <a:gs pos="100000">
                <a:srgbClr val="EDEDED"/>
              </a:gs>
            </a:gsLst>
            <a:lin ang="16200000" scaled="1"/>
          </a:gradFill>
          <a:ln>
            <a:solidFill>
              <a:prstClr val="black"/>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0">
              <a:lnSpc>
                <a:spcPct val="100000"/>
              </a:lnSpc>
              <a:spcBef>
                <a:spcPct val="0"/>
              </a:spcBef>
              <a:spcAft>
                <a:spcPct val="0"/>
              </a:spcAft>
              <a:buClrTx/>
              <a:buSzTx/>
              <a:buFontTx/>
              <a:buNone/>
            </a:pPr>
            <a:r>
              <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Linker/video</a:t>
            </a:r>
            <a:endParaRPr kumimoji="0" lang="nb-NO" altLang="nb-NO" sz="1400" b="0" i="0" u="none" strike="noStrike" kern="1200" cap="none" spc="0" normalizeH="0" baseline="0" noProof="0">
              <a:uLnTx/>
              <a:uFillTx/>
              <a:ea typeface="Arial" pitchFamily="34" charset="0"/>
            </a:endParaRPr>
          </a:p>
        </p:txBody>
      </p:sp>
      <p:sp>
        <p:nvSpPr>
          <p:cNvPr id="18440" name="Avrundet rektangel 44"/>
          <p:cNvSpPr/>
          <p:nvPr/>
        </p:nvSpPr>
        <p:spPr>
          <a:xfrm>
            <a:off x="468313" y="4005263"/>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Henvisning</a:t>
            </a:r>
          </a:p>
        </p:txBody>
      </p:sp>
      <p:grpSp>
        <p:nvGrpSpPr>
          <p:cNvPr id="18441" name="Gruppe 2" title=""/>
          <p:cNvGrpSpPr/>
          <p:nvPr/>
        </p:nvGrpSpPr>
        <p:grpSpPr>
          <a:xfrm>
            <a:off x="468313" y="549275"/>
            <a:ext cx="1736725" cy="693738"/>
            <a:chOff x="1951" y="480744"/>
            <a:chExt cx="1736735" cy="694694"/>
          </a:xfrm>
        </p:grpSpPr>
        <p:sp>
          <p:nvSpPr>
            <p:cNvPr id="18442" name="Vinkeltegn 45" title="">
              <a:hlinkClick r:id="rId17" action="ppaction://hlinksldjump"/>
            </p:cNvPr>
            <p:cNvSpPr/>
            <p:nvPr/>
          </p:nvSpPr>
          <p:spPr>
            <a:xfrm>
              <a:off x="1951" y="480744"/>
              <a:ext cx="1736735" cy="694694"/>
            </a:xfrm>
            <a:prstGeom prst="chevron">
              <a:avLst>
                <a:gd name="adj" fmla="val 50000"/>
              </a:avLst>
            </a:prstGeom>
            <a:gradFill rotWithShape="1">
              <a:gsLst>
                <a:gs pos="0">
                  <a:srgbClr val="BCBCBC"/>
                </a:gs>
                <a:gs pos="35001">
                  <a:srgbClr val="D0D0D0"/>
                </a:gs>
                <a:gs pos="100000">
                  <a:srgbClr val="EDEDED"/>
                </a:gs>
              </a:gsLst>
              <a:lin ang="16200000" scaled="1"/>
            </a:gradFill>
            <a:ln>
              <a:solidFill>
                <a:srgbClr val="000000"/>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0">
                <a:spcBef>
                  <a:spcPct val="0"/>
                </a:spcBef>
                <a:buFontTx/>
                <a:buNone/>
              </a:pPr>
              <a:endParaRPr lang="nb-NO" altLang="nb-NO" sz="1800">
                <a:ea typeface="Arial" pitchFamily="34" charset="0"/>
              </a:endParaRPr>
            </a:p>
          </p:txBody>
        </p:sp>
        <p:sp>
          <p:nvSpPr>
            <p:cNvPr id="18443" name="Vinkeltegn 4"/>
            <p:cNvSpPr/>
            <p:nvPr/>
          </p:nvSpPr>
          <p:spPr>
            <a:xfrm>
              <a:off x="349615"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Pasient/ pårørende informasjon</a:t>
              </a:r>
            </a:p>
          </p:txBody>
        </p:sp>
      </p:grpSp>
      <p:grpSp>
        <p:nvGrpSpPr>
          <p:cNvPr id="18444" name="Gruppe 3" title=""/>
          <p:cNvGrpSpPr/>
          <p:nvPr/>
        </p:nvGrpSpPr>
        <p:grpSpPr>
          <a:xfrm>
            <a:off x="2030413" y="549275"/>
            <a:ext cx="1736725" cy="693738"/>
            <a:chOff x="1565013" y="480744"/>
            <a:chExt cx="1736735" cy="694694"/>
          </a:xfrm>
        </p:grpSpPr>
        <p:sp>
          <p:nvSpPr>
            <p:cNvPr id="18445" name="Vinkeltegn 48" title="">
              <a:hlinkClick r:id="" action="ppaction://noaction"/>
            </p:cNvPr>
            <p:cNvSpPr/>
            <p:nvPr/>
          </p:nvSpPr>
          <p:spPr>
            <a:xfrm>
              <a:off x="1565013"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0">
                <a:spcBef>
                  <a:spcPct val="0"/>
                </a:spcBef>
                <a:buFontTx/>
                <a:buNone/>
              </a:pPr>
              <a:endParaRPr lang="nb-NO" altLang="nb-NO" sz="1800">
                <a:ea typeface="Arial" pitchFamily="34" charset="0"/>
              </a:endParaRPr>
            </a:p>
          </p:txBody>
        </p:sp>
        <p:sp>
          <p:nvSpPr>
            <p:cNvPr id="18446" name="Vinkeltegn 6"/>
            <p:cNvSpPr/>
            <p:nvPr/>
          </p:nvSpPr>
          <p:spPr>
            <a:xfrm>
              <a:off x="1912677"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Inntak og vurdering</a:t>
              </a:r>
            </a:p>
          </p:txBody>
        </p:sp>
      </p:grpSp>
      <p:grpSp>
        <p:nvGrpSpPr>
          <p:cNvPr id="18447" name="Gruppe 4" title=""/>
          <p:cNvGrpSpPr/>
          <p:nvPr/>
        </p:nvGrpSpPr>
        <p:grpSpPr>
          <a:xfrm>
            <a:off x="3594100" y="549275"/>
            <a:ext cx="1736725" cy="693738"/>
            <a:chOff x="3128076" y="480744"/>
            <a:chExt cx="1736735" cy="694694"/>
          </a:xfrm>
        </p:grpSpPr>
        <p:sp>
          <p:nvSpPr>
            <p:cNvPr id="18448" name="Vinkeltegn 51" title="">
              <a:hlinkClick r:id="rId17" action="ppaction://hlinksldjump"/>
            </p:cNvPr>
            <p:cNvSpPr/>
            <p:nvPr/>
          </p:nvSpPr>
          <p:spPr>
            <a:xfrm>
              <a:off x="3128076"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0">
                <a:spcBef>
                  <a:spcPct val="0"/>
                </a:spcBef>
                <a:buFontTx/>
                <a:buNone/>
              </a:pPr>
              <a:endParaRPr lang="nb-NO" altLang="nb-NO" sz="1800">
                <a:ea typeface="Arial" pitchFamily="34" charset="0"/>
              </a:endParaRPr>
            </a:p>
          </p:txBody>
        </p:sp>
        <p:sp>
          <p:nvSpPr>
            <p:cNvPr id="18449" name="Vinkeltegn 8"/>
            <p:cNvSpPr/>
            <p:nvPr/>
          </p:nvSpPr>
          <p:spPr>
            <a:xfrm>
              <a:off x="3475741"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Utredning og diagnostikk</a:t>
              </a:r>
            </a:p>
          </p:txBody>
        </p:sp>
      </p:grpSp>
      <p:grpSp>
        <p:nvGrpSpPr>
          <p:cNvPr id="18450" name="Gruppe 6" title=""/>
          <p:cNvGrpSpPr/>
          <p:nvPr/>
        </p:nvGrpSpPr>
        <p:grpSpPr>
          <a:xfrm>
            <a:off x="6719888" y="549275"/>
            <a:ext cx="1736725" cy="693738"/>
            <a:chOff x="6254200" y="480744"/>
            <a:chExt cx="1736735" cy="694694"/>
          </a:xfrm>
        </p:grpSpPr>
        <p:sp>
          <p:nvSpPr>
            <p:cNvPr id="18451" name="Vinkeltegn 54" title="">
              <a:hlinkClick r:id="rId18" action="ppaction://hlinksldjump"/>
            </p:cNvPr>
            <p:cNvSpPr/>
            <p:nvPr/>
          </p:nvSpPr>
          <p:spPr>
            <a:xfrm>
              <a:off x="6254200"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0">
                <a:spcBef>
                  <a:spcPct val="0"/>
                </a:spcBef>
                <a:buFontTx/>
                <a:buNone/>
              </a:pPr>
              <a:endParaRPr lang="nb-NO" altLang="nb-NO" sz="1800">
                <a:ea typeface="Arial" pitchFamily="34" charset="0"/>
              </a:endParaRPr>
            </a:p>
          </p:txBody>
        </p:sp>
        <p:sp>
          <p:nvSpPr>
            <p:cNvPr id="18452" name="Vinkeltegn 12"/>
            <p:cNvSpPr/>
            <p:nvPr/>
          </p:nvSpPr>
          <p:spPr>
            <a:xfrm>
              <a:off x="6601864"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Pasientforløp - oversikt</a:t>
              </a:r>
            </a:p>
          </p:txBody>
        </p:sp>
      </p:grpSp>
      <p:grpSp>
        <p:nvGrpSpPr>
          <p:cNvPr id="18453" name="Gruppe 2" title=""/>
          <p:cNvGrpSpPr/>
          <p:nvPr/>
        </p:nvGrpSpPr>
        <p:grpSpPr>
          <a:xfrm>
            <a:off x="5148263" y="549275"/>
            <a:ext cx="1736725" cy="693738"/>
            <a:chOff x="1951" y="480744"/>
            <a:chExt cx="1736735" cy="694694"/>
          </a:xfrm>
        </p:grpSpPr>
        <p:sp>
          <p:nvSpPr>
            <p:cNvPr id="18454" name="Vinkeltegn 57" title="">
              <a:hlinkClick r:id="rId19" action="ppaction://hlinksldjump"/>
            </p:cNvPr>
            <p:cNvSpPr/>
            <p:nvPr/>
          </p:nvSpPr>
          <p:spPr>
            <a:xfrm>
              <a:off x="1951"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0">
                <a:spcBef>
                  <a:spcPct val="0"/>
                </a:spcBef>
                <a:buFontTx/>
                <a:buNone/>
              </a:pPr>
              <a:endParaRPr lang="nb-NO" altLang="nb-NO" sz="1800">
                <a:ea typeface="Arial" pitchFamily="34" charset="0"/>
              </a:endParaRPr>
            </a:p>
          </p:txBody>
        </p:sp>
        <p:sp>
          <p:nvSpPr>
            <p:cNvPr id="18455" name="Vinkeltegn 4"/>
            <p:cNvSpPr/>
            <p:nvPr/>
          </p:nvSpPr>
          <p:spPr>
            <a:xfrm>
              <a:off x="349615"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Behandling og tiltak</a:t>
              </a:r>
            </a:p>
          </p:txBody>
        </p:sp>
      </p:grpSp>
    </p:spTree>
  </p:cSld>
  <p:clrMapOvr>
    <a:masterClrMapping/>
  </p:clrMapOvr>
  <p:transition/>
  <p:timing/>
</p:sld>
</file>

<file path=ppt/slides/slide7.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title=""/>
        <p:cNvGrpSpPr/>
        <p:nvPr/>
      </p:nvGrpSpPr>
      <p:grpSpPr/>
      <p:sp>
        <p:nvSpPr>
          <p:cNvPr id="19458" name="TekstSylinder 22" title=""/>
          <p:cNvSpPr/>
          <p:nvPr/>
        </p:nvSpPr>
        <p:spPr>
          <a:xfrm>
            <a:off x="4787900" y="1628775"/>
            <a:ext cx="3960813" cy="461963"/>
          </a:xfrm>
          <a:prstGeom prst="rect">
            <a:avLst/>
          </a:prstGeom>
          <a:noFill/>
          <a:ln>
            <a:noFill/>
            <a:miter lim="800000"/>
          </a:ln>
        </p:spPr>
        <p:txBody>
          <a:bodyPr>
            <a:sp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200">
              <a:ea typeface="Arial" pitchFamily="34" charset="0"/>
            </a:endParaRPr>
          </a:p>
          <a:p>
            <a:pPr marL="0" lvl="0" indent="0" eaLnBrk="1" hangingPunct="1">
              <a:spcBef>
                <a:spcPct val="0"/>
              </a:spcBef>
              <a:buFontTx/>
              <a:buNone/>
            </a:pPr>
            <a:endParaRPr lang="nb-NO" altLang="nb-NO" sz="1200">
              <a:ea typeface="Arial" pitchFamily="34" charset="0"/>
            </a:endParaRPr>
          </a:p>
        </p:txBody>
      </p:sp>
      <p:sp>
        <p:nvSpPr>
          <p:cNvPr id="19459" name="Hjem 23" title="">
            <a:hlinkClick action="ppaction://hlinkshowjump?jump=firstslide"/>
          </p:cNvPr>
          <p:cNvSpPr/>
          <p:nvPr/>
        </p:nvSpPr>
        <p:spPr>
          <a:xfrm>
            <a:off x="8532813" y="6237288"/>
            <a:ext cx="431800" cy="360362"/>
          </a:xfrm>
          <a:prstGeom prst="actionButtonHome">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0">
              <a:lnSpc>
                <a:spcPct val="100000"/>
              </a:lnSpc>
              <a:spcBef>
                <a:spcPct val="0"/>
              </a:spcBef>
              <a:spcAft>
                <a:spcPct val="0"/>
              </a:spcAft>
              <a:buClrTx/>
              <a:buSzTx/>
              <a:buFontTx/>
              <a:buNone/>
            </a:pPr>
            <a:endParaRPr kumimoji="0" lang="nb-NO" altLang="en-US" sz="18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sym typeface="Wingdings" charset="2"/>
            </a:endParaRPr>
          </a:p>
        </p:txBody>
      </p:sp>
      <p:sp>
        <p:nvSpPr>
          <p:cNvPr id="19460" name="TekstSylinder 41"/>
          <p:cNvSpPr txBox="1"/>
          <p:nvPr/>
        </p:nvSpPr>
        <p:spPr>
          <a:xfrm>
            <a:off x="3851275" y="1628775"/>
            <a:ext cx="5041900" cy="3186113"/>
          </a:xfrm>
          <a:prstGeom prst="rect">
            <a:avLst/>
          </a:prstGeom>
          <a:noFill/>
          <a:ln w="9525" cap="flat" cmpd="sng" algn="ctr">
            <a:noFill/>
            <a:prstDash val="solid"/>
            <a:round/>
            <a:headEnd type="none" w="med" len="med"/>
            <a:tailEnd type="none" w="med" len="med"/>
          </a:ln>
        </p:spPr>
        <p:txBody>
          <a:bodyPr>
            <a:spAutoFit/>
          </a:bodyPr>
          <a:lstStyle/>
          <a:p>
            <a:pPr marL="0" marR="0" lvl="0" indent="0" algn="l" defTabSz="914400" rtl="0" eaLnBrk="1" fontAlgn="auto" latinLnBrk="0" hangingPunct="1">
              <a:lnSpc>
                <a:spcPct val="100000"/>
              </a:lnSpc>
              <a:spcBef>
                <a:spcPct val="0"/>
              </a:spcBef>
              <a:spcAft>
                <a:spcPct val="0"/>
              </a:spcAft>
              <a:buClrTx/>
              <a:buSzTx/>
              <a:buFontTx/>
              <a:buNone/>
            </a:pPr>
            <a:r>
              <a:rPr kumimoji="0" lang="nb-NO" sz="1400" b="1" i="0" u="none" strike="noStrike" kern="1200" cap="none" spc="0" normalizeH="0" baseline="0" noProof="0">
                <a:ln>
                  <a:noFill/>
                </a:ln>
                <a:solidFill>
                  <a:schemeClr val="tx1"/>
                </a:solidFill>
                <a:uLnTx/>
                <a:uFillTx/>
                <a:latin typeface="+mn-lt" pitchFamily="34" charset="0"/>
                <a:ea typeface="+mn-ea" pitchFamily="34" charset="0"/>
                <a:cs typeface="+mn-cs"/>
              </a:rPr>
              <a:t>Henvisning</a:t>
            </a:r>
          </a:p>
          <a:p>
            <a:pPr marL="0" marR="0" lvl="0" indent="0" algn="l" defTabSz="914400" rtl="0" eaLnBrk="1" fontAlgn="auto" latinLnBrk="0" hangingPunct="1">
              <a:lnSpc>
                <a:spcPct val="100000"/>
              </a:lnSpc>
              <a:spcBef>
                <a:spcPct val="0"/>
              </a:spcBef>
              <a:spcAft>
                <a:spcPct val="0"/>
              </a:spcAft>
              <a:buClrTx/>
              <a:buSzTx/>
              <a:buFontTx/>
              <a:buNone/>
            </a:pPr>
            <a:r>
              <a:rPr kumimoji="0" lang="nb-NO" sz="1100" b="0" i="0" u="none" strike="noStrike" kern="1200" cap="none" spc="0" normalizeH="0" baseline="0" noProof="0">
                <a:ln>
                  <a:noFill/>
                </a:ln>
                <a:solidFill>
                  <a:schemeClr val="tx1"/>
                </a:solidFill>
                <a:uLnTx/>
                <a:uFillTx/>
                <a:latin typeface="+mn-lt" pitchFamily="34" charset="0"/>
                <a:ea typeface="+mn-ea" pitchFamily="34" charset="0"/>
                <a:cs typeface="+mn-cs"/>
              </a:rPr>
              <a:t>Henvisning sendes av fastlege  eller psykolog.</a:t>
            </a:r>
          </a:p>
          <a:p>
            <a:pPr marL="0" marR="0" lvl="0" indent="0" algn="l" defTabSz="914400" rtl="0" eaLnBrk="1" fontAlgn="auto" latinLnBrk="0" hangingPunct="1">
              <a:lnSpc>
                <a:spcPct val="100000"/>
              </a:lnSpc>
              <a:spcBef>
                <a:spcPct val="0"/>
              </a:spcBef>
              <a:spcAft>
                <a:spcPct val="0"/>
              </a:spcAft>
              <a:buClrTx/>
              <a:buSzTx/>
              <a:buFontTx/>
              <a:buNone/>
            </a:pPr>
            <a:endParaRPr kumimoji="0" lang="nb-NO" sz="1100" b="0" i="0" u="none" strike="noStrike" kern="1200" cap="none" spc="0" normalizeH="0" baseline="0" noProof="0">
              <a:ln>
                <a:noFill/>
              </a:ln>
              <a:solidFill>
                <a:schemeClr val="tx1"/>
              </a:solidFill>
              <a:uLnTx/>
              <a:uFillTx/>
              <a:latin typeface="+mn-lt"/>
              <a:ea typeface="+mn-ea"/>
              <a:cs typeface="+mn-cs"/>
            </a:endParaRPr>
          </a:p>
          <a:p>
            <a:pPr marL="0" marR="0" lvl="0" indent="0" algn="l" defTabSz="914400" rtl="0" eaLnBrk="1" fontAlgn="auto" latinLnBrk="0" hangingPunct="1">
              <a:lnSpc>
                <a:spcPct val="100000"/>
              </a:lnSpc>
              <a:spcBef>
                <a:spcPct val="0"/>
              </a:spcBef>
              <a:spcAft>
                <a:spcPct val="0"/>
              </a:spcAft>
              <a:buClrTx/>
              <a:buSzTx/>
              <a:buFontTx/>
              <a:buNone/>
            </a:pPr>
            <a:r>
              <a:rPr kumimoji="0" lang="nb-NO" sz="1100" b="0" i="0" u="none" strike="noStrike" kern="1200" cap="none" spc="0" normalizeH="0" baseline="0" noProof="0">
                <a:ln>
                  <a:noFill/>
                </a:ln>
                <a:solidFill>
                  <a:schemeClr val="tx1"/>
                </a:solidFill>
                <a:uLnTx/>
                <a:uFillTx/>
                <a:latin typeface="+mn-lt" pitchFamily="34" charset="0"/>
                <a:ea typeface="+mn-ea" pitchFamily="34" charset="0"/>
                <a:cs typeface="+mn-cs"/>
              </a:rPr>
              <a:t>Det kan anbefales at henvisning skrives i samsvar med</a:t>
            </a:r>
            <a:endParaRPr kumimoji="0" lang="nb-NO" sz="1100" b="1" i="0" u="none" strike="noStrike" kern="1200" cap="none" spc="0" normalizeH="0" baseline="0" noProof="0">
              <a:ln>
                <a:noFill/>
              </a:ln>
              <a:solidFill>
                <a:schemeClr val="tx1"/>
              </a:solidFill>
              <a:uLnTx/>
              <a:uFillTx/>
              <a:latin typeface="+mn-lt"/>
              <a:ea typeface="+mn-ea"/>
              <a:cs typeface="+mn-cs"/>
            </a:endParaRPr>
          </a:p>
          <a:p>
            <a:pPr marL="0" marR="0" lvl="0" indent="0" algn="l" defTabSz="914400" rtl="0" eaLnBrk="1" fontAlgn="auto" latinLnBrk="0" hangingPunct="1">
              <a:lnSpc>
                <a:spcPct val="100000"/>
              </a:lnSpc>
              <a:spcBef>
                <a:spcPct val="0"/>
              </a:spcBef>
              <a:spcAft>
                <a:spcPct val="0"/>
              </a:spcAft>
              <a:buClrTx/>
              <a:buSzTx/>
              <a:buFontTx/>
              <a:buNone/>
            </a:pPr>
            <a:r>
              <a:rPr kumimoji="0" lang="nb-NO" sz="1100" b="1" i="0" u="none" strike="noStrike" kern="1200" cap="none" spc="0" normalizeH="0" baseline="0" noProof="0">
                <a:ln>
                  <a:noFill/>
                </a:ln>
                <a:solidFill>
                  <a:schemeClr val="tx1"/>
                </a:solidFill>
                <a:uLnTx/>
                <a:uFillTx/>
                <a:latin typeface="+mn-lt" pitchFamily="34" charset="0"/>
                <a:ea typeface="+mn-ea" pitchFamily="34" charset="0"/>
                <a:cs typeface="+mn-cs"/>
                <a:hlinkClick r:id="rId2"/>
              </a:rPr>
              <a:t>Nasjonal veileder for henvisninger til spesialisthelsetjenesten</a:t>
            </a:r>
            <a:r>
              <a:rPr kumimoji="0" lang="nb-NO" sz="1100" b="1" i="0" u="none" strike="noStrike" kern="1200" cap="none" spc="0" normalizeH="0" baseline="0" noProof="0">
                <a:ln>
                  <a:noFill/>
                </a:ln>
                <a:solidFill>
                  <a:schemeClr val="tx1"/>
                </a:solidFill>
                <a:uLnTx/>
                <a:uFillTx/>
                <a:latin typeface="+mn-lt" pitchFamily="34" charset="0"/>
                <a:ea typeface="+mn-ea" pitchFamily="34" charset="0"/>
                <a:cs typeface="+mn-cs"/>
              </a:rPr>
              <a:t>, </a:t>
            </a:r>
            <a:r>
              <a:rPr kumimoji="0" lang="nb-NO" sz="1100" b="0" i="0" u="none" strike="noStrike" kern="1200" cap="none" spc="0" normalizeH="0" baseline="0" noProof="0">
                <a:ln>
                  <a:noFill/>
                </a:ln>
                <a:solidFill>
                  <a:schemeClr val="tx1"/>
                </a:solidFill>
                <a:uLnTx/>
                <a:uFillTx/>
                <a:latin typeface="+mn-lt" pitchFamily="34" charset="0"/>
                <a:ea typeface="+mn-ea" pitchFamily="34" charset="0"/>
                <a:cs typeface="+mn-cs"/>
              </a:rPr>
              <a:t>eller i samsvar med mal på </a:t>
            </a:r>
            <a:r>
              <a:rPr kumimoji="0" lang="nb-NO" sz="1100" b="0" i="0" u="none" strike="noStrike" kern="1200" cap="none" spc="0" normalizeH="0" baseline="0" noProof="0">
                <a:ln>
                  <a:noFill/>
                </a:ln>
                <a:solidFill>
                  <a:schemeClr val="tx1"/>
                </a:solidFill>
                <a:uLnTx/>
                <a:uFillTx/>
                <a:latin typeface="+mn-lt" pitchFamily="34" charset="0"/>
                <a:ea typeface="+mn-ea" pitchFamily="34" charset="0"/>
                <a:cs typeface="+mn-cs"/>
                <a:hlinkClick r:id="rId3"/>
              </a:rPr>
              <a:t>Praksisnytt</a:t>
            </a:r>
            <a:r>
              <a:rPr kumimoji="0" lang="nb-NO" sz="1100" b="0" i="0" u="none" strike="noStrike" kern="1200" cap="none" spc="0" normalizeH="0" baseline="0" noProof="0">
                <a:ln>
                  <a:noFill/>
                </a:ln>
                <a:solidFill>
                  <a:schemeClr val="tx1"/>
                </a:solidFill>
                <a:uLnTx/>
                <a:uFillTx/>
                <a:latin typeface="+mn-lt" pitchFamily="34" charset="0"/>
                <a:ea typeface="+mn-ea" pitchFamily="34" charset="0"/>
                <a:cs typeface="+mn-cs"/>
              </a:rPr>
              <a:t>.</a:t>
            </a:r>
            <a:endParaRPr kumimoji="0" lang="nb-NO" sz="1100" b="1" i="0" u="none" strike="noStrike" kern="1200" cap="none" spc="0" normalizeH="0" baseline="0" noProof="0">
              <a:ln>
                <a:noFill/>
              </a:ln>
              <a:solidFill>
                <a:schemeClr val="tx1"/>
              </a:solidFill>
              <a:uLnTx/>
              <a:uFillTx/>
              <a:latin typeface="+mn-lt"/>
              <a:ea typeface="+mn-ea"/>
              <a:cs typeface="+mn-cs"/>
            </a:endParaRPr>
          </a:p>
          <a:p>
            <a:pPr marL="0" marR="0" lvl="0" indent="0" algn="l" defTabSz="914400" rtl="0" eaLnBrk="1" fontAlgn="auto" latinLnBrk="0" hangingPunct="1">
              <a:lnSpc>
                <a:spcPct val="100000"/>
              </a:lnSpc>
              <a:spcBef>
                <a:spcPct val="0"/>
              </a:spcBef>
              <a:spcAft>
                <a:spcPct val="0"/>
              </a:spcAft>
              <a:buClrTx/>
              <a:buSzTx/>
              <a:buFontTx/>
              <a:buNone/>
            </a:pPr>
            <a:endParaRPr kumimoji="0" lang="nb-NO" sz="1100" b="1" i="0" u="none" strike="noStrike" kern="1200" cap="none" spc="0" normalizeH="0" baseline="0" noProof="0">
              <a:ln>
                <a:noFill/>
              </a:ln>
              <a:solidFill>
                <a:schemeClr val="tx1"/>
              </a:solidFill>
              <a:uLnTx/>
              <a:uFillTx/>
              <a:latin typeface="+mn-lt"/>
              <a:ea typeface="+mn-ea"/>
              <a:cs typeface="+mn-cs"/>
            </a:endParaRPr>
          </a:p>
          <a:p>
            <a:pPr marL="0" marR="0" lvl="0" indent="0" algn="l" defTabSz="914400" rtl="0" eaLnBrk="1" fontAlgn="auto" latinLnBrk="0" hangingPunct="1">
              <a:lnSpc>
                <a:spcPct val="100000"/>
              </a:lnSpc>
              <a:spcBef>
                <a:spcPct val="0"/>
              </a:spcBef>
              <a:spcAft>
                <a:spcPct val="0"/>
              </a:spcAft>
              <a:buClrTx/>
              <a:buSzTx/>
              <a:buFontTx/>
              <a:buNone/>
            </a:pPr>
            <a:r>
              <a:rPr kumimoji="0" lang="nb-NO" sz="1100" b="1" i="0" u="sng" strike="noStrike" kern="1200" cap="none" spc="0" normalizeH="0" baseline="0" noProof="0">
                <a:ln>
                  <a:noFill/>
                </a:ln>
                <a:solidFill>
                  <a:schemeClr val="tx1"/>
                </a:solidFill>
                <a:uLnTx/>
                <a:uFillTx/>
                <a:latin typeface="+mn-lt" pitchFamily="34" charset="0"/>
                <a:ea typeface="+mn-ea" pitchFamily="34" charset="0"/>
                <a:cs typeface="+mn-cs"/>
              </a:rPr>
              <a:t>Ved henvisning med mistanke om ticstilstand er det viktig å få frem følgende;</a:t>
            </a:r>
          </a:p>
          <a:p>
            <a:pPr marL="171450" marR="0" lvl="0" indent="-171450" algn="l" defTabSz="914400" rtl="0" eaLnBrk="1" fontAlgn="auto" latinLnBrk="0" hangingPunct="1">
              <a:lnSpc>
                <a:spcPct val="100000"/>
              </a:lnSpc>
              <a:spcBef>
                <a:spcPct val="0"/>
              </a:spcBef>
              <a:spcAft>
                <a:spcPct val="0"/>
              </a:spcAft>
              <a:buClrTx/>
              <a:buSzTx/>
              <a:buFont typeface="Arial" pitchFamily="34" charset="0"/>
              <a:buChar char="•"/>
            </a:pPr>
            <a:r>
              <a:rPr kumimoji="0" lang="nb-NO" sz="1100" b="0" i="0" u="none" strike="noStrike" kern="1200" cap="none" spc="0" normalizeH="0" baseline="0" noProof="0">
                <a:ln>
                  <a:noFill/>
                </a:ln>
                <a:solidFill>
                  <a:schemeClr val="tx1"/>
                </a:solidFill>
                <a:uLnTx/>
                <a:uFillTx/>
                <a:latin typeface="+mn-lt" pitchFamily="34" charset="0"/>
                <a:ea typeface="+mn-ea" pitchFamily="34" charset="0"/>
                <a:cs typeface="+mn-cs"/>
              </a:rPr>
              <a:t>hvilke tics pasienten har hatt, </a:t>
            </a:r>
          </a:p>
          <a:p>
            <a:pPr marL="171450" marR="0" lvl="0" indent="-171450" algn="l" defTabSz="914400" rtl="0" eaLnBrk="1" fontAlgn="auto" latinLnBrk="0" hangingPunct="1">
              <a:lnSpc>
                <a:spcPct val="100000"/>
              </a:lnSpc>
              <a:spcBef>
                <a:spcPct val="0"/>
              </a:spcBef>
              <a:spcAft>
                <a:spcPct val="0"/>
              </a:spcAft>
              <a:buClrTx/>
              <a:buSzTx/>
              <a:buFont typeface="Arial" pitchFamily="34" charset="0"/>
              <a:buChar char="•"/>
            </a:pPr>
            <a:r>
              <a:rPr kumimoji="0" lang="nb-NO" sz="1100" b="0" i="0" u="none" strike="noStrike" kern="1200" cap="none" spc="0" normalizeH="0" baseline="0" noProof="0">
                <a:ln>
                  <a:noFill/>
                </a:ln>
                <a:solidFill>
                  <a:schemeClr val="tx1"/>
                </a:solidFill>
                <a:uLnTx/>
                <a:uFillTx/>
                <a:latin typeface="+mn-lt" pitchFamily="34" charset="0"/>
                <a:ea typeface="+mn-ea" pitchFamily="34" charset="0"/>
                <a:cs typeface="+mn-cs"/>
              </a:rPr>
              <a:t>hvordan dette har utviklet seg over tid, </a:t>
            </a:r>
          </a:p>
          <a:p>
            <a:pPr marL="171450" marR="0" lvl="0" indent="-171450" algn="l" defTabSz="914400" rtl="0" eaLnBrk="1" fontAlgn="auto" latinLnBrk="0" hangingPunct="1">
              <a:lnSpc>
                <a:spcPct val="100000"/>
              </a:lnSpc>
              <a:spcBef>
                <a:spcPct val="0"/>
              </a:spcBef>
              <a:spcAft>
                <a:spcPct val="0"/>
              </a:spcAft>
              <a:buClrTx/>
              <a:buSzTx/>
              <a:buFont typeface="Arial" pitchFamily="34" charset="0"/>
              <a:buChar char="•"/>
            </a:pPr>
            <a:r>
              <a:rPr kumimoji="0" lang="nb-NO" sz="1100" b="0" i="0" u="none" strike="noStrike" kern="1200" cap="none" spc="0" normalizeH="0" baseline="0" noProof="0">
                <a:ln>
                  <a:noFill/>
                </a:ln>
                <a:solidFill>
                  <a:schemeClr val="tx1"/>
                </a:solidFill>
                <a:uLnTx/>
                <a:uFillTx/>
                <a:latin typeface="+mn-lt" pitchFamily="34" charset="0"/>
                <a:ea typeface="+mn-ea" pitchFamily="34" charset="0"/>
                <a:cs typeface="+mn-cs"/>
              </a:rPr>
              <a:t>samt ev. arvelighet i familien. </a:t>
            </a:r>
          </a:p>
          <a:p>
            <a:pPr marL="0" marR="0" lvl="0" indent="0" algn="l" defTabSz="914400" rtl="0" eaLnBrk="1" fontAlgn="auto" latinLnBrk="0" hangingPunct="1">
              <a:lnSpc>
                <a:spcPct val="100000"/>
              </a:lnSpc>
              <a:spcBef>
                <a:spcPct val="0"/>
              </a:spcBef>
              <a:spcAft>
                <a:spcPct val="0"/>
              </a:spcAft>
              <a:buClrTx/>
              <a:buSzTx/>
              <a:buFontTx/>
              <a:buNone/>
            </a:pPr>
            <a:endParaRPr kumimoji="0" lang="nb-NO" sz="1100" b="1" i="0" u="none" strike="noStrike" kern="1200" cap="none" spc="0" normalizeH="0" baseline="0" noProof="0">
              <a:ln>
                <a:noFill/>
              </a:ln>
              <a:solidFill>
                <a:schemeClr val="tx1"/>
              </a:solidFill>
              <a:uLnTx/>
              <a:uFillTx/>
              <a:latin typeface="+mn-lt"/>
              <a:ea typeface="+mn-ea"/>
              <a:cs typeface="+mn-cs"/>
            </a:endParaRPr>
          </a:p>
          <a:p>
            <a:pPr marL="0" marR="0" lvl="0" indent="0" algn="l" defTabSz="914400" rtl="0" eaLnBrk="1" fontAlgn="auto" latinLnBrk="0" hangingPunct="1">
              <a:lnSpc>
                <a:spcPct val="100000"/>
              </a:lnSpc>
              <a:spcBef>
                <a:spcPct val="0"/>
              </a:spcBef>
              <a:spcAft>
                <a:spcPct val="0"/>
              </a:spcAft>
              <a:buClrTx/>
              <a:buSzTx/>
              <a:buFontTx/>
              <a:buNone/>
            </a:pPr>
            <a:r>
              <a:rPr kumimoji="0" lang="nb-NO" sz="1100" b="0" i="0" u="none" strike="noStrike" kern="1200" cap="none" spc="0" normalizeH="0" baseline="0" noProof="0">
                <a:ln>
                  <a:noFill/>
                </a:ln>
                <a:solidFill>
                  <a:schemeClr val="tx1"/>
                </a:solidFill>
                <a:uLnTx/>
                <a:uFillTx/>
                <a:latin typeface="+mn-lt" pitchFamily="34" charset="0"/>
                <a:ea typeface="+mn-ea" pitchFamily="34" charset="0"/>
                <a:cs typeface="+mn-cs"/>
              </a:rPr>
              <a:t>Dersom somatisk undersøkelse er gjort av fastlege, er det å foretrekke at dette fremkommer i henvisningen.  Generell utredning forutsetter også </a:t>
            </a:r>
            <a:r>
              <a:rPr kumimoji="0" lang="nb-NO" sz="1100" b="1" i="0" u="sng" strike="noStrike" kern="1200" cap="none" spc="0" normalizeH="0" baseline="0" noProof="0">
                <a:ln>
                  <a:noFill/>
                </a:ln>
                <a:solidFill>
                  <a:schemeClr val="tx1"/>
                </a:solidFill>
                <a:uLnTx/>
                <a:uFillTx/>
                <a:latin typeface="+mn-lt" pitchFamily="34" charset="0"/>
                <a:ea typeface="+mn-ea" pitchFamily="34" charset="0"/>
                <a:cs typeface="+mn-cs"/>
              </a:rPr>
              <a:t>nevrologisk status</a:t>
            </a:r>
            <a:r>
              <a:rPr kumimoji="0" lang="nb-NO" sz="1100" b="0" i="0" u="none" strike="noStrike" kern="1200" cap="none" spc="0" normalizeH="0" baseline="0" noProof="0">
                <a:ln>
                  <a:noFill/>
                </a:ln>
                <a:solidFill>
                  <a:schemeClr val="tx1"/>
                </a:solidFill>
                <a:uLnTx/>
                <a:uFillTx/>
                <a:latin typeface="+mn-lt" pitchFamily="34" charset="0"/>
                <a:ea typeface="+mn-ea" pitchFamily="34" charset="0"/>
                <a:cs typeface="+mn-cs"/>
              </a:rPr>
              <a:t>.</a:t>
            </a:r>
          </a:p>
          <a:p>
            <a:pPr marL="0" marR="0" lvl="0" indent="0" algn="l" defTabSz="914400" rtl="0" eaLnBrk="1" fontAlgn="auto" latinLnBrk="0" hangingPunct="1">
              <a:lnSpc>
                <a:spcPct val="100000"/>
              </a:lnSpc>
              <a:spcBef>
                <a:spcPct val="0"/>
              </a:spcBef>
              <a:spcAft>
                <a:spcPct val="0"/>
              </a:spcAft>
              <a:buClrTx/>
              <a:buSzTx/>
              <a:buFont typeface="Arial" pitchFamily="34" charset="0"/>
              <a:buChar char="•"/>
            </a:pPr>
            <a:r>
              <a:rPr kumimoji="0" lang="nb-NO" sz="1100" b="0" i="0" u="none" strike="noStrike" kern="1200" cap="none" spc="0" normalizeH="0" baseline="0" noProof="0">
                <a:ln>
                  <a:noFill/>
                </a:ln>
                <a:solidFill>
                  <a:schemeClr val="tx1"/>
                </a:solidFill>
                <a:uLnTx/>
                <a:uFillTx/>
                <a:latin typeface="+mn-lt" pitchFamily="34" charset="0"/>
                <a:ea typeface="+mn-ea" pitchFamily="34" charset="0"/>
                <a:cs typeface="+mn-cs"/>
              </a:rPr>
              <a:t>EEG og MR tas kun på indikasjon.  </a:t>
            </a:r>
          </a:p>
          <a:p>
            <a:pPr marL="0" marR="0" lvl="0" indent="0" algn="l" defTabSz="914400" rtl="0" eaLnBrk="1" fontAlgn="auto" latinLnBrk="0" hangingPunct="1">
              <a:lnSpc>
                <a:spcPct val="100000"/>
              </a:lnSpc>
              <a:spcBef>
                <a:spcPct val="0"/>
              </a:spcBef>
              <a:spcAft>
                <a:spcPct val="0"/>
              </a:spcAft>
              <a:buClrTx/>
              <a:buSzTx/>
              <a:buFont typeface="Arial" pitchFamily="34" charset="0"/>
              <a:buChar char="•"/>
            </a:pPr>
            <a:endParaRPr kumimoji="0" lang="nb-NO" sz="1100" b="1" i="0" u="none" strike="noStrike" kern="1200" cap="none" spc="0" normalizeH="0" baseline="0" noProof="0">
              <a:ln>
                <a:noFill/>
              </a:ln>
              <a:solidFill>
                <a:schemeClr val="tx1"/>
              </a:solidFill>
              <a:uLnTx/>
              <a:uFillTx/>
              <a:latin typeface="+mn-lt"/>
              <a:ea typeface="+mn-ea"/>
              <a:cs typeface="+mn-cs"/>
            </a:endParaRPr>
          </a:p>
          <a:p>
            <a:pPr marL="0" marR="0" lvl="0" indent="0" algn="l" defTabSz="914400" rtl="0" eaLnBrk="1" fontAlgn="auto" latinLnBrk="0" hangingPunct="1">
              <a:lnSpc>
                <a:spcPct val="100000"/>
              </a:lnSpc>
              <a:spcBef>
                <a:spcPct val="0"/>
              </a:spcBef>
              <a:spcAft>
                <a:spcPct val="0"/>
              </a:spcAft>
              <a:buClrTx/>
              <a:buSzTx/>
              <a:buFontTx/>
              <a:buNone/>
            </a:pPr>
            <a:r>
              <a:rPr kumimoji="0" lang="nb-NO" sz="1100" b="1" i="0" u="none" strike="noStrike" kern="1200" cap="none" spc="0" normalizeH="0" baseline="0" noProof="0">
                <a:ln>
                  <a:noFill/>
                </a:ln>
                <a:solidFill>
                  <a:schemeClr val="tx1"/>
                </a:solidFill>
                <a:uLnTx/>
                <a:uFillTx/>
                <a:latin typeface="+mn-lt" pitchFamily="34" charset="0"/>
                <a:ea typeface="+mn-ea" pitchFamily="34" charset="0"/>
                <a:cs typeface="+mn-cs"/>
              </a:rPr>
              <a:t>Henvisning sendes til mottak for Klinikk for psykisk helse.</a:t>
            </a:r>
          </a:p>
          <a:p>
            <a:pPr marL="0" marR="0" lvl="0" indent="0" algn="l" defTabSz="914400" rtl="0" eaLnBrk="1" fontAlgn="auto" latinLnBrk="0" hangingPunct="1">
              <a:lnSpc>
                <a:spcPct val="100000"/>
              </a:lnSpc>
              <a:spcBef>
                <a:spcPct val="0"/>
              </a:spcBef>
              <a:spcAft>
                <a:spcPct val="0"/>
              </a:spcAft>
              <a:buClrTx/>
              <a:buSzTx/>
              <a:buFontTx/>
              <a:buNone/>
            </a:pPr>
            <a:endParaRPr kumimoji="0" lang="nb-NO" sz="1100" b="0" i="0" u="none" strike="noStrike" kern="1200" cap="none" spc="0" normalizeH="0" baseline="0" noProof="0">
              <a:ln>
                <a:noFill/>
              </a:ln>
              <a:solidFill>
                <a:schemeClr val="tx1"/>
              </a:solidFill>
              <a:uLnTx/>
              <a:uFillTx/>
              <a:latin typeface="+mn-lt"/>
              <a:ea typeface="+mn-ea"/>
              <a:cs typeface="+mn-cs"/>
            </a:endParaRPr>
          </a:p>
        </p:txBody>
      </p:sp>
      <p:sp>
        <p:nvSpPr>
          <p:cNvPr id="19461" name="Avrundet rektangel 40"/>
          <p:cNvSpPr/>
          <p:nvPr/>
        </p:nvSpPr>
        <p:spPr>
          <a:xfrm>
            <a:off x="468313" y="1700213"/>
            <a:ext cx="3024187" cy="433387"/>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Hva er en ticstilstand?</a:t>
            </a:r>
          </a:p>
        </p:txBody>
      </p:sp>
      <p:sp>
        <p:nvSpPr>
          <p:cNvPr id="19462" name="Avrundet rektangel 42"/>
          <p:cNvSpPr/>
          <p:nvPr/>
        </p:nvSpPr>
        <p:spPr>
          <a:xfrm>
            <a:off x="468313" y="2276475"/>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Hva er Tourettes syndrom?</a:t>
            </a:r>
          </a:p>
        </p:txBody>
      </p:sp>
      <p:sp>
        <p:nvSpPr>
          <p:cNvPr id="19463" name="Avrundet rektangel 43"/>
          <p:cNvSpPr/>
          <p:nvPr/>
        </p:nvSpPr>
        <p:spPr>
          <a:xfrm>
            <a:off x="468313" y="2852738"/>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Samsykelighet</a:t>
            </a:r>
          </a:p>
        </p:txBody>
      </p:sp>
      <p:sp>
        <p:nvSpPr>
          <p:cNvPr id="19464" name="Avrundet rektangel 44"/>
          <p:cNvSpPr/>
          <p:nvPr/>
        </p:nvSpPr>
        <p:spPr>
          <a:xfrm>
            <a:off x="468313" y="3429000"/>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Linker/video</a:t>
            </a:r>
          </a:p>
        </p:txBody>
      </p:sp>
      <p:sp>
        <p:nvSpPr>
          <p:cNvPr id="19465" name="Avrundet rektangel 45" title=""/>
          <p:cNvSpPr/>
          <p:nvPr/>
        </p:nvSpPr>
        <p:spPr>
          <a:xfrm>
            <a:off x="468313" y="4005263"/>
            <a:ext cx="3024187" cy="431800"/>
          </a:xfrm>
          <a:prstGeom prst="roundRect">
            <a:avLst>
              <a:gd name="adj" fmla="val 16667"/>
            </a:avLst>
          </a:prstGeom>
          <a:gradFill rotWithShape="1">
            <a:gsLst>
              <a:gs pos="0">
                <a:srgbClr val="BCBCBC"/>
              </a:gs>
              <a:gs pos="35001">
                <a:srgbClr val="D0D0D0"/>
              </a:gs>
              <a:gs pos="100000">
                <a:srgbClr val="EDEDED"/>
              </a:gs>
            </a:gsLst>
            <a:lin ang="16200000" scaled="1"/>
          </a:gradFill>
          <a:ln>
            <a:solidFill>
              <a:prstClr val="black"/>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0">
              <a:lnSpc>
                <a:spcPct val="100000"/>
              </a:lnSpc>
              <a:spcBef>
                <a:spcPct val="0"/>
              </a:spcBef>
              <a:spcAft>
                <a:spcPct val="0"/>
              </a:spcAft>
              <a:buClrTx/>
              <a:buSzTx/>
              <a:buFontTx/>
              <a:buNone/>
            </a:pPr>
            <a:r>
              <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Henvisning</a:t>
            </a:r>
            <a:endParaRPr kumimoji="0" lang="nb-NO" altLang="nb-NO" sz="1400" b="0" i="0" u="none" strike="noStrike" kern="1200" cap="none" spc="0" normalizeH="0" baseline="0" noProof="0">
              <a:uLnTx/>
              <a:uFillTx/>
              <a:ea typeface="Arial" pitchFamily="34" charset="0"/>
            </a:endParaRPr>
          </a:p>
        </p:txBody>
      </p:sp>
      <p:grpSp>
        <p:nvGrpSpPr>
          <p:cNvPr id="19466" name="Gruppe 2" title=""/>
          <p:cNvGrpSpPr/>
          <p:nvPr/>
        </p:nvGrpSpPr>
        <p:grpSpPr>
          <a:xfrm>
            <a:off x="468313" y="549275"/>
            <a:ext cx="1736725" cy="693738"/>
            <a:chOff x="1951" y="480744"/>
            <a:chExt cx="1736735" cy="694694"/>
          </a:xfrm>
        </p:grpSpPr>
        <p:sp>
          <p:nvSpPr>
            <p:cNvPr id="19467" name="Vinkeltegn 46" title="">
              <a:hlinkClick r:id="rId4" action="ppaction://hlinksldjump"/>
            </p:cNvPr>
            <p:cNvSpPr/>
            <p:nvPr/>
          </p:nvSpPr>
          <p:spPr>
            <a:xfrm>
              <a:off x="1951" y="480744"/>
              <a:ext cx="1736735" cy="694694"/>
            </a:xfrm>
            <a:prstGeom prst="chevron">
              <a:avLst>
                <a:gd name="adj" fmla="val 50000"/>
              </a:avLst>
            </a:prstGeom>
            <a:gradFill rotWithShape="1">
              <a:gsLst>
                <a:gs pos="0">
                  <a:srgbClr val="BCBCBC"/>
                </a:gs>
                <a:gs pos="35001">
                  <a:srgbClr val="D0D0D0"/>
                </a:gs>
                <a:gs pos="100000">
                  <a:srgbClr val="EDEDED"/>
                </a:gs>
              </a:gsLst>
              <a:lin ang="16200000" scaled="1"/>
            </a:gradFill>
            <a:ln>
              <a:solidFill>
                <a:srgbClr val="000000"/>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0">
                <a:spcBef>
                  <a:spcPct val="0"/>
                </a:spcBef>
                <a:buFontTx/>
                <a:buNone/>
              </a:pPr>
              <a:endParaRPr lang="nb-NO" altLang="nb-NO" sz="1800">
                <a:ea typeface="Arial" pitchFamily="34" charset="0"/>
              </a:endParaRPr>
            </a:p>
          </p:txBody>
        </p:sp>
        <p:sp>
          <p:nvSpPr>
            <p:cNvPr id="19468" name="Vinkeltegn 4"/>
            <p:cNvSpPr/>
            <p:nvPr/>
          </p:nvSpPr>
          <p:spPr>
            <a:xfrm>
              <a:off x="349615"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Pasient/ pårørende informasjon</a:t>
              </a:r>
            </a:p>
          </p:txBody>
        </p:sp>
      </p:grpSp>
      <p:grpSp>
        <p:nvGrpSpPr>
          <p:cNvPr id="19469" name="Gruppe 3" title=""/>
          <p:cNvGrpSpPr/>
          <p:nvPr/>
        </p:nvGrpSpPr>
        <p:grpSpPr>
          <a:xfrm>
            <a:off x="2030413" y="549275"/>
            <a:ext cx="1736725" cy="693738"/>
            <a:chOff x="1565013" y="480744"/>
            <a:chExt cx="1736735" cy="694694"/>
          </a:xfrm>
        </p:grpSpPr>
        <p:sp>
          <p:nvSpPr>
            <p:cNvPr id="19470" name="Vinkeltegn 49" title="">
              <a:hlinkClick r:id="" action="ppaction://noaction"/>
            </p:cNvPr>
            <p:cNvSpPr/>
            <p:nvPr/>
          </p:nvSpPr>
          <p:spPr>
            <a:xfrm>
              <a:off x="1565013"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0">
                <a:spcBef>
                  <a:spcPct val="0"/>
                </a:spcBef>
                <a:buFontTx/>
                <a:buNone/>
              </a:pPr>
              <a:endParaRPr lang="nb-NO" altLang="nb-NO" sz="1800">
                <a:ea typeface="Arial" pitchFamily="34" charset="0"/>
              </a:endParaRPr>
            </a:p>
          </p:txBody>
        </p:sp>
        <p:sp>
          <p:nvSpPr>
            <p:cNvPr id="19471" name="Vinkeltegn 6"/>
            <p:cNvSpPr/>
            <p:nvPr/>
          </p:nvSpPr>
          <p:spPr>
            <a:xfrm>
              <a:off x="1912677"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Inntak og vurdering</a:t>
              </a:r>
            </a:p>
          </p:txBody>
        </p:sp>
      </p:grpSp>
      <p:grpSp>
        <p:nvGrpSpPr>
          <p:cNvPr id="19472" name="Gruppe 4" title=""/>
          <p:cNvGrpSpPr/>
          <p:nvPr/>
        </p:nvGrpSpPr>
        <p:grpSpPr>
          <a:xfrm>
            <a:off x="3594100" y="549275"/>
            <a:ext cx="1736725" cy="693738"/>
            <a:chOff x="3128076" y="480744"/>
            <a:chExt cx="1736735" cy="694694"/>
          </a:xfrm>
        </p:grpSpPr>
        <p:sp>
          <p:nvSpPr>
            <p:cNvPr id="19473" name="Vinkeltegn 52" title="">
              <a:hlinkClick r:id="rId5" action="ppaction://hlinksldjump"/>
            </p:cNvPr>
            <p:cNvSpPr/>
            <p:nvPr/>
          </p:nvSpPr>
          <p:spPr>
            <a:xfrm>
              <a:off x="3128076"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0">
                <a:spcBef>
                  <a:spcPct val="0"/>
                </a:spcBef>
                <a:buFontTx/>
                <a:buNone/>
              </a:pPr>
              <a:endParaRPr lang="nb-NO" altLang="nb-NO" sz="1800">
                <a:ea typeface="Arial" pitchFamily="34" charset="0"/>
              </a:endParaRPr>
            </a:p>
          </p:txBody>
        </p:sp>
        <p:sp>
          <p:nvSpPr>
            <p:cNvPr id="19474" name="Vinkeltegn 8"/>
            <p:cNvSpPr/>
            <p:nvPr/>
          </p:nvSpPr>
          <p:spPr>
            <a:xfrm>
              <a:off x="3475741"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Utredning og diagnostikk</a:t>
              </a:r>
            </a:p>
          </p:txBody>
        </p:sp>
      </p:grpSp>
      <p:grpSp>
        <p:nvGrpSpPr>
          <p:cNvPr id="19475" name="Gruppe 6" title=""/>
          <p:cNvGrpSpPr/>
          <p:nvPr/>
        </p:nvGrpSpPr>
        <p:grpSpPr>
          <a:xfrm>
            <a:off x="6719888" y="549275"/>
            <a:ext cx="1736725" cy="693738"/>
            <a:chOff x="6254200" y="480744"/>
            <a:chExt cx="1736735" cy="694694"/>
          </a:xfrm>
        </p:grpSpPr>
        <p:sp>
          <p:nvSpPr>
            <p:cNvPr id="19476" name="Vinkeltegn 55" title="">
              <a:hlinkClick r:id="rId6" action="ppaction://hlinksldjump"/>
            </p:cNvPr>
            <p:cNvSpPr/>
            <p:nvPr/>
          </p:nvSpPr>
          <p:spPr>
            <a:xfrm>
              <a:off x="6254200"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0">
                <a:spcBef>
                  <a:spcPct val="0"/>
                </a:spcBef>
                <a:buFontTx/>
                <a:buNone/>
              </a:pPr>
              <a:endParaRPr lang="nb-NO" altLang="nb-NO" sz="1800">
                <a:ea typeface="Arial" pitchFamily="34" charset="0"/>
              </a:endParaRPr>
            </a:p>
          </p:txBody>
        </p:sp>
        <p:sp>
          <p:nvSpPr>
            <p:cNvPr id="19477" name="Vinkeltegn 12"/>
            <p:cNvSpPr/>
            <p:nvPr/>
          </p:nvSpPr>
          <p:spPr>
            <a:xfrm>
              <a:off x="6601864"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Pasientforløp - oversikt</a:t>
              </a:r>
            </a:p>
          </p:txBody>
        </p:sp>
      </p:grpSp>
      <p:grpSp>
        <p:nvGrpSpPr>
          <p:cNvPr id="19478" name="Gruppe 2" title=""/>
          <p:cNvGrpSpPr/>
          <p:nvPr/>
        </p:nvGrpSpPr>
        <p:grpSpPr>
          <a:xfrm>
            <a:off x="5148263" y="549275"/>
            <a:ext cx="1736725" cy="693738"/>
            <a:chOff x="1951" y="480744"/>
            <a:chExt cx="1736735" cy="694694"/>
          </a:xfrm>
        </p:grpSpPr>
        <p:sp>
          <p:nvSpPr>
            <p:cNvPr id="19479" name="Vinkeltegn 58" title="">
              <a:hlinkClick r:id="rId7" action="ppaction://hlinksldjump"/>
            </p:cNvPr>
            <p:cNvSpPr/>
            <p:nvPr/>
          </p:nvSpPr>
          <p:spPr>
            <a:xfrm>
              <a:off x="1951"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0">
                <a:spcBef>
                  <a:spcPct val="0"/>
                </a:spcBef>
                <a:buFontTx/>
                <a:buNone/>
              </a:pPr>
              <a:endParaRPr lang="nb-NO" altLang="nb-NO" sz="1800">
                <a:ea typeface="Arial" pitchFamily="34" charset="0"/>
              </a:endParaRPr>
            </a:p>
          </p:txBody>
        </p:sp>
        <p:sp>
          <p:nvSpPr>
            <p:cNvPr id="19480" name="Vinkeltegn 4"/>
            <p:cNvSpPr/>
            <p:nvPr/>
          </p:nvSpPr>
          <p:spPr>
            <a:xfrm>
              <a:off x="349615"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Behandling og tiltak</a:t>
              </a:r>
            </a:p>
          </p:txBody>
        </p:sp>
      </p:grpSp>
    </p:spTree>
  </p:cSld>
  <p:clrMapOvr>
    <a:masterClrMapping/>
  </p:clrMapOvr>
  <p:transition/>
  <p:timing/>
</p:sld>
</file>

<file path=ppt/slides/slide8.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title=""/>
        <p:cNvGrpSpPr/>
        <p:nvPr/>
      </p:nvGrpSpPr>
      <p:grpSpPr/>
      <p:sp>
        <p:nvSpPr>
          <p:cNvPr id="20482" name="Avrundet rektangel 18"/>
          <p:cNvSpPr/>
          <p:nvPr/>
        </p:nvSpPr>
        <p:spPr>
          <a:xfrm>
            <a:off x="468313" y="1700213"/>
            <a:ext cx="3024187" cy="433387"/>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Inntak og vurdering</a:t>
            </a:r>
          </a:p>
        </p:txBody>
      </p:sp>
      <p:sp>
        <p:nvSpPr>
          <p:cNvPr id="20483" name="Avrundet rektangel 22"/>
          <p:cNvSpPr/>
          <p:nvPr/>
        </p:nvSpPr>
        <p:spPr>
          <a:xfrm>
            <a:off x="468313" y="2276475"/>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Oversiktbilde – vurderinger og rettigheter</a:t>
            </a:r>
          </a:p>
        </p:txBody>
      </p:sp>
      <p:sp>
        <p:nvSpPr>
          <p:cNvPr id="20484" name="Hjem 19" title="">
            <a:hlinkClick action="ppaction://hlinkshowjump?jump=firstslide"/>
          </p:cNvPr>
          <p:cNvSpPr/>
          <p:nvPr/>
        </p:nvSpPr>
        <p:spPr>
          <a:xfrm>
            <a:off x="8532813" y="6237288"/>
            <a:ext cx="431800" cy="360362"/>
          </a:xfrm>
          <a:prstGeom prst="actionButtonHome">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0">
              <a:lnSpc>
                <a:spcPct val="100000"/>
              </a:lnSpc>
              <a:spcBef>
                <a:spcPct val="0"/>
              </a:spcBef>
              <a:spcAft>
                <a:spcPct val="0"/>
              </a:spcAft>
              <a:buClrTx/>
              <a:buSzTx/>
              <a:buFontTx/>
              <a:buNone/>
            </a:pPr>
            <a:endParaRPr kumimoji="0" lang="nb-NO" altLang="en-US" sz="18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sym typeface="Wingdings" charset="2"/>
            </a:endParaRPr>
          </a:p>
        </p:txBody>
      </p:sp>
      <p:grpSp>
        <p:nvGrpSpPr>
          <p:cNvPr id="20485" name="Gruppe 2" title=""/>
          <p:cNvGrpSpPr/>
          <p:nvPr/>
        </p:nvGrpSpPr>
        <p:grpSpPr>
          <a:xfrm>
            <a:off x="468313" y="549275"/>
            <a:ext cx="1736725" cy="693738"/>
            <a:chOff x="1951" y="480744"/>
            <a:chExt cx="1736735" cy="694694"/>
          </a:xfrm>
        </p:grpSpPr>
        <p:sp>
          <p:nvSpPr>
            <p:cNvPr id="20486" name="Vinkeltegn 37" title="">
              <a:hlinkClick r:id="rId2" action="ppaction://hlinksldjump"/>
            </p:cNvPr>
            <p:cNvSpPr/>
            <p:nvPr/>
          </p:nvSpPr>
          <p:spPr>
            <a:xfrm>
              <a:off x="1951"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0">
                <a:spcBef>
                  <a:spcPct val="0"/>
                </a:spcBef>
                <a:buFontTx/>
                <a:buNone/>
              </a:pPr>
              <a:endParaRPr lang="nb-NO" altLang="nb-NO" sz="1800">
                <a:ea typeface="Arial" pitchFamily="34" charset="0"/>
              </a:endParaRPr>
            </a:p>
          </p:txBody>
        </p:sp>
        <p:sp>
          <p:nvSpPr>
            <p:cNvPr id="20487" name="Vinkeltegn 4"/>
            <p:cNvSpPr/>
            <p:nvPr/>
          </p:nvSpPr>
          <p:spPr>
            <a:xfrm>
              <a:off x="349615"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Pasient/ pårørende informasjon</a:t>
              </a:r>
            </a:p>
          </p:txBody>
        </p:sp>
      </p:grpSp>
      <p:grpSp>
        <p:nvGrpSpPr>
          <p:cNvPr id="20488" name="Gruppe 3" title=""/>
          <p:cNvGrpSpPr/>
          <p:nvPr/>
        </p:nvGrpSpPr>
        <p:grpSpPr>
          <a:xfrm>
            <a:off x="2030413" y="549275"/>
            <a:ext cx="1736725" cy="693738"/>
            <a:chOff x="1565013" y="480744"/>
            <a:chExt cx="1736735" cy="694694"/>
          </a:xfrm>
        </p:grpSpPr>
        <p:sp>
          <p:nvSpPr>
            <p:cNvPr id="20489" name="Vinkeltegn 40" title="">
              <a:hlinkClick r:id="" action="ppaction://noaction"/>
            </p:cNvPr>
            <p:cNvSpPr/>
            <p:nvPr/>
          </p:nvSpPr>
          <p:spPr>
            <a:xfrm>
              <a:off x="1565013" y="480744"/>
              <a:ext cx="1736735" cy="694694"/>
            </a:xfrm>
            <a:prstGeom prst="chevron">
              <a:avLst>
                <a:gd name="adj" fmla="val 50000"/>
              </a:avLst>
            </a:prstGeom>
            <a:gradFill rotWithShape="1">
              <a:gsLst>
                <a:gs pos="0">
                  <a:srgbClr val="BCBCBC"/>
                </a:gs>
                <a:gs pos="35001">
                  <a:srgbClr val="D0D0D0"/>
                </a:gs>
                <a:gs pos="100000">
                  <a:srgbClr val="EDEDED"/>
                </a:gs>
              </a:gsLst>
              <a:lin ang="16200000" scaled="1"/>
            </a:gradFill>
            <a:ln>
              <a:solidFill>
                <a:srgbClr val="000000"/>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0">
                <a:spcBef>
                  <a:spcPct val="0"/>
                </a:spcBef>
                <a:buFontTx/>
                <a:buNone/>
              </a:pPr>
              <a:endParaRPr lang="nb-NO" altLang="nb-NO" sz="1800">
                <a:ea typeface="Arial" pitchFamily="34" charset="0"/>
              </a:endParaRPr>
            </a:p>
          </p:txBody>
        </p:sp>
        <p:sp>
          <p:nvSpPr>
            <p:cNvPr id="20490" name="Vinkeltegn 6"/>
            <p:cNvSpPr/>
            <p:nvPr/>
          </p:nvSpPr>
          <p:spPr>
            <a:xfrm>
              <a:off x="1912677"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Inntak og vurdering</a:t>
              </a:r>
            </a:p>
          </p:txBody>
        </p:sp>
      </p:grpSp>
      <p:grpSp>
        <p:nvGrpSpPr>
          <p:cNvPr id="20491" name="Gruppe 4" title=""/>
          <p:cNvGrpSpPr/>
          <p:nvPr/>
        </p:nvGrpSpPr>
        <p:grpSpPr>
          <a:xfrm>
            <a:off x="3594100" y="549275"/>
            <a:ext cx="1736725" cy="693738"/>
            <a:chOff x="3128076" y="480744"/>
            <a:chExt cx="1736735" cy="694694"/>
          </a:xfrm>
        </p:grpSpPr>
        <p:sp>
          <p:nvSpPr>
            <p:cNvPr id="20492" name="Vinkeltegn 43" title="">
              <a:hlinkClick r:id="rId3" action="ppaction://hlinksldjump"/>
            </p:cNvPr>
            <p:cNvSpPr/>
            <p:nvPr/>
          </p:nvSpPr>
          <p:spPr>
            <a:xfrm>
              <a:off x="3128076"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0">
                <a:spcBef>
                  <a:spcPct val="0"/>
                </a:spcBef>
                <a:buFontTx/>
                <a:buNone/>
              </a:pPr>
              <a:endParaRPr lang="nb-NO" altLang="nb-NO" sz="1800">
                <a:ea typeface="Arial" pitchFamily="34" charset="0"/>
              </a:endParaRPr>
            </a:p>
          </p:txBody>
        </p:sp>
        <p:sp>
          <p:nvSpPr>
            <p:cNvPr id="20493" name="Vinkeltegn 8"/>
            <p:cNvSpPr/>
            <p:nvPr/>
          </p:nvSpPr>
          <p:spPr>
            <a:xfrm>
              <a:off x="3475741"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Utredning og diagnostikk</a:t>
              </a:r>
            </a:p>
          </p:txBody>
        </p:sp>
      </p:grpSp>
      <p:grpSp>
        <p:nvGrpSpPr>
          <p:cNvPr id="20494" name="Gruppe 6" title=""/>
          <p:cNvGrpSpPr/>
          <p:nvPr/>
        </p:nvGrpSpPr>
        <p:grpSpPr>
          <a:xfrm>
            <a:off x="6719888" y="549275"/>
            <a:ext cx="1736725" cy="693738"/>
            <a:chOff x="6254200" y="480744"/>
            <a:chExt cx="1736735" cy="694694"/>
          </a:xfrm>
        </p:grpSpPr>
        <p:sp>
          <p:nvSpPr>
            <p:cNvPr id="20495" name="Vinkeltegn 46" title="">
              <a:hlinkClick r:id="rId4" action="ppaction://hlinksldjump"/>
            </p:cNvPr>
            <p:cNvSpPr/>
            <p:nvPr/>
          </p:nvSpPr>
          <p:spPr>
            <a:xfrm>
              <a:off x="6254200"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0">
                <a:spcBef>
                  <a:spcPct val="0"/>
                </a:spcBef>
                <a:buFontTx/>
                <a:buNone/>
              </a:pPr>
              <a:endParaRPr lang="nb-NO" altLang="nb-NO" sz="1800">
                <a:ea typeface="Arial" pitchFamily="34" charset="0"/>
              </a:endParaRPr>
            </a:p>
          </p:txBody>
        </p:sp>
        <p:sp>
          <p:nvSpPr>
            <p:cNvPr id="20496" name="Vinkeltegn 12"/>
            <p:cNvSpPr/>
            <p:nvPr/>
          </p:nvSpPr>
          <p:spPr>
            <a:xfrm>
              <a:off x="6601864"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Pasientforløp - oversikt</a:t>
              </a:r>
            </a:p>
          </p:txBody>
        </p:sp>
      </p:grpSp>
      <p:grpSp>
        <p:nvGrpSpPr>
          <p:cNvPr id="20497" name="Gruppe 2" title=""/>
          <p:cNvGrpSpPr/>
          <p:nvPr/>
        </p:nvGrpSpPr>
        <p:grpSpPr>
          <a:xfrm>
            <a:off x="5148263" y="549275"/>
            <a:ext cx="1736725" cy="693738"/>
            <a:chOff x="1951" y="480744"/>
            <a:chExt cx="1736735" cy="694694"/>
          </a:xfrm>
        </p:grpSpPr>
        <p:sp>
          <p:nvSpPr>
            <p:cNvPr id="20498" name="Vinkeltegn 49" title="">
              <a:hlinkClick r:id="rId5" action="ppaction://hlinksldjump"/>
            </p:cNvPr>
            <p:cNvSpPr/>
            <p:nvPr/>
          </p:nvSpPr>
          <p:spPr>
            <a:xfrm>
              <a:off x="1951"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0">
                <a:spcBef>
                  <a:spcPct val="0"/>
                </a:spcBef>
                <a:buFontTx/>
                <a:buNone/>
              </a:pPr>
              <a:endParaRPr lang="nb-NO" altLang="nb-NO" sz="1800">
                <a:ea typeface="Arial" pitchFamily="34" charset="0"/>
              </a:endParaRPr>
            </a:p>
          </p:txBody>
        </p:sp>
        <p:sp>
          <p:nvSpPr>
            <p:cNvPr id="20499" name="Vinkeltegn 4"/>
            <p:cNvSpPr/>
            <p:nvPr/>
          </p:nvSpPr>
          <p:spPr>
            <a:xfrm>
              <a:off x="349615"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Behandling og tiltak</a:t>
              </a:r>
            </a:p>
          </p:txBody>
        </p:sp>
      </p:grpSp>
    </p:spTree>
  </p:cSld>
  <p:clrMapOvr>
    <a:masterClrMapping/>
  </p:clrMapOvr>
  <p:transition/>
  <p:timing/>
</p:sld>
</file>

<file path=ppt/slides/slide9.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title=""/>
        <p:cNvGrpSpPr/>
        <p:nvPr/>
      </p:nvGrpSpPr>
      <p:grpSpPr/>
      <p:sp>
        <p:nvSpPr>
          <p:cNvPr id="21506" name="TekstSylinder 19" title=""/>
          <p:cNvSpPr/>
          <p:nvPr/>
        </p:nvSpPr>
        <p:spPr>
          <a:xfrm>
            <a:off x="3851275" y="1700213"/>
            <a:ext cx="5041900" cy="4586287"/>
          </a:xfrm>
          <a:prstGeom prst="rect">
            <a:avLst/>
          </a:prstGeom>
          <a:noFill/>
          <a:ln>
            <a:noFill/>
            <a:miter lim="800000"/>
          </a:ln>
        </p:spPr>
        <p:txBody>
          <a:bodyPr>
            <a:sp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400" b="1"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Inntak og vurdering</a:t>
            </a:r>
            <a:endParaRPr kumimoji="0" lang="nb-NO" altLang="nb-NO" sz="1400" b="1"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Henvisning sendt til Klinikk for psykisk helse skal vurderes av inntaksteam/vurderingsteam i den kliniske enhet som pasienten sorterer inn under. Det vil si at henvisning vurderes av et </a:t>
            </a:r>
            <a:r>
              <a:rPr kumimoji="0" lang="nb-NO" altLang="nb-NO" sz="1100" b="1"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tverrfagligteam</a:t>
            </a:r>
            <a:r>
              <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 bestående av minst en psykologspesialist og psykiater. </a:t>
            </a:r>
            <a:endPar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endPar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Vurderinger gjøres med utgangspunkt i Prioriteringsforskriften § 2 og §§2a. Med bakgrunn i dette tildeles enten </a:t>
            </a:r>
            <a:r>
              <a:rPr kumimoji="0" lang="nb-NO" altLang="nb-NO" sz="1100" b="1"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rett til helsehjelp</a:t>
            </a:r>
            <a:r>
              <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 jmf. Pasient og brukerrettighetsloven § 2-1. Eller man vurderer at det </a:t>
            </a:r>
            <a:r>
              <a:rPr kumimoji="0" lang="nb-NO" altLang="nb-NO" sz="1100" b="1"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ikke foreligger behov </a:t>
            </a:r>
            <a:r>
              <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for helsehjelp fra spesialisthelsetjenesten. Vurdering med tilbakemelding til pasient skal gjøres innen 10 dager.</a:t>
            </a:r>
            <a:endPar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endPar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100" b="1"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To punkter skal vurderes når rett til helsehjelp tildeles;</a:t>
            </a:r>
            <a:endParaRPr kumimoji="0" lang="nb-NO" altLang="nb-NO" sz="1100" b="1"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 typeface="Arial" pitchFamily="34" charset="0"/>
              <a:buChar char="•"/>
            </a:pPr>
            <a:r>
              <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Nytte av helsehjelpen</a:t>
            </a:r>
            <a:endPar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 typeface="Arial" pitchFamily="34" charset="0"/>
              <a:buChar char="•"/>
            </a:pPr>
            <a:r>
              <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Det skal være et rimelig forhold mellom kostnader og nytte</a:t>
            </a:r>
            <a:endPar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 typeface="Arial" pitchFamily="34" charset="0"/>
              <a:buChar char="•"/>
            </a:pPr>
            <a:endPar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Der det innvilges rett til helsehjelp fra spesialisthelsetjenesten, kan dette være enten </a:t>
            </a:r>
            <a:r>
              <a:rPr kumimoji="0" lang="nb-NO" altLang="nb-NO" sz="1100" b="1" i="0" u="sng"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rett til utredning </a:t>
            </a:r>
            <a:r>
              <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eller </a:t>
            </a:r>
            <a:r>
              <a:rPr kumimoji="0" lang="nb-NO" altLang="nb-NO" sz="1100" b="1" i="0" u="sng"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rett til behandling</a:t>
            </a:r>
            <a:r>
              <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 Rett til behandling gis der man er sikker på pasientforløp. Rett til utredning når det er mer uavklarte forhold og usikkerhet rundt antatt diagnose og problemstilling. </a:t>
            </a:r>
            <a:endPar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endPar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Frist for oppstart skal settes.  Fristen avhenger av vurderingen som gjøres av graden av alvorlighet. </a:t>
            </a:r>
            <a:endPar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endPar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endPar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endParaRPr kumimoji="0" lang="nb-NO" altLang="nb-NO" sz="1000" b="0" i="0" u="none" strike="noStrike" kern="1200" cap="none" spc="0" normalizeH="0" baseline="0" noProof="0">
              <a:solidFill>
                <a:schemeClr val="tx1"/>
              </a:solidFill>
              <a:uLnTx/>
              <a:uFillTx/>
              <a:ea typeface="Arial" pitchFamily="34" charset="0"/>
            </a:endParaRPr>
          </a:p>
        </p:txBody>
      </p:sp>
      <p:sp>
        <p:nvSpPr>
          <p:cNvPr id="21507" name="Hjem 21" title="">
            <a:hlinkClick action="ppaction://hlinkshowjump?jump=firstslide"/>
          </p:cNvPr>
          <p:cNvSpPr/>
          <p:nvPr/>
        </p:nvSpPr>
        <p:spPr>
          <a:xfrm>
            <a:off x="8532813" y="6381750"/>
            <a:ext cx="431800" cy="360363"/>
          </a:xfrm>
          <a:prstGeom prst="actionButtonHome">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0">
              <a:lnSpc>
                <a:spcPct val="100000"/>
              </a:lnSpc>
              <a:spcBef>
                <a:spcPct val="0"/>
              </a:spcBef>
              <a:spcAft>
                <a:spcPct val="0"/>
              </a:spcAft>
              <a:buClrTx/>
              <a:buSzTx/>
              <a:buFontTx/>
              <a:buNone/>
            </a:pPr>
            <a:endParaRPr kumimoji="0" lang="nb-NO" altLang="en-US" sz="18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sym typeface="Wingdings" charset="2"/>
            </a:endParaRPr>
          </a:p>
        </p:txBody>
      </p:sp>
      <p:sp>
        <p:nvSpPr>
          <p:cNvPr id="21508" name="Avrundet rektangel 39" title=""/>
          <p:cNvSpPr/>
          <p:nvPr/>
        </p:nvSpPr>
        <p:spPr>
          <a:xfrm>
            <a:off x="468313" y="1700213"/>
            <a:ext cx="3024187" cy="433387"/>
          </a:xfrm>
          <a:prstGeom prst="roundRect">
            <a:avLst>
              <a:gd name="adj" fmla="val 16667"/>
            </a:avLst>
          </a:prstGeom>
          <a:gradFill rotWithShape="1">
            <a:gsLst>
              <a:gs pos="0">
                <a:srgbClr val="BCBCBC"/>
              </a:gs>
              <a:gs pos="35001">
                <a:srgbClr val="D0D0D0"/>
              </a:gs>
              <a:gs pos="100000">
                <a:srgbClr val="EDEDED"/>
              </a:gs>
            </a:gsLst>
            <a:lin ang="16200000" scaled="1"/>
          </a:gradFill>
          <a:ln>
            <a:solidFill>
              <a:prstClr val="black"/>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0">
              <a:lnSpc>
                <a:spcPct val="100000"/>
              </a:lnSpc>
              <a:spcBef>
                <a:spcPct val="0"/>
              </a:spcBef>
              <a:spcAft>
                <a:spcPct val="0"/>
              </a:spcAft>
              <a:buClrTx/>
              <a:buSzTx/>
              <a:buFontTx/>
              <a:buNone/>
            </a:pPr>
            <a:r>
              <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Inntak og vurdering</a:t>
            </a:r>
            <a:endParaRPr kumimoji="0" lang="nb-NO" altLang="nb-NO" sz="1400" b="0" i="0" u="none" strike="noStrike" kern="1200" cap="none" spc="0" normalizeH="0" baseline="0" noProof="0">
              <a:uLnTx/>
              <a:uFillTx/>
              <a:ea typeface="Arial" pitchFamily="34" charset="0"/>
            </a:endParaRPr>
          </a:p>
        </p:txBody>
      </p:sp>
      <p:sp>
        <p:nvSpPr>
          <p:cNvPr id="21509" name="Avrundet rektangel 40"/>
          <p:cNvSpPr/>
          <p:nvPr/>
        </p:nvSpPr>
        <p:spPr>
          <a:xfrm>
            <a:off x="468313" y="2276475"/>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Oversiktbilde – vurderinger og rettigheter</a:t>
            </a:r>
          </a:p>
        </p:txBody>
      </p:sp>
      <p:grpSp>
        <p:nvGrpSpPr>
          <p:cNvPr id="21510" name="Gruppe 2" title=""/>
          <p:cNvGrpSpPr/>
          <p:nvPr/>
        </p:nvGrpSpPr>
        <p:grpSpPr>
          <a:xfrm>
            <a:off x="468313" y="549275"/>
            <a:ext cx="1736725" cy="693738"/>
            <a:chOff x="1951" y="480744"/>
            <a:chExt cx="1736735" cy="694694"/>
          </a:xfrm>
        </p:grpSpPr>
        <p:sp>
          <p:nvSpPr>
            <p:cNvPr id="21511" name="Vinkeltegn 38" title="">
              <a:hlinkClick r:id="rId2" action="ppaction://hlinksldjump"/>
            </p:cNvPr>
            <p:cNvSpPr/>
            <p:nvPr/>
          </p:nvSpPr>
          <p:spPr>
            <a:xfrm>
              <a:off x="1951"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0">
                <a:spcBef>
                  <a:spcPct val="0"/>
                </a:spcBef>
                <a:buFontTx/>
                <a:buNone/>
              </a:pPr>
              <a:endParaRPr lang="nb-NO" altLang="nb-NO" sz="1800">
                <a:ea typeface="Arial" pitchFamily="34" charset="0"/>
              </a:endParaRPr>
            </a:p>
          </p:txBody>
        </p:sp>
        <p:sp>
          <p:nvSpPr>
            <p:cNvPr id="21512" name="Vinkeltegn 4"/>
            <p:cNvSpPr/>
            <p:nvPr/>
          </p:nvSpPr>
          <p:spPr>
            <a:xfrm>
              <a:off x="349615"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Pasient/ pårørende informasjon</a:t>
              </a:r>
            </a:p>
          </p:txBody>
        </p:sp>
      </p:grpSp>
      <p:grpSp>
        <p:nvGrpSpPr>
          <p:cNvPr id="21513" name="Gruppe 3" title=""/>
          <p:cNvGrpSpPr/>
          <p:nvPr/>
        </p:nvGrpSpPr>
        <p:grpSpPr>
          <a:xfrm>
            <a:off x="2030413" y="549275"/>
            <a:ext cx="1736725" cy="693738"/>
            <a:chOff x="1565013" y="480744"/>
            <a:chExt cx="1736735" cy="694694"/>
          </a:xfrm>
        </p:grpSpPr>
        <p:sp>
          <p:nvSpPr>
            <p:cNvPr id="21514" name="Vinkeltegn 43" title="">
              <a:hlinkClick r:id="" action="ppaction://noaction"/>
            </p:cNvPr>
            <p:cNvSpPr/>
            <p:nvPr/>
          </p:nvSpPr>
          <p:spPr>
            <a:xfrm>
              <a:off x="1565013" y="480744"/>
              <a:ext cx="1736735" cy="694694"/>
            </a:xfrm>
            <a:prstGeom prst="chevron">
              <a:avLst>
                <a:gd name="adj" fmla="val 50000"/>
              </a:avLst>
            </a:prstGeom>
            <a:gradFill rotWithShape="1">
              <a:gsLst>
                <a:gs pos="0">
                  <a:srgbClr val="BCBCBC"/>
                </a:gs>
                <a:gs pos="35001">
                  <a:srgbClr val="D0D0D0"/>
                </a:gs>
                <a:gs pos="100000">
                  <a:srgbClr val="EDEDED"/>
                </a:gs>
              </a:gsLst>
              <a:lin ang="16200000" scaled="1"/>
            </a:gradFill>
            <a:ln>
              <a:solidFill>
                <a:srgbClr val="000000"/>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0">
                <a:spcBef>
                  <a:spcPct val="0"/>
                </a:spcBef>
                <a:buFontTx/>
                <a:buNone/>
              </a:pPr>
              <a:endParaRPr lang="nb-NO" altLang="nb-NO" sz="1800">
                <a:ea typeface="Arial" pitchFamily="34" charset="0"/>
              </a:endParaRPr>
            </a:p>
          </p:txBody>
        </p:sp>
        <p:sp>
          <p:nvSpPr>
            <p:cNvPr id="21515" name="Vinkeltegn 6"/>
            <p:cNvSpPr/>
            <p:nvPr/>
          </p:nvSpPr>
          <p:spPr>
            <a:xfrm>
              <a:off x="1912677"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Inntak og vurdering</a:t>
              </a:r>
            </a:p>
          </p:txBody>
        </p:sp>
      </p:grpSp>
      <p:grpSp>
        <p:nvGrpSpPr>
          <p:cNvPr id="21516" name="Gruppe 4" title=""/>
          <p:cNvGrpSpPr/>
          <p:nvPr/>
        </p:nvGrpSpPr>
        <p:grpSpPr>
          <a:xfrm>
            <a:off x="3594100" y="549275"/>
            <a:ext cx="1736725" cy="693738"/>
            <a:chOff x="3128076" y="480744"/>
            <a:chExt cx="1736735" cy="694694"/>
          </a:xfrm>
        </p:grpSpPr>
        <p:sp>
          <p:nvSpPr>
            <p:cNvPr id="21517" name="Vinkeltegn 46" title="">
              <a:hlinkClick r:id="rId3" action="ppaction://hlinksldjump"/>
            </p:cNvPr>
            <p:cNvSpPr/>
            <p:nvPr/>
          </p:nvSpPr>
          <p:spPr>
            <a:xfrm>
              <a:off x="3128076"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0">
                <a:spcBef>
                  <a:spcPct val="0"/>
                </a:spcBef>
                <a:buFontTx/>
                <a:buNone/>
              </a:pPr>
              <a:endParaRPr lang="nb-NO" altLang="nb-NO" sz="1800">
                <a:ea typeface="Arial" pitchFamily="34" charset="0"/>
              </a:endParaRPr>
            </a:p>
          </p:txBody>
        </p:sp>
        <p:sp>
          <p:nvSpPr>
            <p:cNvPr id="21518" name="Vinkeltegn 8"/>
            <p:cNvSpPr/>
            <p:nvPr/>
          </p:nvSpPr>
          <p:spPr>
            <a:xfrm>
              <a:off x="3475741"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Utredning og diagnostikk</a:t>
              </a:r>
            </a:p>
          </p:txBody>
        </p:sp>
      </p:grpSp>
      <p:grpSp>
        <p:nvGrpSpPr>
          <p:cNvPr id="21519" name="Gruppe 6" title=""/>
          <p:cNvGrpSpPr/>
          <p:nvPr/>
        </p:nvGrpSpPr>
        <p:grpSpPr>
          <a:xfrm>
            <a:off x="6719888" y="549275"/>
            <a:ext cx="1736725" cy="693738"/>
            <a:chOff x="6254200" y="480744"/>
            <a:chExt cx="1736735" cy="694694"/>
          </a:xfrm>
        </p:grpSpPr>
        <p:sp>
          <p:nvSpPr>
            <p:cNvPr id="21520" name="Vinkeltegn 49" title="">
              <a:hlinkClick r:id="rId4" action="ppaction://hlinksldjump"/>
            </p:cNvPr>
            <p:cNvSpPr/>
            <p:nvPr/>
          </p:nvSpPr>
          <p:spPr>
            <a:xfrm>
              <a:off x="6254200"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0">
                <a:spcBef>
                  <a:spcPct val="0"/>
                </a:spcBef>
                <a:buFontTx/>
                <a:buNone/>
              </a:pPr>
              <a:endParaRPr lang="nb-NO" altLang="nb-NO" sz="1800">
                <a:ea typeface="Arial" pitchFamily="34" charset="0"/>
              </a:endParaRPr>
            </a:p>
          </p:txBody>
        </p:sp>
        <p:sp>
          <p:nvSpPr>
            <p:cNvPr id="21521" name="Vinkeltegn 12"/>
            <p:cNvSpPr/>
            <p:nvPr/>
          </p:nvSpPr>
          <p:spPr>
            <a:xfrm>
              <a:off x="6601864"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Pasientforløp - oversikt</a:t>
              </a:r>
            </a:p>
          </p:txBody>
        </p:sp>
      </p:grpSp>
      <p:grpSp>
        <p:nvGrpSpPr>
          <p:cNvPr id="21522" name="Gruppe 2" title=""/>
          <p:cNvGrpSpPr/>
          <p:nvPr/>
        </p:nvGrpSpPr>
        <p:grpSpPr>
          <a:xfrm>
            <a:off x="5148263" y="549275"/>
            <a:ext cx="1736725" cy="693738"/>
            <a:chOff x="1951" y="480744"/>
            <a:chExt cx="1736735" cy="694694"/>
          </a:xfrm>
        </p:grpSpPr>
        <p:sp>
          <p:nvSpPr>
            <p:cNvPr id="21523" name="Vinkeltegn 52" title="">
              <a:hlinkClick r:id="rId5" action="ppaction://hlinksldjump"/>
            </p:cNvPr>
            <p:cNvSpPr/>
            <p:nvPr/>
          </p:nvSpPr>
          <p:spPr>
            <a:xfrm>
              <a:off x="1951"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0">
                <a:spcBef>
                  <a:spcPct val="0"/>
                </a:spcBef>
                <a:buFontTx/>
                <a:buNone/>
              </a:pPr>
              <a:endParaRPr lang="nb-NO" altLang="nb-NO" sz="1800">
                <a:ea typeface="Arial" pitchFamily="34" charset="0"/>
              </a:endParaRPr>
            </a:p>
          </p:txBody>
        </p:sp>
        <p:sp>
          <p:nvSpPr>
            <p:cNvPr id="21524" name="Vinkeltegn 4"/>
            <p:cNvSpPr/>
            <p:nvPr/>
          </p:nvSpPr>
          <p:spPr>
            <a:xfrm>
              <a:off x="349615"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Behandling og tiltak</a:t>
              </a:r>
            </a:p>
          </p:txBody>
        </p:sp>
      </p:grpSp>
    </p:spTree>
  </p:cSld>
  <p:clrMapOvr>
    <a:masterClrMapping/>
  </p:clrMapOvr>
  <p:transition/>
  <p:timing/>
</p:sld>
</file>

<file path=ppt/tags/tag1.xml><?xml version="1.0" encoding="utf-8"?>
<p:tagLst xmlns:p="http://schemas.openxmlformats.org/presentationml/2006/main">
  <p:tag name="AS_NET" val="4.0.30319.42000"/>
  <p:tag name="AS_OS" val="Microsoft Windows NT 10.0.17763.0"/>
  <p:tag name="AS_RELEASE_DATE" val="2023.05.14"/>
  <p:tag name="AS_TITLE" val="Aspose.Slides for .NET 4.0 Client Profile"/>
  <p:tag name="AS_VERSION" val="23.5"/>
</p:tagLst>
</file>

<file path=ppt/theme/theme1.xml><?xml version="1.0" encoding="utf-8"?>
<a:theme xmlns:r="http://schemas.openxmlformats.org/officeDocument/2006/relationships" xmlns:a="http://schemas.openxmlformats.org/drawingml/2006/main" name="Office-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Calibri"/>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Calibri"/>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heme>
</file>

<file path=ppt/theme/theme2.xml><?xml version="1.0" encoding="utf-8"?>
<a:theme xmlns:r="http://schemas.openxmlformats.org/officeDocument/2006/relationships" xmlns:a="http://schemas.openxmlformats.org/drawingml/2006/main" name="Office-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Calibri"/>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Calibri"/>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heme>
</file>

<file path=docProps/app.xml><?xml version="1.0" encoding="utf-8"?>
<Properties xmlns:vt="http://schemas.openxmlformats.org/officeDocument/2006/docPropsVTypes" xmlns="http://schemas.openxmlformats.org/officeDocument/2006/extended-properties">
  <Company>Helse Sør-Øst RHF</Company>
  <PresentationFormat>On-screen Show (4:3)</PresentationFormat>
  <Paragraphs>584</Paragraphs>
  <Slides>30</Slides>
  <Notes>4</Notes>
  <TotalTime>3008</TotalTime>
  <HiddenSlides>0</HiddenSlides>
  <MMClips>0</MMClips>
  <ScaleCrop>0</ScaleCrop>
  <HeadingPairs>
    <vt:vector baseType="variant" size="6">
      <vt:variant>
        <vt:lpstr>Fonts used</vt:lpstr>
      </vt:variant>
      <vt:variant>
        <vt:i4>3</vt:i4>
      </vt:variant>
      <vt:variant>
        <vt:lpstr>Theme</vt:lpstr>
      </vt:variant>
      <vt:variant>
        <vt:i4>1</vt:i4>
      </vt:variant>
      <vt:variant>
        <vt:lpstr>Slide Titles</vt:lpstr>
      </vt:variant>
      <vt:variant>
        <vt:i4>30</vt:i4>
      </vt:variant>
    </vt:vector>
  </HeadingPairs>
  <TitlesOfParts>
    <vt:vector baseType="lpstr" size="34">
      <vt:lpstr>Arial</vt:lpstr>
      <vt:lpstr>Calibri</vt:lpstr>
      <vt:lpstr>Wingdings</vt:lpstr>
      <vt:lpstr>Office-tema</vt:lpstr>
      <vt:lpstr>Pasientforløp Tourettes Syndrom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0</LinksUpToDate>
  <SharedDoc>0</SharedDoc>
  <HyperlinksChanged>0</HyperlinksChanged>
  <Application>Aspose.Slides for .NET</Application>
  <AppVersion>23.0500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Lysbilde 1</dc:title>
  <dc:creator>greile</dc:creator>
  <dc:description>EK_Avdeling¤2#4¤2# ¤3#EK_Avsnitt¤2#4¤2# ¤3#EK_Bedriftsnavn¤2#1¤2#Sørlandet sykehus HF¤3#EK_GjelderFra¤2#0¤2# ¤3#EK_KlGjelderFra¤2#0¤2# ¤3#EK_Opprettet¤2#0¤2#07.06.2016¤3#EK_Utgitt¤2#0¤2#23.06.2016¤3#EK_IBrukDato¤2#0¤2#28.03.2022¤3#EK_DokumentID¤2#0¤2#D41900¤3#EK_DokTittel¤2#0¤2#Behandlingslinje - Tourettes Syndrom¤3#EK_DokType¤2#0¤2#Generelt dokument¤3#EK_DocLvlShort¤2#0¤2# ¤3#EK_DocLevel¤2#0¤2# ¤3#EK_EksRef¤2#2¤2# 0¤3#EK_Erstatter¤2#0¤2#4.00¤3#EK_ErstatterD¤2#0¤2#28.03.2022¤3#EK_Signatur¤2#0¤2#¤3#EK_Verifisert¤2#0¤2#¤3#EK_Hørt¤2#0¤2#¤3#EK_AuditReview¤2#2¤2#¤3#EK_AuditApprove¤2#2¤2#¤3#EK_Gradering¤2#0¤2#Åpen¤3#EK_Gradnr¤2#4¤2#0¤3#EK_Kapittel¤2#4¤2# ¤3#EK_Referanse¤2#2¤2# 20I.3.12-26Førerkortvurderinger og meldeplikt (trafikkmedisin) i SSHF41750dok41750.docx¤1#II.KPH.1.1.1-1EK ny forside41188dok41188.docx¤1#II.KPH.2.4.1-1Anamnese KPH - Veiledning31127dok31127.docx¤1#II.KPH.2.4.1-18SCL90R - Skjema22467dok22467.pdf¤1#II.KPH.2.4.1-24Kiddie - SADS27866dok27866.docx¤1#II.KPH.2.4.1-25AQ - The Autism-Spectrum Qoutient27867http://nevro.legehandboka.no/skjema/skaringsskjema/aq-autism-spectrum-quotient-47398.html¤1#II.KPH.2.4.1-31WPPSI/WISC IV/WAIS-IV - lenke27876dok27876.docx¤1#II.KPH.2.4.1-34ASEBA - lenke27896dok27896.docx¤1#II.KPH.2.4.1-76Mini - plus41872¤1#II.KPH.2.4.1-77Kartlegging av "triggere" - tvang, tics, raseri, sinne41901dok41901.pdf¤1#II.KPH.2.4.1-80YGTSS Norsk versjon - skåringsverktøy tourettes syndrom41968dok41968.pdf¤1#II.KPH.2.4.1-81TSSR - selvrapportering tics41969dok41969.pdf¤1#II.KPH.2.4.1-82SNAP IV - skåringsverktøy tourettes syndrom41970dok41970.pdf¤1#II.KPH.2.4.1-83ASRS - selvrapportering ADHD voksen - lenke41972http://www.helsebiblioteket.no/psykisk-helse/skaringsverktoy¤1#II.KPH.2.4.1-84Ticsanamnese42010dok42010.docx¤1#II.KPH.2.4.1-85Tics registrering42012dok42012.pdf¤1#II.KPH.2.4.1-87Y-BOCS - skåringsverktøy OCD42022dok42022.pdf¤1#II.KPH.2.4.2-23Utredning - Standard utreding voksne KPH40598dok40598.ppt¤1#II.KPH.4.1-34Nasjonal veileder for henvsininger til spesialisthelsetjenesten41698https://helsedirektoratet.no/retningslinjer/henvisningsveileder¤1#II.KPH.4.1-35Førerkortveileder - psykologforeningen41549http://www.psykologforeningen.no/medlem/foererkortveileder¤1#¤3#EK_RefNr¤2#0¤2#II.KPH.3.12-1¤3#EK_Revisjon¤2#0¤2#5.00¤3#EK_Ansvarlig¤2#0¤2#Martin Rafoss¤3#EK_SkrevetAv¤2#0¤2#Faggruppe¤3#EK_DokAnsvNavn¤2#0¤2#Gro Merete Eilertsen¤3#EK_UText2¤2#0¤2# ¤3#EK_UText3¤2#0¤2# ¤3#EK_UText4¤2#0¤2# ¤3#EK_Status¤2#0¤2#Til godkj.(rev)¤3#EK_Stikkord¤2#0¤2#¤3#EK_SuperStikkord¤2#0¤2#¤3#EK_Rapport¤2#3¤2#¤3#EK_EKPrintMerke¤2#0¤2#¤3#EK_Watermark¤2#0¤2#¤3#EK_Utgave¤2#0¤2#5.00¤3#EK_Merknad¤2#7¤2#¤3#EK_VerLogg¤2#2¤2#Ver. 5.00 - 28.03.2022|¤1#Ver. 4.00 - 28.03.2022|¤1#Ver. 3.00 - 26.05.2020|Forlenges uten endringer¤1#Ver. 2.00 - 03.05.2018|Kun forlengelse.¤1#Ver. 1.00 - 23.06.2016|¤3#EK_RF1¤2#4¤2# ¤3#EK_RF2¤2#4¤2# ¤3#EK_RF3¤2#4¤2# ¤3#EK_RF4¤2#4¤2# ¤3#EK_RF5¤2#4¤2# ¤3#EK_RF6¤2#4¤2# ¤3#EK_RF7¤2#4¤2# ¤3#EK_RF8¤2#4¤2# ¤3#EK_RF9¤2#4¤2# ¤3#EK_Mappe1¤2#4¤2# ¤3#EK_Mappe2¤2#4¤2# ¤3#EK_Mappe3¤2#4¤2# ¤3#EK_Mappe4¤2#4¤2# ¤3#EK_Mappe5¤2#4¤2# ¤3#EK_Mappe6¤2#4¤2# ¤3#EK_Mappe7¤2#4¤2# ¤3#EK_Mappe8¤2#4¤2# ¤3#EK_Mappe9¤2#4¤2# ¤3#EK_DL¤2#0¤2#1¤3#EK_GjelderTil¤2#0¤2#¤3#EK_Vedlegg¤2#2¤2# 0¤3#EK_AvdelingOver¤2#4¤2# ¤3#EK_HRefNr¤2#0¤2# ¤3#EK_HbNavn¤2#0¤2# ¤3#EK_DokRefnr¤2#4¤2#0002040312¤3#EK_Dokendrdato¤2#4¤2#03.01.2024 14:39:26¤3#EK_HbType¤2#4¤2# ¤3#EK_Offisiell¤2#4¤2# ¤3#EK_VedleggRef¤2#4¤2#II.KPH.3.12-1¤3#EK_Strukt00¤2#5¤2#¤5#II¤5#Klinikknivå¤5#0¤5#0¤4#.¤5#KPH¤5#Klinikk for psykisk helse - psykiatri og avhengighetsbehandling¤5#0¤5#0¤4#.¤5#3¤5#Diagnosespesifikke behandlingsforløp¤5#0¤5#0¤4#.¤5#12¤5#Tourettes Syndrom¤5#0¤5#0¤4#\¤3#EK_Strukt01¤2#5¤2#¤3#EK_Strukt02¤2#5¤2# ¤3#EK_Pub¤2#6¤2# ¤3#EKR_DokType¤2#0¤2# ¤3#EKR_Doktittel¤2#0¤2# ¤3#EKR_DokumentID¤2#0¤2# ¤3#EKR_RefNr¤2#0¤2# ¤3#EKR_Gradering¤2#0¤2# ¤3#EKR_Signatur¤2#0¤2# ¤3#EKR_Verifisert¤2#0¤2# ¤3#EKR_Hørt¤2#0¤2# ¤3#EKR_AuditReview¤2#2¤2# ¤3#EKR_AuditApprove¤2#2¤2# ¤3#EKR_AuditFinal¤2#2¤2# ¤3#EKR_Dokeier¤2#0¤2# ¤3#EKR_Status¤2#0¤2# ¤3#EKR_Opprettet¤2#0¤2# ¤3#EKR_Endret¤2#0¤2# ¤3#EKR_Ibruk¤2#0¤2# ¤3#EKR_Rapport¤2#3¤2# ¤3#EKR_Utgitt¤2#0¤2# ¤3#EKR_SkrevetAv¤2#0¤2# ¤3#EKR_UText1¤2#0¤2# ¤3#EKR_UText2¤2#0¤2# ¤3#EKR_UText3¤2#0¤2# ¤3#EKR_UText4¤2#0¤2# ¤3#EKR_DokRefnr¤2#4¤2# ¤3#EKR_Gradnr¤2#4¤2# ¤3#EKR_Strukt00¤2#5¤2#¤5#II¤5#Klinikknivå¤5#0¤5#0¤4#.¤5#KPH¤5#Klinikk for psykisk helse - psykiatri og avhengighetsbehandling¤5#0¤5#0¤4#.¤5#3¤5#Diagnosespesifikke behandlingsforløp¤5#0¤5#0¤4#.¤5#12¤5#Tourettes Syndrom¤5#0¤5#0¤4#\¤3#</dc:description>
  <cp:keywords>&lt;dok41900.ppt&gt;&lt;n&gt;ek_type&lt;/n&gt;&lt;v&gt;ARB&lt;/v&gt;&lt;n&gt;khb&lt;/n&gt;&lt;v&gt;UB&lt;/v&gt;&lt;n&gt;beskyttet&lt;/n&gt;&lt;v&gt;nei&lt;/v&gt;&lt;/dok41900.ppt&gt;</cp:keywords>
  <cp:lastModifiedBy>Martin Rafoss</cp:lastModifiedBy>
  <cp:revision>430</cp:revision>
  <dcterms:created xsi:type="dcterms:W3CDTF">2015-12-04T09:53:51Z</dcterms:created>
  <dcterms:modified xsi:type="dcterms:W3CDTF">2024-10-22T10:25:02Z</dcterms:modified>
</cp:coreProperties>
</file>

<file path=docProps/custom.xml><?xml version="1.0" encoding="utf-8"?>
<Properties xmlns:vt="http://schemas.openxmlformats.org/officeDocument/2006/docPropsVTypes" xmlns="http://schemas.openxmlformats.org/officeDocument/2006/custom-properties">
  <property fmtid="{D5CDD505-2E9C-101B-9397-08002B2CF9AE}" pid="2" name="CurrDocVer">
    <vt:lpwstr>2.20</vt:lpwstr>
  </property>
  <property fmtid="{D5CDD505-2E9C-101B-9397-08002B2CF9AE}" pid="3" name="EK_Format">
    <vt:lpwstr>2</vt:lpwstr>
  </property>
</Properties>
</file>