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797675" cy="9928225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95D65-AA8B-47BA-9951-5076FD821246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DCEEF-0BE6-4A1E-AEDE-7F79A823B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7571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smtClean="0"/>
              <a:t>Legemidd3eAkutt</a:t>
            </a:r>
            <a:r>
              <a:rPr lang="nb-NO" baseline="0" smtClean="0"/>
              <a:t> brann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1CA05-EFE5-41E2-ABB8-58B7C2F51A72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0694E-F93D-4C57-9ECD-CDECC8B2C6CF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C1260-0549-4CE8-97FB-4CB1728DAEB1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valitet.sshf.no/docs/pub/dok44870.pdf" TargetMode="External"/><Relationship Id="rId5" Type="http://schemas.openxmlformats.org/officeDocument/2006/relationships/hyperlink" Target="https://kvalitet.sshf.no/tree.aspx?sid=4&amp;mappeid=4578&amp;levels=1&amp;noresize=1&amp;hhr1=1&amp;hhr2=0&amp;hpm=1&amp;hps=0&amp;expand=1" TargetMode="External"/><Relationship Id="rId4" Type="http://schemas.openxmlformats.org/officeDocument/2006/relationships/hyperlink" Target="https://kvalitet.sshf.no/start.aspx?id=beredskap&amp;main=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Bilde 35" descr="SorlandetSykehus-10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14290"/>
            <a:ext cx="1633823" cy="229934"/>
          </a:xfrm>
          <a:prstGeom prst="rect">
            <a:avLst/>
          </a:prstGeom>
        </p:spPr>
      </p:pic>
      <p:sp>
        <p:nvSpPr>
          <p:cNvPr id="15" name="AutoShape 7">
            <a:hlinkClick r:id="rId4" tgtFrame="_blank"/>
          </p:cNvPr>
          <p:cNvSpPr>
            <a:spLocks noChangeArrowheads="1"/>
          </p:cNvSpPr>
          <p:nvPr/>
        </p:nvSpPr>
        <p:spPr bwMode="auto">
          <a:xfrm>
            <a:off x="2927666" y="1628800"/>
            <a:ext cx="2724454" cy="115212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6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600" b="1" smtClean="0">
                <a:solidFill>
                  <a:schemeClr val="bg1"/>
                </a:solidFill>
                <a:cs typeface="Arial" pitchFamily="34" charset="0"/>
              </a:rPr>
              <a:t>Beredskap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600" b="1" smtClean="0">
                <a:solidFill>
                  <a:schemeClr val="bg1"/>
                </a:solidFill>
                <a:cs typeface="Arial" pitchFamily="34" charset="0"/>
              </a:rPr>
              <a:t>SSHF</a:t>
            </a:r>
          </a:p>
        </p:txBody>
      </p:sp>
      <p:sp>
        <p:nvSpPr>
          <p:cNvPr id="16" name="AutoShape 7">
            <a:hlinkClick r:id="rId5" tgtFrame="_blank"/>
          </p:cNvPr>
          <p:cNvSpPr>
            <a:spLocks noChangeArrowheads="1"/>
          </p:cNvSpPr>
          <p:nvPr/>
        </p:nvSpPr>
        <p:spPr bwMode="auto">
          <a:xfrm>
            <a:off x="2915816" y="3140968"/>
            <a:ext cx="2724454" cy="115212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600" smtClean="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600" b="1" smtClean="0">
                <a:solidFill>
                  <a:schemeClr val="bg1"/>
                </a:solidFill>
                <a:cs typeface="Arial" pitchFamily="34" charset="0"/>
              </a:rPr>
              <a:t>Beredskap</a:t>
            </a:r>
            <a:endParaRPr lang="nb-NO" sz="1600" b="1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600" b="1" smtClean="0">
                <a:solidFill>
                  <a:schemeClr val="bg1"/>
                </a:solidFill>
                <a:cs typeface="Arial" pitchFamily="34" charset="0"/>
              </a:rPr>
              <a:t>AKUTTMOTTAK SSK</a:t>
            </a:r>
          </a:p>
        </p:txBody>
      </p:sp>
      <p:sp>
        <p:nvSpPr>
          <p:cNvPr id="5" name="Pil høyre 4">
            <a:hlinkClick r:id="rId6" tgtFrame="_blank"/>
          </p:cNvPr>
          <p:cNvSpPr/>
          <p:nvPr/>
        </p:nvSpPr>
        <p:spPr>
          <a:xfrm rot="16200000">
            <a:off x="7251872" y="174439"/>
            <a:ext cx="954642" cy="126427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b-NO" sz="1000" smtClean="0">
                <a:solidFill>
                  <a:schemeClr val="bg1"/>
                </a:solidFill>
              </a:rPr>
              <a:t>FORSIDE</a:t>
            </a:r>
            <a:endParaRPr lang="nb-NO" sz="1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01003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10761</TotalTime>
  <Words>9</Words>
  <Application>Microsoft Office PowerPoint</Application>
  <PresentationFormat>Skjermfremvisning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ruthue</dc:creator>
  <cp:keywords>&lt;dok44886.pptx&gt;&lt;n&gt;ek_type&lt;/n&gt;&lt;v&gt;DOK&lt;/v&gt;&lt;n&gt;khb&lt;/n&gt;&lt;v&gt;UB&lt;/v&gt;&lt;n&gt;beskyttet&lt;/n&gt;&lt;v&gt;nei&lt;/v&gt;&lt;/dok44886.pptx&gt;</cp:keywords>
  <dc:description>EK_Avdeling¤2#4¤2# ¤3#EK_Avsnitt¤2#4¤2# ¤3#EK_Bedriftsnavn¤2#1¤2#Sørlandet sykehus HF¤3#EK_GjelderFra¤2#0¤2#07.08.2024¤3#EK_KlGjelderFra¤2#0¤2#¤3#EK_Opprettet¤2#0¤2#28.09.2017¤3#EK_Utgitt¤2#0¤2# ¤3#EK_IBrukDato¤2#0¤2#07.08.2024¤3#EK_DokumentID¤2#0¤2#D44886¤3#EK_DokTittel¤2#0¤2#Forside beredskap - Akuttmottak SSK¤3#EK_DokType¤2#0¤2#Brukerveiledning¤3#EK_DocLvlShort¤2#0¤2# ¤3#EK_DocLevel¤2#0¤2# ¤3#EK_EksRef¤2#2¤2# 0	¤3#EK_Erstatter¤2#0¤2#0.03¤3#EK_ErstatterD¤2#0¤2#25.10.2022¤3#EK_Signatur¤2#0¤2#&lt;ikke styrt&gt;¤3#EK_Verifisert¤2#0¤2# ¤3#EK_Hørt¤2#0¤2# ¤3#EK_AuditReview¤2#2¤2# ¤3#EK_AuditApprove¤2#2¤2# ¤3#EK_Gradering¤2#0¤2#Åpen¤3#EK_Gradnr¤2#4¤2#0¤3#EK_Kapittel¤2#4¤2# ¤3#EK_Referanse¤2#2¤2# 1	II.SOK.MEK.SSK-1	Portalforside håndbok - Akuttmottak SSK	44870	dok44870.pptx	¤1#¤3#EK_RefNr¤2#0¤2#II.SOK.MEK.SSK.3-8¤3#EK_Revisjon¤2#0¤2#-¤3#EK_Ansvarlig¤2#0¤2#Dag Anders Wåle Benestad¤3#EK_SkrevetAv¤2#0¤2#Ruth Gudrun Seland Thue¤3#EK_DokAnsvNavn¤2#0¤2#Benedicte Severinsen¤3#EK_UText2¤2#0¤2# ¤3#EK_UText3¤2#0¤2# ¤3#EK_UText4¤2#0¤2# ¤3#EK_Status¤2#0¤2#I bruk¤3#EK_Stikkord¤2#0¤2#¤3#EK_SuperStikkord¤2#0¤2#¤3#EK_Rapport¤2#3¤2#¤3#EK_EKPrintMerke¤2#0¤2#¤3#EK_Watermark¤2#0¤2#¤3#EK_Utgave¤2#0¤2#0.04¤3#EK_Merknad¤2#7¤2#¤3#EK_VerLogg¤2#2¤2#Ver. 0.04 - 07.08.2024|¤1#Ver. 0.03 - 25.10.2022|Forlenget gyldighet til 25.10.2024 uten endringer i dokumentet.¤1#Ver. 0.02 - 30.10.2020|¤1#Ver. 0.01 - 29.09.2017|¤1#Ver. 0.00 - 28.09.2017|¤3#EK_RF1¤2#4¤2#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¤3#EK_DL¤2#0¤2#8¤3#EK_GjelderTil¤2#0¤2#07.08.2026¤3#EK_Vedlegg¤2#2¤2# 0	¤3#EK_AvdelingOver¤2#4¤2# ¤3#EK_HRefNr¤2#0¤2# ¤3#EK_HbNavn¤2#0¤2# ¤3#EK_DokRefnr¤2#4¤2#000203020303¤3#EK_Dokendrdato¤2#4¤2#24.10.2023 15:26:40¤3#EK_HbType¤2#4¤2# ¤3#EK_Offisiell¤2#4¤2# ¤3#EK_VedleggRef¤2#4¤2#II.SOK.MEK.SSK.3-8¤3#EK_Strukt00¤2#5¤2#¤5#II¤5#Klinikknivå¤5#0¤5#0¤4#.¤5#SOK¤5#Somatikk Kristiansand¤5#0¤5#0¤4#.¤5#MEK¤5#Medisinsk avdeling SSK¤5#0¤5#0¤4#.¤5#SSK¤5#Akuttmottak - SSK¤5#2¤5#0¤4#.¤5#3¤5#Beredskap¤5#0¤5#0¤4#\¤3#EK_Strukt01¤2#5¤2#¤3#EK_Strukt02¤2#5¤2#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Kristiansand¤5#0¤5#0¤4#.¤5#MEK¤5#Medisinsk avdeling SSK¤5#0¤5#0¤4#.¤5#SSK¤5#Akuttmottak - SSK¤5#2¤5#0¤4#.¤5#3¤5#Beredskap¤5#0¤5#0¤4#\¤3#</dc:description>
  <cp:lastModifiedBy>Dag Anders Wåle Benestad</cp:lastModifiedBy>
  <cp:revision>76</cp:revision>
  <cp:lastPrinted>2017-09-25T10:43:06Z</cp:lastPrinted>
  <dcterms:created xsi:type="dcterms:W3CDTF">2015-11-17T07:24:43Z</dcterms:created>
  <dcterms:modified xsi:type="dcterms:W3CDTF">2024-08-07T06:35:56Z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