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p:sldMasterIdLst>
    <p:sldMasterId id="2147483648" r:id="rId1"/>
  </p:sldMasterIdLst>
  <p:notesMasterIdLst>
    <p:notesMasterId r:id="rId5"/>
  </p:notesMasterIdLst>
  <p:handoutMasterIdLst>
    <p:handoutMasterId r:id="rId6"/>
  </p:handoutMasterIdLst>
  <p:sldIdLst>
    <p:sldId id="256" r:id="rId2"/>
    <p:sldId id="260" r:id="rId3"/>
    <p:sldId id="259" r:id="rId4"/>
  </p:sldIdLst>
  <p:sldSz cx="9144000" cy="6858000" type="screen4x3"/>
  <p:notesSz cx="6858000" cy="9777413"/>
  <p:embeddedFontLst>
    <p:embeddedFont>
      <p:font typeface="Britannic Bold" panose="020B0903060703020204" pitchFamily="34" charset="0"/>
      <p:regular r:id="rId7"/>
    </p:embeddedFont>
  </p:embeddedFontLst>
  <p:custDataLst>
    <p:tags r:id="rId8"/>
  </p:custDataLst>
  <p:defaultTextStyle>
    <a:defPPr>
      <a:defRPr lang="en-GB"/>
    </a:defPPr>
    <a:lvl1pPr algn="l" rtl="0" eaLnBrk="0" fontAlgn="base" hangingPunct="0">
      <a:spcBef>
        <a:spcPct val="0"/>
      </a:spcBef>
      <a:spcAft>
        <a:spcPct val="0"/>
      </a:spcAft>
      <a:defRPr sz="20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0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itchFamily="18" charset="0"/>
        <a:ea typeface="+mn-ea"/>
        <a:cs typeface="+mn-cs"/>
      </a:defRPr>
    </a:lvl5pPr>
    <a:lvl6pPr marL="2286000" algn="l" defTabSz="914400" rtl="0" eaLnBrk="1" latinLnBrk="0" hangingPunct="1">
      <a:defRPr sz="2000" kern="1200">
        <a:solidFill>
          <a:schemeClr val="tx1"/>
        </a:solidFill>
        <a:latin typeface="Times New Roman" pitchFamily="18" charset="0"/>
        <a:ea typeface="+mn-ea"/>
        <a:cs typeface="+mn-cs"/>
      </a:defRPr>
    </a:lvl6pPr>
    <a:lvl7pPr marL="2743200" algn="l" defTabSz="914400" rtl="0" eaLnBrk="1" latinLnBrk="0" hangingPunct="1">
      <a:defRPr sz="2000" kern="1200">
        <a:solidFill>
          <a:schemeClr val="tx1"/>
        </a:solidFill>
        <a:latin typeface="Times New Roman" pitchFamily="18" charset="0"/>
        <a:ea typeface="+mn-ea"/>
        <a:cs typeface="+mn-cs"/>
      </a:defRPr>
    </a:lvl7pPr>
    <a:lvl8pPr marL="3200400" algn="l" defTabSz="914400" rtl="0" eaLnBrk="1" latinLnBrk="0" hangingPunct="1">
      <a:defRPr sz="2000" kern="1200">
        <a:solidFill>
          <a:schemeClr val="tx1"/>
        </a:solidFill>
        <a:latin typeface="Times New Roman" pitchFamily="18" charset="0"/>
        <a:ea typeface="+mn-ea"/>
        <a:cs typeface="+mn-cs"/>
      </a:defRPr>
    </a:lvl8pPr>
    <a:lvl9pPr marL="3657600" algn="l" defTabSz="914400" rtl="0" eaLnBrk="1" latinLnBrk="0" hangingPunct="1">
      <a:defRPr sz="20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913" autoAdjust="0"/>
    <p:restoredTop sz="90929"/>
  </p:normalViewPr>
  <p:slideViewPr>
    <p:cSldViewPr>
      <p:cViewPr varScale="1">
        <p:scale>
          <a:sx n="108" d="100"/>
          <a:sy n="108" d="100"/>
        </p:scale>
        <p:origin x="82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 Target="slides/slide2.xml"/><Relationship Id="rId7" Type="http://schemas.openxmlformats.org/officeDocument/2006/relationships/font" Target="fonts/font1.fntdata"/><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heme" Target="theme/theme1.xml"/><Relationship Id="rId5" Type="http://schemas.openxmlformats.org/officeDocument/2006/relationships/notesMaster" Target="notesMasters/notesMaster1.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588" y="9525"/>
            <a:ext cx="2973388" cy="457200"/>
          </a:xfrm>
          <a:prstGeom prst="rect">
            <a:avLst/>
          </a:prstGeom>
          <a:noFill/>
          <a:ln w="9525">
            <a:noFill/>
            <a:miter lim="800000"/>
          </a:ln>
          <a:effectLst/>
        </p:spPr>
        <p:txBody>
          <a:bodyPr vert="horz" wrap="square" lIns="19050" tIns="0" rIns="19050" bIns="0" numCol="1" anchor="t" anchorCtr="0" compatLnSpc="1">
            <a:prstTxWarp prst="textNoShape">
              <a:avLst/>
            </a:prstTxWarp>
          </a:bodyPr>
          <a:lstStyle>
            <a:lvl1pPr defTabSz="762000">
              <a:defRPr sz="1000" i="1"/>
            </a:lvl1pPr>
          </a:lstStyle>
          <a:p>
            <a:endParaRPr lang="en-GB"/>
          </a:p>
        </p:txBody>
      </p:sp>
      <p:sp>
        <p:nvSpPr>
          <p:cNvPr id="3075" name="Rectangle 3"/>
          <p:cNvSpPr>
            <a:spLocks noGrp="1" noChangeArrowheads="1"/>
          </p:cNvSpPr>
          <p:nvPr>
            <p:ph type="dt" sz="quarter" idx="1"/>
          </p:nvPr>
        </p:nvSpPr>
        <p:spPr bwMode="auto">
          <a:xfrm>
            <a:off x="3886200" y="9525"/>
            <a:ext cx="2973388" cy="457200"/>
          </a:xfrm>
          <a:prstGeom prst="rect">
            <a:avLst/>
          </a:prstGeom>
          <a:noFill/>
          <a:ln w="9525">
            <a:noFill/>
            <a:miter lim="800000"/>
          </a:ln>
          <a:effectLst/>
        </p:spPr>
        <p:txBody>
          <a:bodyPr vert="horz" wrap="square" lIns="19050" tIns="0" rIns="19050" bIns="0" numCol="1" anchor="t" anchorCtr="0" compatLnSpc="1">
            <a:prstTxWarp prst="textNoShape">
              <a:avLst/>
            </a:prstTxWarp>
          </a:bodyPr>
          <a:lstStyle>
            <a:lvl1pPr algn="r" defTabSz="762000">
              <a:defRPr sz="1000" i="1"/>
            </a:lvl1pPr>
          </a:lstStyle>
          <a:p>
            <a:endParaRPr lang="en-GB"/>
          </a:p>
        </p:txBody>
      </p:sp>
      <p:sp>
        <p:nvSpPr>
          <p:cNvPr id="3076" name="Rectangle 4"/>
          <p:cNvSpPr>
            <a:spLocks noGrp="1" noChangeArrowheads="1"/>
          </p:cNvSpPr>
          <p:nvPr>
            <p:ph type="ftr" sz="quarter" idx="2"/>
          </p:nvPr>
        </p:nvSpPr>
        <p:spPr bwMode="auto">
          <a:xfrm>
            <a:off x="-1588" y="9309100"/>
            <a:ext cx="2973388" cy="457200"/>
          </a:xfrm>
          <a:prstGeom prst="rect">
            <a:avLst/>
          </a:prstGeom>
          <a:noFill/>
          <a:ln w="9525">
            <a:noFill/>
            <a:miter lim="800000"/>
          </a:ln>
          <a:effectLst/>
        </p:spPr>
        <p:txBody>
          <a:bodyPr vert="horz" wrap="square" lIns="19050" tIns="0" rIns="19050" bIns="0" numCol="1" anchor="b" anchorCtr="0" compatLnSpc="1">
            <a:prstTxWarp prst="textNoShape">
              <a:avLst/>
            </a:prstTxWarp>
          </a:bodyPr>
          <a:lstStyle>
            <a:lvl1pPr defTabSz="762000">
              <a:defRPr sz="1000" i="1"/>
            </a:lvl1pPr>
          </a:lstStyle>
          <a:p>
            <a:endParaRPr lang="en-GB"/>
          </a:p>
        </p:txBody>
      </p:sp>
      <p:sp>
        <p:nvSpPr>
          <p:cNvPr id="3077" name="Rectangle 5"/>
          <p:cNvSpPr>
            <a:spLocks noGrp="1" noChangeArrowheads="1"/>
          </p:cNvSpPr>
          <p:nvPr>
            <p:ph type="sldNum" sz="quarter" idx="3"/>
          </p:nvPr>
        </p:nvSpPr>
        <p:spPr bwMode="auto">
          <a:xfrm>
            <a:off x="3886200" y="9309100"/>
            <a:ext cx="2973388" cy="457200"/>
          </a:xfrm>
          <a:prstGeom prst="rect">
            <a:avLst/>
          </a:prstGeom>
          <a:noFill/>
          <a:ln w="9525">
            <a:noFill/>
            <a:miter lim="800000"/>
          </a:ln>
          <a:effectLst/>
        </p:spPr>
        <p:txBody>
          <a:bodyPr vert="horz" wrap="square" lIns="19050" tIns="0" rIns="19050" bIns="0" numCol="1" anchor="b" anchorCtr="0" compatLnSpc="1">
            <a:prstTxWarp prst="textNoShape">
              <a:avLst/>
            </a:prstTxWarp>
          </a:bodyPr>
          <a:lstStyle>
            <a:lvl1pPr algn="r" defTabSz="762000">
              <a:defRPr sz="1000" i="1"/>
            </a:lvl1pPr>
          </a:lstStyle>
          <a:p>
            <a:fld id="{B71A3878-C021-4381-A7A2-5191994995C3}" type="slidenum">
              <a:rPr lang="en-GB"/>
              <a:t>‹#›</a:t>
            </a:fld>
            <a:endParaRPr lang="en-GB"/>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588" y="9525"/>
            <a:ext cx="2973388" cy="457200"/>
          </a:xfrm>
          <a:prstGeom prst="rect">
            <a:avLst/>
          </a:prstGeom>
          <a:noFill/>
          <a:ln w="9525">
            <a:noFill/>
            <a:miter lim="800000"/>
          </a:ln>
          <a:effectLst/>
        </p:spPr>
        <p:txBody>
          <a:bodyPr vert="horz" wrap="square" lIns="19050" tIns="0" rIns="19050" bIns="0" numCol="1" anchor="t" anchorCtr="0" compatLnSpc="1">
            <a:prstTxWarp prst="textNoShape">
              <a:avLst/>
            </a:prstTxWarp>
          </a:bodyPr>
          <a:lstStyle>
            <a:lvl1pPr defTabSz="762000">
              <a:defRPr sz="1000" i="1"/>
            </a:lvl1pPr>
          </a:lstStyle>
          <a:p>
            <a:endParaRPr lang="en-GB"/>
          </a:p>
        </p:txBody>
      </p:sp>
      <p:sp>
        <p:nvSpPr>
          <p:cNvPr id="2051" name="Rectangle 3"/>
          <p:cNvSpPr>
            <a:spLocks noGrp="1" noChangeArrowheads="1"/>
          </p:cNvSpPr>
          <p:nvPr>
            <p:ph type="dt" idx="1"/>
          </p:nvPr>
        </p:nvSpPr>
        <p:spPr bwMode="auto">
          <a:xfrm>
            <a:off x="3886200" y="9525"/>
            <a:ext cx="2973388" cy="457200"/>
          </a:xfrm>
          <a:prstGeom prst="rect">
            <a:avLst/>
          </a:prstGeom>
          <a:noFill/>
          <a:ln w="9525">
            <a:noFill/>
            <a:miter lim="800000"/>
          </a:ln>
          <a:effectLst/>
        </p:spPr>
        <p:txBody>
          <a:bodyPr vert="horz" wrap="square" lIns="19050" tIns="0" rIns="19050" bIns="0" numCol="1" anchor="t" anchorCtr="0" compatLnSpc="1">
            <a:prstTxWarp prst="textNoShape">
              <a:avLst/>
            </a:prstTxWarp>
          </a:bodyPr>
          <a:lstStyle>
            <a:lvl1pPr algn="r" defTabSz="762000">
              <a:defRPr sz="1000" i="1"/>
            </a:lvl1pPr>
          </a:lstStyle>
          <a:p>
            <a:endParaRPr lang="en-GB"/>
          </a:p>
        </p:txBody>
      </p:sp>
      <p:sp>
        <p:nvSpPr>
          <p:cNvPr id="2052" name="Rectangle 4"/>
          <p:cNvSpPr>
            <a:spLocks noGrp="1" noChangeArrowheads="1"/>
          </p:cNvSpPr>
          <p:nvPr>
            <p:ph type="ftr" sz="quarter" idx="4"/>
          </p:nvPr>
        </p:nvSpPr>
        <p:spPr bwMode="auto">
          <a:xfrm>
            <a:off x="-1588" y="9309100"/>
            <a:ext cx="2973388" cy="457200"/>
          </a:xfrm>
          <a:prstGeom prst="rect">
            <a:avLst/>
          </a:prstGeom>
          <a:noFill/>
          <a:ln w="9525">
            <a:noFill/>
            <a:miter lim="800000"/>
          </a:ln>
          <a:effectLst/>
        </p:spPr>
        <p:txBody>
          <a:bodyPr vert="horz" wrap="square" lIns="19050" tIns="0" rIns="19050" bIns="0" numCol="1" anchor="b" anchorCtr="0" compatLnSpc="1">
            <a:prstTxWarp prst="textNoShape">
              <a:avLst/>
            </a:prstTxWarp>
          </a:bodyPr>
          <a:lstStyle>
            <a:lvl1pPr defTabSz="762000">
              <a:defRPr sz="1000" i="1"/>
            </a:lvl1pPr>
          </a:lstStyle>
          <a:p>
            <a:endParaRPr lang="en-GB"/>
          </a:p>
        </p:txBody>
      </p:sp>
      <p:sp>
        <p:nvSpPr>
          <p:cNvPr id="2053" name="Rectangle 5"/>
          <p:cNvSpPr>
            <a:spLocks noGrp="1" noChangeArrowheads="1"/>
          </p:cNvSpPr>
          <p:nvPr>
            <p:ph type="sldNum" sz="quarter" idx="5"/>
          </p:nvPr>
        </p:nvSpPr>
        <p:spPr bwMode="auto">
          <a:xfrm>
            <a:off x="3886200" y="9309100"/>
            <a:ext cx="2973388" cy="457200"/>
          </a:xfrm>
          <a:prstGeom prst="rect">
            <a:avLst/>
          </a:prstGeom>
          <a:noFill/>
          <a:ln w="9525">
            <a:noFill/>
            <a:miter lim="800000"/>
          </a:ln>
          <a:effectLst/>
        </p:spPr>
        <p:txBody>
          <a:bodyPr vert="horz" wrap="square" lIns="19050" tIns="0" rIns="19050" bIns="0" numCol="1" anchor="b" anchorCtr="0" compatLnSpc="1">
            <a:prstTxWarp prst="textNoShape">
              <a:avLst/>
            </a:prstTxWarp>
          </a:bodyPr>
          <a:lstStyle>
            <a:lvl1pPr algn="r" defTabSz="762000">
              <a:defRPr sz="1000" i="1"/>
            </a:lvl1pPr>
          </a:lstStyle>
          <a:p>
            <a:fld id="{EC508B3D-E2BA-4AAA-B7AE-A801A2023B2C}" type="slidenum">
              <a:rPr lang="en-GB"/>
              <a:t>‹#›</a:t>
            </a:fld>
            <a:endParaRPr lang="en-GB"/>
          </a:p>
        </p:txBody>
      </p:sp>
      <p:sp>
        <p:nvSpPr>
          <p:cNvPr id="2054" name="Rectangle 6"/>
          <p:cNvSpPr>
            <a:spLocks noGrp="1" noChangeArrowheads="1"/>
          </p:cNvSpPr>
          <p:nvPr>
            <p:ph type="body" sz="quarter" idx="3"/>
          </p:nvPr>
        </p:nvSpPr>
        <p:spPr bwMode="auto">
          <a:xfrm>
            <a:off x="914400" y="4657725"/>
            <a:ext cx="5029200" cy="4419600"/>
          </a:xfrm>
          <a:prstGeom prst="rect">
            <a:avLst/>
          </a:prstGeom>
          <a:noFill/>
          <a:ln w="9525">
            <a:noFill/>
            <a:miter lim="800000"/>
          </a:ln>
          <a:effectLst/>
        </p:spPr>
        <p:txBody>
          <a:bodyPr vert="horz" wrap="square" lIns="92075" tIns="46038" rIns="92075" bIns="46038" numCol="1" anchor="t" anchorCtr="0" compatLnSpc="1">
            <a:prstTxWarp prst="textNoShape">
              <a:avLst/>
            </a:prstTxWarp>
          </a:bodyPr>
          <a:lstStyle/>
          <a:p>
            <a:pPr lvl="0"/>
            <a:r>
              <a:rPr lang="en-GB"/>
              <a:t>Klikk for å redigere tekststiler i malen</a:t>
            </a:r>
          </a:p>
          <a:p>
            <a:pPr lvl="1"/>
            <a:r>
              <a:rPr lang="en-GB"/>
              <a:t>Andre nivå</a:t>
            </a:r>
          </a:p>
          <a:p>
            <a:pPr lvl="2"/>
            <a:r>
              <a:rPr lang="en-GB"/>
              <a:t>Tredje nivå</a:t>
            </a:r>
          </a:p>
          <a:p>
            <a:pPr lvl="3"/>
            <a:r>
              <a:rPr lang="en-GB"/>
              <a:t>Fjerde nivå</a:t>
            </a:r>
          </a:p>
          <a:p>
            <a:pPr lvl="4"/>
            <a:r>
              <a:rPr lang="en-GB"/>
              <a:t>Femte nivå</a:t>
            </a:r>
          </a:p>
        </p:txBody>
      </p:sp>
      <p:sp>
        <p:nvSpPr>
          <p:cNvPr id="2055" name="Rectangle 7"/>
          <p:cNvSpPr>
            <a:spLocks noGrp="1" noRot="1" noChangeAspect="1" noChangeArrowheads="1" noTextEdit="1"/>
          </p:cNvSpPr>
          <p:nvPr>
            <p:ph type="sldImg" idx="2"/>
          </p:nvPr>
        </p:nvSpPr>
        <p:spPr bwMode="auto">
          <a:xfrm>
            <a:off x="1149350" y="854075"/>
            <a:ext cx="4559300" cy="3416300"/>
          </a:xfrm>
          <a:prstGeom prst="rect">
            <a:avLst/>
          </a:prstGeom>
          <a:noFill/>
          <a:ln w="12700">
            <a:solidFill>
              <a:schemeClr val="tx1"/>
            </a:solidFill>
            <a:miter lim="800000"/>
          </a:ln>
          <a:effectLst/>
        </p:spPr>
      </p:sp>
    </p:spTree>
  </p:cSld>
  <p:clrMap bg1="lt1" tx1="dk1" bg2="lt2" tx2="dk2" accent1="accent1" accent2="accent2" accent3="accent3" accent4="accent4" accent5="accent5" accent6="accent6" hlink="hlink" folHlink="folHlink"/>
  <p:notesStyle>
    <a:lvl1pPr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defTabSz="76200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p:txBody>
          <a:bodyPr/>
          <a:lstStyle/>
          <a:p>
            <a:fld id="{0E7DC724-7DA3-4A96-B2B8-F21A53B0C405}" type="slidenum">
              <a:rPr lang="en-GB"/>
              <a:t>1</a:t>
            </a:fld>
            <a:endParaRPr lang="en-GB"/>
          </a:p>
        </p:txBody>
      </p:sp>
      <p:sp>
        <p:nvSpPr>
          <p:cNvPr id="19458" name="Rectangle 2"/>
          <p:cNvSpPr>
            <a:spLocks noGrp="1" noRot="1" noChangeAspect="1" noChangeArrowheads="1" noTextEdit="1"/>
          </p:cNvSpPr>
          <p:nvPr>
            <p:ph type="sldImg"/>
          </p:nvPr>
        </p:nvSpPr>
        <p:spPr>
          <a:xfrm>
            <a:off x="1150938" y="854075"/>
            <a:ext cx="4556125" cy="3416300"/>
          </a:xfrm>
        </p:spPr>
      </p:sp>
      <p:sp>
        <p:nvSpPr>
          <p:cNvPr id="19459" name="Rectangle 3"/>
          <p:cNvSpPr>
            <a:spLocks noGrp="1" noChangeArrowheads="1"/>
          </p:cNvSpPr>
          <p:nvPr>
            <p:ph type="body" idx="1"/>
          </p:nvPr>
        </p:nvSpPr>
        <p:spPr/>
        <p:txBody>
          <a:bodyPr/>
          <a:lstStyle/>
          <a:p>
            <a:endParaRPr lang="nb-N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a:xfrm>
            <a:off x="1150938" y="854075"/>
            <a:ext cx="4556125" cy="3416300"/>
          </a:xfrm>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EC508B3D-E2BA-4AAA-B7AE-A801A2023B2C}" type="slidenum">
              <a:rPr lang="en-GB" smtClean="0"/>
              <a:t>3</a:t>
            </a:fld>
            <a:endParaRPr lang="en-GB"/>
          </a:p>
        </p:txBody>
      </p:sp>
    </p:spTree>
    <p:extLst>
      <p:ext uri="{BB962C8B-B14F-4D97-AF65-F5344CB8AC3E}">
        <p14:creationId xmlns:p14="http://schemas.microsoft.com/office/powerpoint/2010/main" val="42250312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2130425"/>
            <a:ext cx="7772400" cy="1470025"/>
          </a:xfrm>
        </p:spPr>
        <p:txBody>
          <a:bodyPr/>
          <a:lstStyle/>
          <a:p>
            <a:r>
              <a:rPr lang="nb-NO"/>
              <a:t>Klikk for å redigere tittelstil</a:t>
            </a:r>
          </a:p>
        </p:txBody>
      </p:sp>
      <p:sp>
        <p:nvSpPr>
          <p:cNvPr id="3" name="Undertit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b-NO"/>
              <a:t>Klikk for å redigere undertittelstil i malen</a:t>
            </a:r>
          </a:p>
        </p:txBody>
      </p:sp>
      <p:sp>
        <p:nvSpPr>
          <p:cNvPr id="4" name="Plassholder for dato 3"/>
          <p:cNvSpPr>
            <a:spLocks noGrp="1"/>
          </p:cNvSpPr>
          <p:nvPr>
            <p:ph type="dt" sz="half" idx="10"/>
          </p:nvPr>
        </p:nvSpPr>
        <p:spPr/>
        <p:txBody>
          <a:bodyPr/>
          <a:lstStyle>
            <a:lvl1pPr>
              <a:defRPr/>
            </a:lvl1pPr>
          </a:lstStyle>
          <a:p>
            <a:endParaRPr lang="en-GB"/>
          </a:p>
        </p:txBody>
      </p:sp>
      <p:sp>
        <p:nvSpPr>
          <p:cNvPr id="5" name="Plassholder for bunntekst 4"/>
          <p:cNvSpPr>
            <a:spLocks noGrp="1"/>
          </p:cNvSpPr>
          <p:nvPr>
            <p:ph type="ftr" sz="quarter" idx="11"/>
          </p:nvPr>
        </p:nvSpPr>
        <p:spPr/>
        <p:txBody>
          <a:bodyPr/>
          <a:lstStyle>
            <a:lvl1pPr>
              <a:defRPr/>
            </a:lvl1pPr>
          </a:lstStyle>
          <a:p>
            <a:endParaRPr lang="en-GB"/>
          </a:p>
        </p:txBody>
      </p:sp>
      <p:sp>
        <p:nvSpPr>
          <p:cNvPr id="6" name="Plassholder for lysbildenummer 5"/>
          <p:cNvSpPr>
            <a:spLocks noGrp="1"/>
          </p:cNvSpPr>
          <p:nvPr>
            <p:ph type="sldNum" sz="quarter" idx="12"/>
          </p:nvPr>
        </p:nvSpPr>
        <p:spPr/>
        <p:txBody>
          <a:bodyPr/>
          <a:lstStyle>
            <a:lvl1pPr>
              <a:defRPr/>
            </a:lvl1pPr>
          </a:lstStyle>
          <a:p>
            <a:fld id="{674868B1-FF26-428D-9BA9-6E450D475600}" type="slidenum">
              <a:rPr lang="en-GB"/>
              <a:t>‹#›</a:t>
            </a:fld>
            <a:endParaRPr lang="en-GB"/>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loddrett tekst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lvl1pPr>
              <a:defRPr/>
            </a:lvl1pPr>
          </a:lstStyle>
          <a:p>
            <a:endParaRPr lang="en-GB"/>
          </a:p>
        </p:txBody>
      </p:sp>
      <p:sp>
        <p:nvSpPr>
          <p:cNvPr id="5" name="Plassholder for bunntekst 4"/>
          <p:cNvSpPr>
            <a:spLocks noGrp="1"/>
          </p:cNvSpPr>
          <p:nvPr>
            <p:ph type="ftr" sz="quarter" idx="11"/>
          </p:nvPr>
        </p:nvSpPr>
        <p:spPr/>
        <p:txBody>
          <a:bodyPr/>
          <a:lstStyle>
            <a:lvl1pPr>
              <a:defRPr/>
            </a:lvl1pPr>
          </a:lstStyle>
          <a:p>
            <a:endParaRPr lang="en-GB"/>
          </a:p>
        </p:txBody>
      </p:sp>
      <p:sp>
        <p:nvSpPr>
          <p:cNvPr id="6" name="Plassholder for lysbildenummer 5"/>
          <p:cNvSpPr>
            <a:spLocks noGrp="1"/>
          </p:cNvSpPr>
          <p:nvPr>
            <p:ph type="sldNum" sz="quarter" idx="12"/>
          </p:nvPr>
        </p:nvSpPr>
        <p:spPr/>
        <p:txBody>
          <a:bodyPr/>
          <a:lstStyle>
            <a:lvl1pPr>
              <a:defRPr/>
            </a:lvl1pPr>
          </a:lstStyle>
          <a:p>
            <a:fld id="{DF9A1AE3-D851-4602-A29E-BA3A802C85C1}" type="slidenum">
              <a:rPr lang="en-GB"/>
              <a:t>‹#›</a:t>
            </a:fld>
            <a:endParaRPr lang="en-GB"/>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515100" y="609600"/>
            <a:ext cx="1943100" cy="5486400"/>
          </a:xfrm>
        </p:spPr>
        <p:txBody>
          <a:bodyPr vert="eaVert"/>
          <a:lstStyle/>
          <a:p>
            <a:r>
              <a:rPr lang="nb-NO"/>
              <a:t>Klikk for å redigere tittelstil</a:t>
            </a:r>
          </a:p>
        </p:txBody>
      </p:sp>
      <p:sp>
        <p:nvSpPr>
          <p:cNvPr id="3" name="Plassholder for loddrett tekst 2"/>
          <p:cNvSpPr>
            <a:spLocks noGrp="1"/>
          </p:cNvSpPr>
          <p:nvPr>
            <p:ph type="body" orient="vert" idx="1"/>
          </p:nvPr>
        </p:nvSpPr>
        <p:spPr>
          <a:xfrm>
            <a:off x="685800" y="609600"/>
            <a:ext cx="5676900" cy="5486400"/>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lvl1pPr>
              <a:defRPr/>
            </a:lvl1pPr>
          </a:lstStyle>
          <a:p>
            <a:endParaRPr lang="en-GB"/>
          </a:p>
        </p:txBody>
      </p:sp>
      <p:sp>
        <p:nvSpPr>
          <p:cNvPr id="5" name="Plassholder for bunntekst 4"/>
          <p:cNvSpPr>
            <a:spLocks noGrp="1"/>
          </p:cNvSpPr>
          <p:nvPr>
            <p:ph type="ftr" sz="quarter" idx="11"/>
          </p:nvPr>
        </p:nvSpPr>
        <p:spPr/>
        <p:txBody>
          <a:bodyPr/>
          <a:lstStyle>
            <a:lvl1pPr>
              <a:defRPr/>
            </a:lvl1pPr>
          </a:lstStyle>
          <a:p>
            <a:endParaRPr lang="en-GB"/>
          </a:p>
        </p:txBody>
      </p:sp>
      <p:sp>
        <p:nvSpPr>
          <p:cNvPr id="6" name="Plassholder for lysbildenummer 5"/>
          <p:cNvSpPr>
            <a:spLocks noGrp="1"/>
          </p:cNvSpPr>
          <p:nvPr>
            <p:ph type="sldNum" sz="quarter" idx="12"/>
          </p:nvPr>
        </p:nvSpPr>
        <p:spPr/>
        <p:txBody>
          <a:bodyPr/>
          <a:lstStyle>
            <a:lvl1pPr>
              <a:defRPr/>
            </a:lvl1pPr>
          </a:lstStyle>
          <a:p>
            <a:fld id="{90653373-9510-4216-BEA8-112CEA93C4ED}" type="slidenum">
              <a:rPr lang="en-GB"/>
              <a:t>‹#›</a:t>
            </a:fld>
            <a:endParaRPr lang="en-GB"/>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tellysbilde">
    <p:bg>
      <p:bgPr>
        <a:blipFill dpi="0" rotWithShape="0">
          <a:blip r:embed="rId2">
            <a:lum/>
          </a:blip>
          <a:stretch>
            <a:fillRect/>
          </a:stretch>
        </a:blipFill>
        <a:effectLst/>
      </p:bgPr>
    </p:bg>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1196753"/>
            <a:ext cx="7772400" cy="1470025"/>
          </a:xfrm>
        </p:spPr>
        <p:txBody>
          <a:bodyPr/>
          <a:lstStyle>
            <a:lvl1pPr algn="ctr">
              <a:defRPr sz="3692">
                <a:latin typeface="Calibri" pitchFamily="34" charset="0"/>
              </a:defRPr>
            </a:lvl1pPr>
          </a:lstStyle>
          <a:p>
            <a:r>
              <a:rPr lang="nb-NO"/>
              <a:t>Klikk for å redigere tittelstil</a:t>
            </a:r>
          </a:p>
        </p:txBody>
      </p:sp>
      <p:sp>
        <p:nvSpPr>
          <p:cNvPr id="3" name="Undertittel 2"/>
          <p:cNvSpPr>
            <a:spLocks noGrp="1"/>
          </p:cNvSpPr>
          <p:nvPr>
            <p:ph type="subTitle" idx="1"/>
          </p:nvPr>
        </p:nvSpPr>
        <p:spPr>
          <a:xfrm>
            <a:off x="1371600" y="2952527"/>
            <a:ext cx="6400800" cy="1752600"/>
          </a:xfrm>
        </p:spPr>
        <p:txBody>
          <a:bodyPr/>
          <a:lstStyle>
            <a:lvl1pPr marL="0" indent="0" algn="ctr">
              <a:buNone/>
              <a:defRPr>
                <a:latin typeface="Calibri" pitchFamily="34" charset="0"/>
              </a:defRPr>
            </a:lvl1pPr>
            <a:lvl2pPr marL="422041" indent="0" algn="ctr">
              <a:buNone/>
              <a:defRPr/>
            </a:lvl2pPr>
            <a:lvl3pPr marL="844083" indent="0" algn="ctr">
              <a:buNone/>
              <a:defRPr/>
            </a:lvl3pPr>
            <a:lvl4pPr marL="1266124" indent="0" algn="ctr">
              <a:buNone/>
              <a:defRPr/>
            </a:lvl4pPr>
            <a:lvl5pPr marL="1688165" indent="0" algn="ctr">
              <a:buNone/>
              <a:defRPr/>
            </a:lvl5pPr>
            <a:lvl6pPr marL="2110207" indent="0" algn="ctr">
              <a:buNone/>
              <a:defRPr/>
            </a:lvl6pPr>
            <a:lvl7pPr marL="2532248" indent="0" algn="ctr">
              <a:buNone/>
              <a:defRPr/>
            </a:lvl7pPr>
            <a:lvl8pPr marL="2954289" indent="0" algn="ctr">
              <a:buNone/>
              <a:defRPr/>
            </a:lvl8pPr>
            <a:lvl9pPr marL="3376331" indent="0" algn="ctr">
              <a:buNone/>
              <a:defRPr/>
            </a:lvl9pPr>
          </a:lstStyle>
          <a:p>
            <a:r>
              <a:rPr lang="nb-NO"/>
              <a:t>Klikk for å redigere undertittelstil i malen</a:t>
            </a:r>
          </a:p>
        </p:txBody>
      </p:sp>
      <p:sp>
        <p:nvSpPr>
          <p:cNvPr id="10" name="Plassholder for tekst 9"/>
          <p:cNvSpPr>
            <a:spLocks noGrp="1"/>
          </p:cNvSpPr>
          <p:nvPr>
            <p:ph type="body" sz="quarter" idx="10" hasCustomPrompt="1"/>
          </p:nvPr>
        </p:nvSpPr>
        <p:spPr>
          <a:xfrm>
            <a:off x="1381492" y="4870674"/>
            <a:ext cx="6381016" cy="790575"/>
          </a:xfrm>
        </p:spPr>
        <p:txBody>
          <a:bodyPr/>
          <a:lstStyle>
            <a:lvl1pPr algn="ctr">
              <a:buNone/>
              <a:defRPr sz="1662"/>
            </a:lvl1pPr>
            <a:lvl5pPr algn="l">
              <a:buNone/>
              <a:defRPr baseline="0"/>
            </a:lvl5pPr>
          </a:lstStyle>
          <a:p>
            <a:pPr lvl="0"/>
            <a:r>
              <a:rPr lang="nb-NO"/>
              <a:t>Klikk for å legge til navn og tittel på foredragsholder </a:t>
            </a:r>
          </a:p>
        </p:txBody>
      </p:sp>
      <p:sp>
        <p:nvSpPr>
          <p:cNvPr id="14" name="Plassholder for tekst 10"/>
          <p:cNvSpPr>
            <a:spLocks noGrp="1"/>
          </p:cNvSpPr>
          <p:nvPr>
            <p:ph type="body" sz="quarter" idx="11" hasCustomPrompt="1"/>
          </p:nvPr>
        </p:nvSpPr>
        <p:spPr>
          <a:xfrm>
            <a:off x="1381492" y="5803926"/>
            <a:ext cx="6381017" cy="433387"/>
          </a:xfrm>
        </p:spPr>
        <p:txBody>
          <a:bodyPr/>
          <a:lstStyle>
            <a:lvl1pPr marL="316531" marR="0" indent="-316531" algn="ctr" defTabSz="844083" rtl="0" eaLnBrk="1" fontAlgn="base" latinLnBrk="0" hangingPunct="1">
              <a:lnSpc>
                <a:spcPct val="100000"/>
              </a:lnSpc>
              <a:spcBef>
                <a:spcPct val="20000"/>
              </a:spcBef>
              <a:spcAft>
                <a:spcPct val="0"/>
              </a:spcAft>
              <a:buClrTx/>
              <a:buSzTx/>
              <a:buFontTx/>
              <a:buNone/>
              <a:defRPr sz="1662"/>
            </a:lvl1pPr>
            <a:lvl5pPr algn="r">
              <a:defRPr/>
            </a:lvl5pPr>
          </a:lstStyle>
          <a:p>
            <a:pPr marL="316531" marR="0" lvl="0" indent="-316531" algn="ctr" defTabSz="844083" rtl="0" eaLnBrk="1" fontAlgn="base" latinLnBrk="0" hangingPunct="1">
              <a:lnSpc>
                <a:spcPct val="100000"/>
              </a:lnSpc>
              <a:spcBef>
                <a:spcPct val="20000"/>
              </a:spcBef>
              <a:spcAft>
                <a:spcPct val="0"/>
              </a:spcAft>
              <a:buClrTx/>
              <a:buSzTx/>
              <a:buFontTx/>
              <a:buNone/>
              <a:defRPr/>
            </a:pPr>
            <a:r>
              <a:rPr lang="nb-NO" kern="0">
                <a:solidFill>
                  <a:srgbClr val="00338D"/>
                </a:solidFill>
                <a:latin typeface="Calibri" pitchFamily="34" charset="0"/>
              </a:rPr>
              <a:t>Klikk for å legge til dato og sted </a:t>
            </a:r>
          </a:p>
          <a:p>
            <a:pPr lvl="0"/>
            <a:endParaRPr lang="nb-NO"/>
          </a:p>
        </p:txBody>
      </p:sp>
    </p:spTree>
    <p:extLst>
      <p:ext uri="{BB962C8B-B14F-4D97-AF65-F5344CB8AC3E}">
        <p14:creationId xmlns:p14="http://schemas.microsoft.com/office/powerpoint/2010/main" val="415626078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lvl1pPr>
              <a:defRPr/>
            </a:lvl1pPr>
          </a:lstStyle>
          <a:p>
            <a:endParaRPr lang="en-GB"/>
          </a:p>
        </p:txBody>
      </p:sp>
      <p:sp>
        <p:nvSpPr>
          <p:cNvPr id="5" name="Plassholder for bunntekst 4"/>
          <p:cNvSpPr>
            <a:spLocks noGrp="1"/>
          </p:cNvSpPr>
          <p:nvPr>
            <p:ph type="ftr" sz="quarter" idx="11"/>
          </p:nvPr>
        </p:nvSpPr>
        <p:spPr/>
        <p:txBody>
          <a:bodyPr/>
          <a:lstStyle>
            <a:lvl1pPr>
              <a:defRPr/>
            </a:lvl1pPr>
          </a:lstStyle>
          <a:p>
            <a:endParaRPr lang="en-GB"/>
          </a:p>
        </p:txBody>
      </p:sp>
      <p:sp>
        <p:nvSpPr>
          <p:cNvPr id="6" name="Plassholder for lysbildenummer 5"/>
          <p:cNvSpPr>
            <a:spLocks noGrp="1"/>
          </p:cNvSpPr>
          <p:nvPr>
            <p:ph type="sldNum" sz="quarter" idx="12"/>
          </p:nvPr>
        </p:nvSpPr>
        <p:spPr/>
        <p:txBody>
          <a:bodyPr/>
          <a:lstStyle>
            <a:lvl1pPr>
              <a:defRPr/>
            </a:lvl1pPr>
          </a:lstStyle>
          <a:p>
            <a:fld id="{6C133A36-96FC-4B4B-BDB8-FE4E326718C2}" type="slidenum">
              <a:rPr lang="en-GB"/>
              <a:t>‹#›</a:t>
            </a:fld>
            <a:endParaRPr lang="en-GB"/>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lang="nb-NO"/>
              <a:t>Klikk for å redigere tittelstil</a:t>
            </a:r>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b-NO"/>
              <a:t>Klikk for å redigere tekststiler i malen</a:t>
            </a:r>
          </a:p>
        </p:txBody>
      </p:sp>
      <p:sp>
        <p:nvSpPr>
          <p:cNvPr id="4" name="Plassholder for dato 3"/>
          <p:cNvSpPr>
            <a:spLocks noGrp="1"/>
          </p:cNvSpPr>
          <p:nvPr>
            <p:ph type="dt" sz="half" idx="10"/>
          </p:nvPr>
        </p:nvSpPr>
        <p:spPr/>
        <p:txBody>
          <a:bodyPr/>
          <a:lstStyle>
            <a:lvl1pPr>
              <a:defRPr/>
            </a:lvl1pPr>
          </a:lstStyle>
          <a:p>
            <a:endParaRPr lang="en-GB"/>
          </a:p>
        </p:txBody>
      </p:sp>
      <p:sp>
        <p:nvSpPr>
          <p:cNvPr id="5" name="Plassholder for bunntekst 4"/>
          <p:cNvSpPr>
            <a:spLocks noGrp="1"/>
          </p:cNvSpPr>
          <p:nvPr>
            <p:ph type="ftr" sz="quarter" idx="11"/>
          </p:nvPr>
        </p:nvSpPr>
        <p:spPr/>
        <p:txBody>
          <a:bodyPr/>
          <a:lstStyle>
            <a:lvl1pPr>
              <a:defRPr/>
            </a:lvl1pPr>
          </a:lstStyle>
          <a:p>
            <a:endParaRPr lang="en-GB"/>
          </a:p>
        </p:txBody>
      </p:sp>
      <p:sp>
        <p:nvSpPr>
          <p:cNvPr id="6" name="Plassholder for lysbildenummer 5"/>
          <p:cNvSpPr>
            <a:spLocks noGrp="1"/>
          </p:cNvSpPr>
          <p:nvPr>
            <p:ph type="sldNum" sz="quarter" idx="12"/>
          </p:nvPr>
        </p:nvSpPr>
        <p:spPr/>
        <p:txBody>
          <a:bodyPr/>
          <a:lstStyle>
            <a:lvl1pPr>
              <a:defRPr/>
            </a:lvl1pPr>
          </a:lstStyle>
          <a:p>
            <a:fld id="{CCACF4EF-33CC-4B69-BBE6-CE29F6E08AE4}" type="slidenum">
              <a:rPr lang="en-GB"/>
              <a:t>‹#›</a:t>
            </a:fld>
            <a:endParaRPr lang="en-GB"/>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p:cNvSpPr>
            <a:spLocks noGrp="1"/>
          </p:cNvSpPr>
          <p:nvPr>
            <p:ph type="dt" sz="half" idx="10"/>
          </p:nvPr>
        </p:nvSpPr>
        <p:spPr/>
        <p:txBody>
          <a:bodyPr/>
          <a:lstStyle>
            <a:lvl1pPr>
              <a:defRPr/>
            </a:lvl1pPr>
          </a:lstStyle>
          <a:p>
            <a:endParaRPr lang="en-GB"/>
          </a:p>
        </p:txBody>
      </p:sp>
      <p:sp>
        <p:nvSpPr>
          <p:cNvPr id="6" name="Plassholder for bunntekst 5"/>
          <p:cNvSpPr>
            <a:spLocks noGrp="1"/>
          </p:cNvSpPr>
          <p:nvPr>
            <p:ph type="ftr" sz="quarter" idx="11"/>
          </p:nvPr>
        </p:nvSpPr>
        <p:spPr/>
        <p:txBody>
          <a:bodyPr/>
          <a:lstStyle>
            <a:lvl1pPr>
              <a:defRPr/>
            </a:lvl1pPr>
          </a:lstStyle>
          <a:p>
            <a:endParaRPr lang="en-GB"/>
          </a:p>
        </p:txBody>
      </p:sp>
      <p:sp>
        <p:nvSpPr>
          <p:cNvPr id="7" name="Plassholder for lysbildenummer 6"/>
          <p:cNvSpPr>
            <a:spLocks noGrp="1"/>
          </p:cNvSpPr>
          <p:nvPr>
            <p:ph type="sldNum" sz="quarter" idx="12"/>
          </p:nvPr>
        </p:nvSpPr>
        <p:spPr/>
        <p:txBody>
          <a:bodyPr/>
          <a:lstStyle>
            <a:lvl1pPr>
              <a:defRPr/>
            </a:lvl1pPr>
          </a:lstStyle>
          <a:p>
            <a:fld id="{F115495F-D6CB-445F-92AD-18EE437D9A3C}" type="slidenum">
              <a:rPr lang="en-GB"/>
              <a:t>‹#›</a:t>
            </a:fld>
            <a:endParaRPr lang="en-GB"/>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457200" y="274638"/>
            <a:ext cx="8229600" cy="1143000"/>
          </a:xfrm>
        </p:spPr>
        <p:txBody>
          <a:bodyPr/>
          <a:lstStyle>
            <a:lvl1pPr>
              <a:defRPr/>
            </a:lvl1pPr>
          </a:lstStyle>
          <a:p>
            <a:r>
              <a:rPr lang="nb-NO"/>
              <a:t>Klikk for å redigere tittelstil</a:t>
            </a:r>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p:cNvSpPr>
            <a:spLocks noGrp="1"/>
          </p:cNvSpPr>
          <p:nvPr>
            <p:ph type="dt" sz="half" idx="10"/>
          </p:nvPr>
        </p:nvSpPr>
        <p:spPr/>
        <p:txBody>
          <a:bodyPr/>
          <a:lstStyle>
            <a:lvl1pPr>
              <a:defRPr/>
            </a:lvl1pPr>
          </a:lstStyle>
          <a:p>
            <a:endParaRPr lang="en-GB"/>
          </a:p>
        </p:txBody>
      </p:sp>
      <p:sp>
        <p:nvSpPr>
          <p:cNvPr id="8" name="Plassholder for bunntekst 7"/>
          <p:cNvSpPr>
            <a:spLocks noGrp="1"/>
          </p:cNvSpPr>
          <p:nvPr>
            <p:ph type="ftr" sz="quarter" idx="11"/>
          </p:nvPr>
        </p:nvSpPr>
        <p:spPr/>
        <p:txBody>
          <a:bodyPr/>
          <a:lstStyle>
            <a:lvl1pPr>
              <a:defRPr/>
            </a:lvl1pPr>
          </a:lstStyle>
          <a:p>
            <a:endParaRPr lang="en-GB"/>
          </a:p>
        </p:txBody>
      </p:sp>
      <p:sp>
        <p:nvSpPr>
          <p:cNvPr id="9" name="Plassholder for lysbildenummer 8"/>
          <p:cNvSpPr>
            <a:spLocks noGrp="1"/>
          </p:cNvSpPr>
          <p:nvPr>
            <p:ph type="sldNum" sz="quarter" idx="12"/>
          </p:nvPr>
        </p:nvSpPr>
        <p:spPr/>
        <p:txBody>
          <a:bodyPr/>
          <a:lstStyle>
            <a:lvl1pPr>
              <a:defRPr/>
            </a:lvl1pPr>
          </a:lstStyle>
          <a:p>
            <a:fld id="{0DCF052D-2CDA-427D-AF83-E97566D4741E}" type="slidenum">
              <a:rPr lang="en-GB"/>
              <a:t>‹#›</a:t>
            </a:fld>
            <a:endParaRPr lang="en-GB"/>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dato 2"/>
          <p:cNvSpPr>
            <a:spLocks noGrp="1"/>
          </p:cNvSpPr>
          <p:nvPr>
            <p:ph type="dt" sz="half" idx="10"/>
          </p:nvPr>
        </p:nvSpPr>
        <p:spPr/>
        <p:txBody>
          <a:bodyPr/>
          <a:lstStyle>
            <a:lvl1pPr>
              <a:defRPr/>
            </a:lvl1pPr>
          </a:lstStyle>
          <a:p>
            <a:endParaRPr lang="en-GB"/>
          </a:p>
        </p:txBody>
      </p:sp>
      <p:sp>
        <p:nvSpPr>
          <p:cNvPr id="4" name="Plassholder for bunntekst 3"/>
          <p:cNvSpPr>
            <a:spLocks noGrp="1"/>
          </p:cNvSpPr>
          <p:nvPr>
            <p:ph type="ftr" sz="quarter" idx="11"/>
          </p:nvPr>
        </p:nvSpPr>
        <p:spPr/>
        <p:txBody>
          <a:bodyPr/>
          <a:lstStyle>
            <a:lvl1pPr>
              <a:defRPr/>
            </a:lvl1pPr>
          </a:lstStyle>
          <a:p>
            <a:endParaRPr lang="en-GB"/>
          </a:p>
        </p:txBody>
      </p:sp>
      <p:sp>
        <p:nvSpPr>
          <p:cNvPr id="5" name="Plassholder for lysbildenummer 4"/>
          <p:cNvSpPr>
            <a:spLocks noGrp="1"/>
          </p:cNvSpPr>
          <p:nvPr>
            <p:ph type="sldNum" sz="quarter" idx="12"/>
          </p:nvPr>
        </p:nvSpPr>
        <p:spPr/>
        <p:txBody>
          <a:bodyPr/>
          <a:lstStyle>
            <a:lvl1pPr>
              <a:defRPr/>
            </a:lvl1pPr>
          </a:lstStyle>
          <a:p>
            <a:fld id="{655DC3E7-4FCC-4606-B0D0-F38BBECEB0C3}" type="slidenum">
              <a:rPr lang="en-GB"/>
              <a:t>‹#›</a:t>
            </a:fld>
            <a:endParaRPr lang="en-GB"/>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lvl1pPr>
              <a:defRPr/>
            </a:lvl1pPr>
          </a:lstStyle>
          <a:p>
            <a:endParaRPr lang="en-GB"/>
          </a:p>
        </p:txBody>
      </p:sp>
      <p:sp>
        <p:nvSpPr>
          <p:cNvPr id="3" name="Plassholder for bunntekst 2"/>
          <p:cNvSpPr>
            <a:spLocks noGrp="1"/>
          </p:cNvSpPr>
          <p:nvPr>
            <p:ph type="ftr" sz="quarter" idx="11"/>
          </p:nvPr>
        </p:nvSpPr>
        <p:spPr/>
        <p:txBody>
          <a:bodyPr/>
          <a:lstStyle>
            <a:lvl1pPr>
              <a:defRPr/>
            </a:lvl1pPr>
          </a:lstStyle>
          <a:p>
            <a:endParaRPr lang="en-GB"/>
          </a:p>
        </p:txBody>
      </p:sp>
      <p:sp>
        <p:nvSpPr>
          <p:cNvPr id="4" name="Plassholder for lysbildenummer 3"/>
          <p:cNvSpPr>
            <a:spLocks noGrp="1"/>
          </p:cNvSpPr>
          <p:nvPr>
            <p:ph type="sldNum" sz="quarter" idx="12"/>
          </p:nvPr>
        </p:nvSpPr>
        <p:spPr/>
        <p:txBody>
          <a:bodyPr/>
          <a:lstStyle>
            <a:lvl1pPr>
              <a:defRPr/>
            </a:lvl1pPr>
          </a:lstStyle>
          <a:p>
            <a:fld id="{F0CE2923-63BE-4459-8A4D-E3888C59D8CE}" type="slidenum">
              <a:rPr lang="en-GB"/>
              <a:t>‹#›</a:t>
            </a:fld>
            <a:endParaRPr lang="en-GB"/>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050"/>
            <a:ext cx="3008313" cy="1162050"/>
          </a:xfrm>
        </p:spPr>
        <p:txBody>
          <a:bodyPr anchor="b"/>
          <a:lstStyle>
            <a:lvl1pPr algn="l">
              <a:defRPr sz="2000" b="1"/>
            </a:lvl1pPr>
          </a:lstStyle>
          <a:p>
            <a:r>
              <a:rPr lang="nb-NO"/>
              <a:t>Klikk for å redigere tittelstil</a:t>
            </a:r>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Plassholder for dato 4"/>
          <p:cNvSpPr>
            <a:spLocks noGrp="1"/>
          </p:cNvSpPr>
          <p:nvPr>
            <p:ph type="dt" sz="half" idx="10"/>
          </p:nvPr>
        </p:nvSpPr>
        <p:spPr/>
        <p:txBody>
          <a:bodyPr/>
          <a:lstStyle>
            <a:lvl1pPr>
              <a:defRPr/>
            </a:lvl1pPr>
          </a:lstStyle>
          <a:p>
            <a:endParaRPr lang="en-GB"/>
          </a:p>
        </p:txBody>
      </p:sp>
      <p:sp>
        <p:nvSpPr>
          <p:cNvPr id="6" name="Plassholder for bunntekst 5"/>
          <p:cNvSpPr>
            <a:spLocks noGrp="1"/>
          </p:cNvSpPr>
          <p:nvPr>
            <p:ph type="ftr" sz="quarter" idx="11"/>
          </p:nvPr>
        </p:nvSpPr>
        <p:spPr/>
        <p:txBody>
          <a:bodyPr/>
          <a:lstStyle>
            <a:lvl1pPr>
              <a:defRPr/>
            </a:lvl1pPr>
          </a:lstStyle>
          <a:p>
            <a:endParaRPr lang="en-GB"/>
          </a:p>
        </p:txBody>
      </p:sp>
      <p:sp>
        <p:nvSpPr>
          <p:cNvPr id="7" name="Plassholder for lysbildenummer 6"/>
          <p:cNvSpPr>
            <a:spLocks noGrp="1"/>
          </p:cNvSpPr>
          <p:nvPr>
            <p:ph type="sldNum" sz="quarter" idx="12"/>
          </p:nvPr>
        </p:nvSpPr>
        <p:spPr/>
        <p:txBody>
          <a:bodyPr/>
          <a:lstStyle>
            <a:lvl1pPr>
              <a:defRPr/>
            </a:lvl1pPr>
          </a:lstStyle>
          <a:p>
            <a:fld id="{BAF68E88-2367-40D2-A759-43CCFBFBF0D6}" type="slidenum">
              <a:rPr lang="en-GB"/>
              <a:t>‹#›</a:t>
            </a:fld>
            <a:endParaRPr lang="en-GB"/>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0"/>
            <a:ext cx="5486400" cy="566738"/>
          </a:xfrm>
        </p:spPr>
        <p:txBody>
          <a:bodyPr anchor="b"/>
          <a:lstStyle>
            <a:lvl1pPr algn="l">
              <a:defRPr sz="2000" b="1"/>
            </a:lvl1pPr>
          </a:lstStyle>
          <a:p>
            <a:r>
              <a:rPr lang="nb-NO"/>
              <a:t>Klikk for å redigere tittelstil</a:t>
            </a:r>
          </a:p>
        </p:txBody>
      </p:sp>
      <p:sp>
        <p:nvSpPr>
          <p:cNvPr id="3" name="Plassholder for bil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Plassholder for dato 4"/>
          <p:cNvSpPr>
            <a:spLocks noGrp="1"/>
          </p:cNvSpPr>
          <p:nvPr>
            <p:ph type="dt" sz="half" idx="10"/>
          </p:nvPr>
        </p:nvSpPr>
        <p:spPr/>
        <p:txBody>
          <a:bodyPr/>
          <a:lstStyle>
            <a:lvl1pPr>
              <a:defRPr/>
            </a:lvl1pPr>
          </a:lstStyle>
          <a:p>
            <a:endParaRPr lang="en-GB"/>
          </a:p>
        </p:txBody>
      </p:sp>
      <p:sp>
        <p:nvSpPr>
          <p:cNvPr id="6" name="Plassholder for bunntekst 5"/>
          <p:cNvSpPr>
            <a:spLocks noGrp="1"/>
          </p:cNvSpPr>
          <p:nvPr>
            <p:ph type="ftr" sz="quarter" idx="11"/>
          </p:nvPr>
        </p:nvSpPr>
        <p:spPr/>
        <p:txBody>
          <a:bodyPr/>
          <a:lstStyle>
            <a:lvl1pPr>
              <a:defRPr/>
            </a:lvl1pPr>
          </a:lstStyle>
          <a:p>
            <a:endParaRPr lang="en-GB"/>
          </a:p>
        </p:txBody>
      </p:sp>
      <p:sp>
        <p:nvSpPr>
          <p:cNvPr id="7" name="Plassholder for lysbildenummer 6"/>
          <p:cNvSpPr>
            <a:spLocks noGrp="1"/>
          </p:cNvSpPr>
          <p:nvPr>
            <p:ph type="sldNum" sz="quarter" idx="12"/>
          </p:nvPr>
        </p:nvSpPr>
        <p:spPr/>
        <p:txBody>
          <a:bodyPr/>
          <a:lstStyle>
            <a:lvl1pPr>
              <a:defRPr/>
            </a:lvl1pPr>
          </a:lstStyle>
          <a:p>
            <a:fld id="{3935B7DB-6B48-4EED-84F0-D5300C2414D2}" type="slidenum">
              <a:rPr lang="en-GB"/>
              <a:t>‹#›</a:t>
            </a:fld>
            <a:endParaRPr lang="en-GB"/>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dt" sz="half" idx="2"/>
          </p:nvPr>
        </p:nvSpPr>
        <p:spPr bwMode="auto">
          <a:xfrm>
            <a:off x="685800" y="6248400"/>
            <a:ext cx="1905000" cy="457200"/>
          </a:xfrm>
          <a:prstGeom prst="rect">
            <a:avLst/>
          </a:prstGeom>
          <a:noFill/>
          <a:ln w="9525">
            <a:noFill/>
            <a:miter lim="800000"/>
          </a:ln>
          <a:effectLst/>
        </p:spPr>
        <p:txBody>
          <a:bodyPr vert="horz" wrap="none" lIns="92075" tIns="46038" rIns="92075" bIns="46038" numCol="1" anchor="ctr" anchorCtr="0" compatLnSpc="1">
            <a:prstTxWarp prst="textNoShape">
              <a:avLst/>
            </a:prstTxWarp>
          </a:bodyPr>
          <a:lstStyle>
            <a:lvl1pPr defTabSz="762000">
              <a:defRPr sz="1400"/>
            </a:lvl1pPr>
          </a:lstStyle>
          <a:p>
            <a:endParaRPr lang="en-GB"/>
          </a:p>
        </p:txBody>
      </p:sp>
      <p:sp>
        <p:nvSpPr>
          <p:cNvPr id="1027" name="Rectangle 3"/>
          <p:cNvSpPr>
            <a:spLocks noGrp="1" noChangeArrowheads="1"/>
          </p:cNvSpPr>
          <p:nvPr>
            <p:ph type="ftr" sz="quarter" idx="3"/>
          </p:nvPr>
        </p:nvSpPr>
        <p:spPr bwMode="auto">
          <a:xfrm>
            <a:off x="3124200" y="6248400"/>
            <a:ext cx="2895600" cy="457200"/>
          </a:xfrm>
          <a:prstGeom prst="rect">
            <a:avLst/>
          </a:prstGeom>
          <a:noFill/>
          <a:ln w="9525">
            <a:noFill/>
            <a:miter lim="800000"/>
          </a:ln>
          <a:effectLst/>
        </p:spPr>
        <p:txBody>
          <a:bodyPr vert="horz" wrap="none" lIns="92075" tIns="46038" rIns="92075" bIns="46038" numCol="1" anchor="ctr" anchorCtr="0" compatLnSpc="1">
            <a:prstTxWarp prst="textNoShape">
              <a:avLst/>
            </a:prstTxWarp>
          </a:bodyPr>
          <a:lstStyle>
            <a:lvl1pPr algn="ctr" defTabSz="762000">
              <a:defRPr sz="1400"/>
            </a:lvl1pPr>
          </a:lstStyle>
          <a:p>
            <a:endParaRPr lang="en-GB"/>
          </a:p>
        </p:txBody>
      </p:sp>
      <p:sp>
        <p:nvSpPr>
          <p:cNvPr id="1028" name="Rectangle 4"/>
          <p:cNvSpPr>
            <a:spLocks noGrp="1" noChangeArrowheads="1"/>
          </p:cNvSpPr>
          <p:nvPr>
            <p:ph type="sldNum" sz="quarter" idx="4"/>
          </p:nvPr>
        </p:nvSpPr>
        <p:spPr bwMode="auto">
          <a:xfrm>
            <a:off x="6553200" y="6248400"/>
            <a:ext cx="1905000" cy="457200"/>
          </a:xfrm>
          <a:prstGeom prst="rect">
            <a:avLst/>
          </a:prstGeom>
          <a:noFill/>
          <a:ln w="9525">
            <a:noFill/>
            <a:miter lim="800000"/>
          </a:ln>
          <a:effectLst/>
        </p:spPr>
        <p:txBody>
          <a:bodyPr vert="horz" wrap="none" lIns="92075" tIns="46038" rIns="92075" bIns="46038" numCol="1" anchor="ctr" anchorCtr="0" compatLnSpc="1">
            <a:prstTxWarp prst="textNoShape">
              <a:avLst/>
            </a:prstTxWarp>
          </a:bodyPr>
          <a:lstStyle>
            <a:lvl1pPr algn="r" defTabSz="762000">
              <a:defRPr sz="1400"/>
            </a:lvl1pPr>
          </a:lstStyle>
          <a:p>
            <a:fld id="{70FDE844-B769-4321-BEA4-1024C0C7F1B2}" type="slidenum">
              <a:rPr lang="en-GB"/>
              <a:t>‹#›</a:t>
            </a:fld>
            <a:endParaRPr lang="en-GB"/>
          </a:p>
        </p:txBody>
      </p:sp>
      <p:sp>
        <p:nvSpPr>
          <p:cNvPr id="1029" name="Rectangle 5"/>
          <p:cNvSpPr>
            <a:spLocks noGrp="1" noChangeArrowheads="1"/>
          </p:cNvSpPr>
          <p:nvPr>
            <p:ph type="title"/>
          </p:nvPr>
        </p:nvSpPr>
        <p:spPr bwMode="auto">
          <a:xfrm>
            <a:off x="685800" y="609600"/>
            <a:ext cx="7772400" cy="1143000"/>
          </a:xfrm>
          <a:prstGeom prst="rect">
            <a:avLst/>
          </a:prstGeom>
          <a:noFill/>
          <a:ln w="9525">
            <a:noFill/>
            <a:miter lim="800000"/>
          </a:ln>
          <a:effectLst/>
        </p:spPr>
        <p:txBody>
          <a:bodyPr vert="horz" wrap="square" lIns="92075" tIns="46038" rIns="92075" bIns="46038" numCol="1" anchor="ctr" anchorCtr="0" compatLnSpc="1">
            <a:prstTxWarp prst="textNoShape">
              <a:avLst/>
            </a:prstTxWarp>
          </a:bodyPr>
          <a:lstStyle/>
          <a:p>
            <a:pPr lvl="0"/>
            <a:r>
              <a:rPr lang="en-GB"/>
              <a:t>Klikk for å redigere tittelstil</a:t>
            </a:r>
          </a:p>
        </p:txBody>
      </p:sp>
      <p:sp>
        <p:nvSpPr>
          <p:cNvPr id="1030" name="Rectangle 6"/>
          <p:cNvSpPr>
            <a:spLocks noGrp="1" noChangeArrowheads="1"/>
          </p:cNvSpPr>
          <p:nvPr>
            <p:ph type="body" idx="1"/>
          </p:nvPr>
        </p:nvSpPr>
        <p:spPr bwMode="auto">
          <a:xfrm>
            <a:off x="685800" y="1981200"/>
            <a:ext cx="7772400" cy="4114800"/>
          </a:xfrm>
          <a:prstGeom prst="rect">
            <a:avLst/>
          </a:prstGeom>
          <a:noFill/>
          <a:ln w="9525">
            <a:noFill/>
            <a:miter lim="800000"/>
          </a:ln>
          <a:effectLst/>
        </p:spPr>
        <p:txBody>
          <a:bodyPr vert="horz" wrap="square" lIns="92075" tIns="46038" rIns="92075" bIns="46038" numCol="1" anchor="t" anchorCtr="0" compatLnSpc="1">
            <a:prstTxWarp prst="textNoShape">
              <a:avLst/>
            </a:prstTxWarp>
          </a:bodyPr>
          <a:lstStyle/>
          <a:p>
            <a:pPr lvl="0"/>
            <a:r>
              <a:rPr lang="en-GB"/>
              <a:t>Klikk for å redigere tekststiler i malen</a:t>
            </a:r>
          </a:p>
          <a:p>
            <a:pPr lvl="1"/>
            <a:r>
              <a:rPr lang="en-GB"/>
              <a:t>Andre nivå</a:t>
            </a:r>
          </a:p>
          <a:p>
            <a:pPr lvl="2"/>
            <a:r>
              <a:rPr lang="en-GB"/>
              <a:t>Tredje nivå</a:t>
            </a:r>
          </a:p>
          <a:p>
            <a:pPr lvl="3"/>
            <a:r>
              <a:rPr lang="en-GB"/>
              <a:t>Fjerde nivå</a:t>
            </a:r>
          </a:p>
          <a:p>
            <a:pPr lvl="4"/>
            <a:r>
              <a:rPr lang="en-GB"/>
              <a:t>Femte nivå</a:t>
            </a:r>
          </a:p>
        </p:txBody>
      </p:sp>
      <p:sp>
        <p:nvSpPr>
          <p:cNvPr id="1031" name="AutoShape 7"/>
          <p:cNvSpPr>
            <a:spLocks noChangeArrowheads="1"/>
          </p:cNvSpPr>
          <p:nvPr/>
        </p:nvSpPr>
        <p:spPr bwMode="auto">
          <a:xfrm>
            <a:off x="311150" y="311150"/>
            <a:ext cx="8521700" cy="6235700"/>
          </a:xfrm>
          <a:prstGeom prst="roundRect">
            <a:avLst>
              <a:gd name="adj" fmla="val 3556"/>
            </a:avLst>
          </a:prstGeom>
          <a:noFill/>
          <a:ln w="12700">
            <a:solidFill>
              <a:schemeClr val="tx1"/>
            </a:solidFill>
            <a:round/>
          </a:ln>
          <a:effectLst/>
        </p:spPr>
        <p:txBody>
          <a:bodyPr wrap="none" anchor="ctr"/>
          <a:lstStyle/>
          <a:p>
            <a:endParaRPr lang="nb-N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txStyles>
    <p:titleStyle>
      <a:lvl1pPr algn="ctr" defTabSz="762000" rtl="0" eaLnBrk="0" fontAlgn="base" hangingPunct="0">
        <a:spcBef>
          <a:spcPct val="0"/>
        </a:spcBef>
        <a:spcAft>
          <a:spcPct val="0"/>
        </a:spcAft>
        <a:defRPr sz="4400">
          <a:solidFill>
            <a:schemeClr val="tx2"/>
          </a:solidFill>
          <a:latin typeface="+mj-lt"/>
          <a:ea typeface="+mj-ea"/>
          <a:cs typeface="+mj-cs"/>
        </a:defRPr>
      </a:lvl1pPr>
      <a:lvl2pPr algn="ctr" defTabSz="762000" rtl="0" eaLnBrk="0" fontAlgn="base" hangingPunct="0">
        <a:spcBef>
          <a:spcPct val="0"/>
        </a:spcBef>
        <a:spcAft>
          <a:spcPct val="0"/>
        </a:spcAft>
        <a:defRPr sz="4400">
          <a:solidFill>
            <a:schemeClr val="tx2"/>
          </a:solidFill>
          <a:latin typeface="Times New Roman" pitchFamily="18" charset="0"/>
        </a:defRPr>
      </a:lvl2pPr>
      <a:lvl3pPr algn="ctr" defTabSz="762000" rtl="0" eaLnBrk="0" fontAlgn="base" hangingPunct="0">
        <a:spcBef>
          <a:spcPct val="0"/>
        </a:spcBef>
        <a:spcAft>
          <a:spcPct val="0"/>
        </a:spcAft>
        <a:defRPr sz="4400">
          <a:solidFill>
            <a:schemeClr val="tx2"/>
          </a:solidFill>
          <a:latin typeface="Times New Roman" pitchFamily="18" charset="0"/>
        </a:defRPr>
      </a:lvl3pPr>
      <a:lvl4pPr algn="ctr" defTabSz="762000" rtl="0" eaLnBrk="0" fontAlgn="base" hangingPunct="0">
        <a:spcBef>
          <a:spcPct val="0"/>
        </a:spcBef>
        <a:spcAft>
          <a:spcPct val="0"/>
        </a:spcAft>
        <a:defRPr sz="4400">
          <a:solidFill>
            <a:schemeClr val="tx2"/>
          </a:solidFill>
          <a:latin typeface="Times New Roman" pitchFamily="18" charset="0"/>
        </a:defRPr>
      </a:lvl4pPr>
      <a:lvl5pPr algn="ctr" defTabSz="762000" rtl="0" eaLnBrk="0" fontAlgn="base" hangingPunct="0">
        <a:spcBef>
          <a:spcPct val="0"/>
        </a:spcBef>
        <a:spcAft>
          <a:spcPct val="0"/>
        </a:spcAft>
        <a:defRPr sz="4400">
          <a:solidFill>
            <a:schemeClr val="tx2"/>
          </a:solidFill>
          <a:latin typeface="Times New Roman" pitchFamily="18" charset="0"/>
        </a:defRPr>
      </a:lvl5pPr>
      <a:lvl6pPr marL="457200" algn="ctr" defTabSz="762000" rtl="0" eaLnBrk="0" fontAlgn="base" hangingPunct="0">
        <a:spcBef>
          <a:spcPct val="0"/>
        </a:spcBef>
        <a:spcAft>
          <a:spcPct val="0"/>
        </a:spcAft>
        <a:defRPr sz="4400">
          <a:solidFill>
            <a:schemeClr val="tx2"/>
          </a:solidFill>
          <a:latin typeface="Times New Roman" pitchFamily="18" charset="0"/>
        </a:defRPr>
      </a:lvl6pPr>
      <a:lvl7pPr marL="914400" algn="ctr" defTabSz="762000" rtl="0" eaLnBrk="0" fontAlgn="base" hangingPunct="0">
        <a:spcBef>
          <a:spcPct val="0"/>
        </a:spcBef>
        <a:spcAft>
          <a:spcPct val="0"/>
        </a:spcAft>
        <a:defRPr sz="4400">
          <a:solidFill>
            <a:schemeClr val="tx2"/>
          </a:solidFill>
          <a:latin typeface="Times New Roman" pitchFamily="18" charset="0"/>
        </a:defRPr>
      </a:lvl7pPr>
      <a:lvl8pPr marL="1371600" algn="ctr" defTabSz="762000" rtl="0" eaLnBrk="0" fontAlgn="base" hangingPunct="0">
        <a:spcBef>
          <a:spcPct val="0"/>
        </a:spcBef>
        <a:spcAft>
          <a:spcPct val="0"/>
        </a:spcAft>
        <a:defRPr sz="4400">
          <a:solidFill>
            <a:schemeClr val="tx2"/>
          </a:solidFill>
          <a:latin typeface="Times New Roman" pitchFamily="18" charset="0"/>
        </a:defRPr>
      </a:lvl8pPr>
      <a:lvl9pPr marL="1828800" algn="ctr" defTabSz="762000"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defTabSz="762000" rtl="0" eaLnBrk="0" fontAlgn="base" hangingPunct="0">
        <a:spcBef>
          <a:spcPct val="20000"/>
        </a:spcBef>
        <a:spcAft>
          <a:spcPct val="0"/>
        </a:spcAft>
        <a:buSzTx/>
        <a:buChar char="•"/>
        <a:defRPr sz="3200">
          <a:solidFill>
            <a:schemeClr val="tx1"/>
          </a:solidFill>
          <a:latin typeface="+mn-lt"/>
          <a:ea typeface="+mn-ea"/>
          <a:cs typeface="+mn-cs"/>
        </a:defRPr>
      </a:lvl1pPr>
      <a:lvl2pPr marL="742950" indent="-285750" algn="l" defTabSz="762000" rtl="0" eaLnBrk="0" fontAlgn="base" hangingPunct="0">
        <a:spcBef>
          <a:spcPct val="20000"/>
        </a:spcBef>
        <a:spcAft>
          <a:spcPct val="0"/>
        </a:spcAft>
        <a:buSzTx/>
        <a:buChar char="–"/>
        <a:defRPr sz="2800">
          <a:solidFill>
            <a:schemeClr val="tx1"/>
          </a:solidFill>
          <a:latin typeface="+mn-lt"/>
        </a:defRPr>
      </a:lvl2pPr>
      <a:lvl3pPr marL="1143000" indent="-228600" algn="l" defTabSz="762000" rtl="0" eaLnBrk="0" fontAlgn="base" hangingPunct="0">
        <a:spcBef>
          <a:spcPct val="20000"/>
        </a:spcBef>
        <a:spcAft>
          <a:spcPct val="0"/>
        </a:spcAft>
        <a:buSzTx/>
        <a:buChar char="•"/>
        <a:defRPr sz="2400">
          <a:solidFill>
            <a:schemeClr val="tx1"/>
          </a:solidFill>
          <a:latin typeface="+mn-lt"/>
        </a:defRPr>
      </a:lvl3pPr>
      <a:lvl4pPr marL="1600200" indent="-228600" algn="l" defTabSz="762000" rtl="0" eaLnBrk="0" fontAlgn="base" hangingPunct="0">
        <a:spcBef>
          <a:spcPct val="20000"/>
        </a:spcBef>
        <a:spcAft>
          <a:spcPct val="0"/>
        </a:spcAft>
        <a:buSzTx/>
        <a:buChar char="–"/>
        <a:defRPr sz="2000">
          <a:solidFill>
            <a:schemeClr val="tx1"/>
          </a:solidFill>
          <a:latin typeface="+mn-lt"/>
        </a:defRPr>
      </a:lvl4pPr>
      <a:lvl5pPr marL="2057400" indent="-228600" algn="l" defTabSz="762000" rtl="0" eaLnBrk="0" fontAlgn="base" hangingPunct="0">
        <a:spcBef>
          <a:spcPct val="20000"/>
        </a:spcBef>
        <a:spcAft>
          <a:spcPct val="0"/>
        </a:spcAft>
        <a:buSzTx/>
        <a:buChar char="•"/>
        <a:defRPr sz="2000">
          <a:solidFill>
            <a:schemeClr val="tx1"/>
          </a:solidFill>
          <a:latin typeface="+mn-lt"/>
        </a:defRPr>
      </a:lvl5pPr>
      <a:lvl6pPr marL="2514600" indent="-228600" algn="l" defTabSz="762000" rtl="0" eaLnBrk="0" fontAlgn="base" hangingPunct="0">
        <a:spcBef>
          <a:spcPct val="20000"/>
        </a:spcBef>
        <a:spcAft>
          <a:spcPct val="0"/>
        </a:spcAft>
        <a:buSzTx/>
        <a:buChar char="•"/>
        <a:defRPr sz="2000">
          <a:solidFill>
            <a:schemeClr val="tx1"/>
          </a:solidFill>
          <a:latin typeface="+mn-lt"/>
        </a:defRPr>
      </a:lvl6pPr>
      <a:lvl7pPr marL="2971800" indent="-228600" algn="l" defTabSz="762000" rtl="0" eaLnBrk="0" fontAlgn="base" hangingPunct="0">
        <a:spcBef>
          <a:spcPct val="20000"/>
        </a:spcBef>
        <a:spcAft>
          <a:spcPct val="0"/>
        </a:spcAft>
        <a:buSzTx/>
        <a:buChar char="•"/>
        <a:defRPr sz="2000">
          <a:solidFill>
            <a:schemeClr val="tx1"/>
          </a:solidFill>
          <a:latin typeface="+mn-lt"/>
        </a:defRPr>
      </a:lvl7pPr>
      <a:lvl8pPr marL="3429000" indent="-228600" algn="l" defTabSz="762000" rtl="0" eaLnBrk="0" fontAlgn="base" hangingPunct="0">
        <a:spcBef>
          <a:spcPct val="20000"/>
        </a:spcBef>
        <a:spcAft>
          <a:spcPct val="0"/>
        </a:spcAft>
        <a:buSzTx/>
        <a:buChar char="•"/>
        <a:defRPr sz="2000">
          <a:solidFill>
            <a:schemeClr val="tx1"/>
          </a:solidFill>
          <a:latin typeface="+mn-lt"/>
        </a:defRPr>
      </a:lvl8pPr>
      <a:lvl9pPr marL="3886200" indent="-228600" algn="l" defTabSz="762000" rtl="0" eaLnBrk="0" fontAlgn="base" hangingPunct="0">
        <a:spcBef>
          <a:spcPct val="20000"/>
        </a:spcBef>
        <a:spcAft>
          <a:spcPct val="0"/>
        </a:spcAft>
        <a:buSzTx/>
        <a:buChar char="•"/>
        <a:defRPr sz="2000">
          <a:solidFill>
            <a:schemeClr val="tx1"/>
          </a:solidFill>
          <a:latin typeface="+mn-lt"/>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microsoft.com/office/2007/relationships/hdphoto" Target="../media/hdphoto3.wdp"/><Relationship Id="rId13"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4.png"/><Relationship Id="rId12" Type="http://schemas.microsoft.com/office/2007/relationships/hdphoto" Target="../media/hdphoto5.wdp"/><Relationship Id="rId2" Type="http://schemas.openxmlformats.org/officeDocument/2006/relationships/notesSlide" Target="../notesSlides/notesSlide2.xml"/><Relationship Id="rId16" Type="http://schemas.microsoft.com/office/2007/relationships/hdphoto" Target="../media/hdphoto7.wdp"/><Relationship Id="rId1" Type="http://schemas.openxmlformats.org/officeDocument/2006/relationships/slideLayout" Target="../slideLayouts/slideLayout2.xml"/><Relationship Id="rId6" Type="http://schemas.microsoft.com/office/2007/relationships/hdphoto" Target="../media/hdphoto2.wdp"/><Relationship Id="rId11" Type="http://schemas.openxmlformats.org/officeDocument/2006/relationships/image" Target="../media/image6.png"/><Relationship Id="rId5" Type="http://schemas.openxmlformats.org/officeDocument/2006/relationships/image" Target="../media/image3.png"/><Relationship Id="rId15" Type="http://schemas.openxmlformats.org/officeDocument/2006/relationships/image" Target="../media/image8.png"/><Relationship Id="rId10" Type="http://schemas.microsoft.com/office/2007/relationships/hdphoto" Target="../media/hdphoto4.wdp"/><Relationship Id="rId4" Type="http://schemas.microsoft.com/office/2007/relationships/hdphoto" Target="../media/hdphoto1.wdp"/><Relationship Id="rId9" Type="http://schemas.openxmlformats.org/officeDocument/2006/relationships/image" Target="../media/image5.png"/><Relationship Id="rId14" Type="http://schemas.microsoft.com/office/2007/relationships/hdphoto" Target="../media/hdphoto6.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482" name="Group 50"/>
          <p:cNvGrpSpPr/>
          <p:nvPr/>
        </p:nvGrpSpPr>
        <p:grpSpPr>
          <a:xfrm>
            <a:off x="685800" y="457200"/>
            <a:ext cx="7696200" cy="990600"/>
            <a:chOff x="432" y="288"/>
            <a:chExt cx="4848" cy="624"/>
          </a:xfrm>
        </p:grpSpPr>
        <p:sp>
          <p:nvSpPr>
            <p:cNvPr id="18467" name="EK_Bedriftsnavn?22"/>
            <p:cNvSpPr>
              <a:spLocks noChangeArrowheads="1"/>
            </p:cNvSpPr>
            <p:nvPr/>
          </p:nvSpPr>
          <p:spPr bwMode="auto">
            <a:xfrm>
              <a:off x="432" y="288"/>
              <a:ext cx="3456" cy="192"/>
            </a:xfrm>
            <a:prstGeom prst="rect">
              <a:avLst/>
            </a:prstGeom>
            <a:noFill/>
            <a:ln w="12700">
              <a:solidFill>
                <a:schemeClr val="tx1"/>
              </a:solidFill>
              <a:miter lim="800000"/>
              <a:headEnd type="none" w="sm" len="sm"/>
              <a:tailEnd type="none" w="sm" len="sm"/>
            </a:ln>
            <a:effectLst/>
          </p:spPr>
          <p:txBody>
            <a:bodyPr wrap="none" anchor="ctr"/>
            <a:lstStyle/>
            <a:p>
              <a:pPr algn="ctr" defTabSz="762000"/>
              <a:r>
                <a:rPr lang="nb-NO" sz="1200" b="1"/>
                <a:t>Sørlandet sykehus HF</a:t>
              </a:r>
            </a:p>
          </p:txBody>
        </p:sp>
        <p:sp>
          <p:nvSpPr>
            <p:cNvPr id="18468" name="EK_DokTittel?23"/>
            <p:cNvSpPr>
              <a:spLocks noChangeArrowheads="1"/>
            </p:cNvSpPr>
            <p:nvPr/>
          </p:nvSpPr>
          <p:spPr bwMode="auto">
            <a:xfrm>
              <a:off x="432" y="480"/>
              <a:ext cx="3456" cy="144"/>
            </a:xfrm>
            <a:prstGeom prst="rect">
              <a:avLst/>
            </a:prstGeom>
            <a:noFill/>
            <a:ln w="12700">
              <a:solidFill>
                <a:schemeClr val="tx1"/>
              </a:solidFill>
              <a:miter lim="800000"/>
              <a:headEnd type="none" w="sm" len="sm"/>
              <a:tailEnd type="none" w="sm" len="sm"/>
            </a:ln>
            <a:effectLst/>
          </p:spPr>
          <p:txBody>
            <a:bodyPr wrap="none" anchor="ctr"/>
            <a:lstStyle/>
            <a:p>
              <a:pPr defTabSz="762000"/>
              <a:r>
                <a:rPr lang="nb-NO" sz="1200" b="1"/>
                <a:t>Kulturplakat, Lab.avd.SSA</a:t>
              </a:r>
            </a:p>
          </p:txBody>
        </p:sp>
        <p:sp>
          <p:nvSpPr>
            <p:cNvPr id="18469" name="Rectangle 37"/>
            <p:cNvSpPr>
              <a:spLocks noChangeArrowheads="1"/>
            </p:cNvSpPr>
            <p:nvPr/>
          </p:nvSpPr>
          <p:spPr bwMode="auto">
            <a:xfrm>
              <a:off x="3888" y="288"/>
              <a:ext cx="384" cy="192"/>
            </a:xfrm>
            <a:prstGeom prst="rect">
              <a:avLst/>
            </a:prstGeom>
            <a:noFill/>
            <a:ln w="12700">
              <a:solidFill>
                <a:schemeClr val="tx1"/>
              </a:solidFill>
              <a:miter lim="800000"/>
              <a:headEnd type="none" w="sm" len="sm"/>
              <a:tailEnd type="none" w="sm" len="sm"/>
            </a:ln>
            <a:effectLst/>
          </p:spPr>
          <p:txBody>
            <a:bodyPr wrap="none" anchor="ctr"/>
            <a:lstStyle/>
            <a:p>
              <a:pPr defTabSz="762000"/>
              <a:r>
                <a:rPr lang="nb-NO" sz="1200"/>
                <a:t>Dok.id:</a:t>
              </a:r>
            </a:p>
          </p:txBody>
        </p:sp>
        <p:sp>
          <p:nvSpPr>
            <p:cNvPr id="18470" name="EK_RefNr?24"/>
            <p:cNvSpPr>
              <a:spLocks noChangeArrowheads="1"/>
            </p:cNvSpPr>
            <p:nvPr/>
          </p:nvSpPr>
          <p:spPr bwMode="auto">
            <a:xfrm>
              <a:off x="4272" y="288"/>
              <a:ext cx="1008" cy="192"/>
            </a:xfrm>
            <a:prstGeom prst="rect">
              <a:avLst/>
            </a:prstGeom>
            <a:noFill/>
            <a:ln w="12700">
              <a:solidFill>
                <a:schemeClr val="tx1"/>
              </a:solidFill>
              <a:miter lim="800000"/>
              <a:headEnd type="none" w="sm" len="sm"/>
              <a:tailEnd type="none" w="sm" len="sm"/>
            </a:ln>
            <a:effectLst/>
          </p:spPr>
          <p:txBody>
            <a:bodyPr wrap="none" anchor="ctr"/>
            <a:lstStyle/>
            <a:p>
              <a:pPr defTabSz="762000"/>
              <a:r>
                <a:rPr lang="nb-NO" sz="1200"/>
                <a:t>II.MSK.Lab SSA.FEL.4-3</a:t>
              </a:r>
            </a:p>
          </p:txBody>
        </p:sp>
        <p:sp>
          <p:nvSpPr>
            <p:cNvPr id="18471" name="EK_DokType?25"/>
            <p:cNvSpPr>
              <a:spLocks noChangeArrowheads="1"/>
            </p:cNvSpPr>
            <p:nvPr/>
          </p:nvSpPr>
          <p:spPr bwMode="auto">
            <a:xfrm>
              <a:off x="3888" y="480"/>
              <a:ext cx="1392" cy="144"/>
            </a:xfrm>
            <a:prstGeom prst="rect">
              <a:avLst/>
            </a:prstGeom>
            <a:noFill/>
            <a:ln w="12700">
              <a:solidFill>
                <a:schemeClr val="tx1"/>
              </a:solidFill>
              <a:miter lim="800000"/>
              <a:headEnd type="none" w="sm" len="sm"/>
              <a:tailEnd type="none" w="sm" len="sm"/>
            </a:ln>
            <a:effectLst/>
          </p:spPr>
          <p:txBody>
            <a:bodyPr wrap="none" anchor="ctr"/>
            <a:lstStyle/>
            <a:p>
              <a:pPr defTabSz="762000"/>
              <a:r>
                <a:rPr lang="nb-NO" sz="1200"/>
                <a:t>Retningslinje</a:t>
              </a:r>
            </a:p>
          </p:txBody>
        </p:sp>
        <p:sp>
          <p:nvSpPr>
            <p:cNvPr id="18472" name="Rectangle 40"/>
            <p:cNvSpPr>
              <a:spLocks noChangeArrowheads="1"/>
            </p:cNvSpPr>
            <p:nvPr/>
          </p:nvSpPr>
          <p:spPr bwMode="auto">
            <a:xfrm>
              <a:off x="432" y="624"/>
              <a:ext cx="480" cy="144"/>
            </a:xfrm>
            <a:prstGeom prst="rect">
              <a:avLst/>
            </a:prstGeom>
            <a:noFill/>
            <a:ln w="12700">
              <a:solidFill>
                <a:schemeClr val="tx1"/>
              </a:solidFill>
              <a:miter lim="800000"/>
              <a:headEnd type="none" w="sm" len="sm"/>
              <a:tailEnd type="none" w="sm" len="sm"/>
            </a:ln>
            <a:effectLst/>
          </p:spPr>
          <p:txBody>
            <a:bodyPr wrap="none" anchor="ctr"/>
            <a:lstStyle/>
            <a:p>
              <a:pPr defTabSz="762000"/>
              <a:r>
                <a:rPr lang="nb-NO" sz="1200"/>
                <a:t>Utgave:</a:t>
              </a:r>
            </a:p>
          </p:txBody>
        </p:sp>
        <p:sp>
          <p:nvSpPr>
            <p:cNvPr id="18473" name="Rectangle 41"/>
            <p:cNvSpPr>
              <a:spLocks noChangeArrowheads="1"/>
            </p:cNvSpPr>
            <p:nvPr/>
          </p:nvSpPr>
          <p:spPr bwMode="auto">
            <a:xfrm>
              <a:off x="912" y="624"/>
              <a:ext cx="2112" cy="144"/>
            </a:xfrm>
            <a:prstGeom prst="rect">
              <a:avLst/>
            </a:prstGeom>
            <a:noFill/>
            <a:ln w="12700">
              <a:solidFill>
                <a:schemeClr val="tx1"/>
              </a:solidFill>
              <a:miter lim="800000"/>
              <a:headEnd type="none" w="sm" len="sm"/>
              <a:tailEnd type="none" w="sm" len="sm"/>
            </a:ln>
            <a:effectLst/>
          </p:spPr>
          <p:txBody>
            <a:bodyPr wrap="none" anchor="ctr"/>
            <a:lstStyle/>
            <a:p>
              <a:pPr defTabSz="762000"/>
              <a:r>
                <a:rPr lang="nb-NO" sz="1200"/>
                <a:t>Skrevet av:</a:t>
              </a:r>
            </a:p>
          </p:txBody>
        </p:sp>
        <p:sp>
          <p:nvSpPr>
            <p:cNvPr id="18474" name="EK_Utgave?26"/>
            <p:cNvSpPr>
              <a:spLocks noChangeArrowheads="1"/>
            </p:cNvSpPr>
            <p:nvPr/>
          </p:nvSpPr>
          <p:spPr bwMode="auto">
            <a:xfrm>
              <a:off x="432" y="768"/>
              <a:ext cx="480" cy="144"/>
            </a:xfrm>
            <a:prstGeom prst="rect">
              <a:avLst/>
            </a:prstGeom>
            <a:noFill/>
            <a:ln w="12700">
              <a:solidFill>
                <a:schemeClr val="tx1"/>
              </a:solidFill>
              <a:miter lim="800000"/>
              <a:headEnd type="none" w="sm" len="sm"/>
              <a:tailEnd type="none" w="sm" len="sm"/>
            </a:ln>
            <a:effectLst/>
          </p:spPr>
          <p:txBody>
            <a:bodyPr wrap="none" anchor="ctr"/>
            <a:lstStyle/>
            <a:p>
              <a:pPr defTabSz="762000"/>
              <a:r>
                <a:rPr lang="nb-NO" sz="1200"/>
                <a:t>1.02</a:t>
              </a:r>
            </a:p>
          </p:txBody>
        </p:sp>
        <p:sp>
          <p:nvSpPr>
            <p:cNvPr id="18475" name="Rectangle 43"/>
            <p:cNvSpPr>
              <a:spLocks noChangeArrowheads="1"/>
            </p:cNvSpPr>
            <p:nvPr/>
          </p:nvSpPr>
          <p:spPr bwMode="auto">
            <a:xfrm>
              <a:off x="3888" y="624"/>
              <a:ext cx="1392" cy="144"/>
            </a:xfrm>
            <a:prstGeom prst="rect">
              <a:avLst/>
            </a:prstGeom>
            <a:noFill/>
            <a:ln w="12700">
              <a:solidFill>
                <a:schemeClr val="tx1"/>
              </a:solidFill>
              <a:miter lim="800000"/>
              <a:headEnd type="none" w="sm" len="sm"/>
              <a:tailEnd type="none" w="sm" len="sm"/>
            </a:ln>
            <a:effectLst/>
          </p:spPr>
          <p:txBody>
            <a:bodyPr wrap="none" anchor="ctr"/>
            <a:lstStyle/>
            <a:p>
              <a:pPr defTabSz="762000"/>
              <a:r>
                <a:rPr lang="nb-NO" sz="1200"/>
                <a:t>Godkjent av:</a:t>
              </a:r>
            </a:p>
          </p:txBody>
        </p:sp>
        <p:sp>
          <p:nvSpPr>
            <p:cNvPr id="18476" name="EK_Signatur?27"/>
            <p:cNvSpPr>
              <a:spLocks noChangeArrowheads="1"/>
            </p:cNvSpPr>
            <p:nvPr/>
          </p:nvSpPr>
          <p:spPr bwMode="auto">
            <a:xfrm>
              <a:off x="3888" y="768"/>
              <a:ext cx="1392" cy="144"/>
            </a:xfrm>
            <a:prstGeom prst="rect">
              <a:avLst/>
            </a:prstGeom>
            <a:noFill/>
            <a:ln w="12700">
              <a:solidFill>
                <a:schemeClr val="tx1"/>
              </a:solidFill>
              <a:miter lim="800000"/>
              <a:headEnd type="none" w="sm" len="sm"/>
              <a:tailEnd type="none" w="sm" len="sm"/>
            </a:ln>
            <a:effectLst/>
          </p:spPr>
          <p:txBody>
            <a:bodyPr wrap="none" anchor="ctr"/>
            <a:lstStyle/>
            <a:p>
              <a:pPr defTabSz="762000"/>
              <a:r>
                <a:rPr lang="nb-NO" sz="1200"/>
                <a:t>Avd. leder Beate Sommer</a:t>
              </a:r>
            </a:p>
          </p:txBody>
        </p:sp>
        <p:sp>
          <p:nvSpPr>
            <p:cNvPr id="18477" name="Rectangle 45"/>
            <p:cNvSpPr>
              <a:spLocks noChangeArrowheads="1"/>
            </p:cNvSpPr>
            <p:nvPr/>
          </p:nvSpPr>
          <p:spPr bwMode="auto">
            <a:xfrm>
              <a:off x="3024" y="624"/>
              <a:ext cx="864" cy="144"/>
            </a:xfrm>
            <a:prstGeom prst="rect">
              <a:avLst/>
            </a:prstGeom>
            <a:noFill/>
            <a:ln w="12700">
              <a:solidFill>
                <a:schemeClr val="tx1"/>
              </a:solidFill>
              <a:miter lim="800000"/>
              <a:headEnd type="none" w="sm" len="sm"/>
              <a:tailEnd type="none" w="sm" len="sm"/>
            </a:ln>
            <a:effectLst/>
          </p:spPr>
          <p:txBody>
            <a:bodyPr wrap="none" anchor="ctr"/>
            <a:lstStyle/>
            <a:p>
              <a:pPr defTabSz="762000"/>
              <a:r>
                <a:rPr lang="nb-NO" sz="1200"/>
                <a:t>Gjelder fra:</a:t>
              </a:r>
            </a:p>
          </p:txBody>
        </p:sp>
        <p:sp>
          <p:nvSpPr>
            <p:cNvPr id="18478" name="EK_GjelderFra?28"/>
            <p:cNvSpPr>
              <a:spLocks noChangeArrowheads="1"/>
            </p:cNvSpPr>
            <p:nvPr/>
          </p:nvSpPr>
          <p:spPr bwMode="auto">
            <a:xfrm>
              <a:off x="3024" y="768"/>
              <a:ext cx="864" cy="144"/>
            </a:xfrm>
            <a:prstGeom prst="rect">
              <a:avLst/>
            </a:prstGeom>
            <a:noFill/>
            <a:ln w="12700">
              <a:solidFill>
                <a:schemeClr val="tx1"/>
              </a:solidFill>
              <a:miter lim="800000"/>
              <a:headEnd type="none" w="sm" len="sm"/>
              <a:tailEnd type="none" w="sm" len="sm"/>
            </a:ln>
            <a:effectLst/>
          </p:spPr>
          <p:txBody>
            <a:bodyPr wrap="none" anchor="ctr"/>
            <a:lstStyle/>
            <a:p>
              <a:pPr defTabSz="762000"/>
              <a:r>
                <a:rPr lang="nb-NO" sz="1200"/>
                <a:t>16.09.2024</a:t>
              </a:r>
            </a:p>
          </p:txBody>
        </p:sp>
        <p:sp>
          <p:nvSpPr>
            <p:cNvPr id="18479" name="EK_SkrevetAv?29"/>
            <p:cNvSpPr>
              <a:spLocks noChangeArrowheads="1"/>
            </p:cNvSpPr>
            <p:nvPr/>
          </p:nvSpPr>
          <p:spPr bwMode="auto">
            <a:xfrm>
              <a:off x="912" y="768"/>
              <a:ext cx="2112" cy="144"/>
            </a:xfrm>
            <a:prstGeom prst="rect">
              <a:avLst/>
            </a:prstGeom>
            <a:noFill/>
            <a:ln w="12700">
              <a:solidFill>
                <a:schemeClr val="tx1"/>
              </a:solidFill>
              <a:miter lim="800000"/>
              <a:headEnd type="none" w="sm" len="sm"/>
              <a:tailEnd type="none" w="sm" len="sm"/>
            </a:ln>
            <a:effectLst/>
          </p:spPr>
          <p:txBody>
            <a:bodyPr wrap="none" anchor="ctr"/>
            <a:lstStyle/>
            <a:p>
              <a:pPr defTabSz="762000"/>
              <a:r>
                <a:rPr lang="nb-NO" sz="1200"/>
                <a:t>Beate Sommer</a:t>
              </a:r>
            </a:p>
          </p:txBody>
        </p:sp>
      </p:gr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tel 4"/>
          <p:cNvSpPr>
            <a:spLocks noGrp="1"/>
          </p:cNvSpPr>
          <p:nvPr>
            <p:ph type="title" idx="4294967295"/>
          </p:nvPr>
        </p:nvSpPr>
        <p:spPr>
          <a:xfrm>
            <a:off x="827584" y="209841"/>
            <a:ext cx="7772400" cy="1143000"/>
          </a:xfrm>
        </p:spPr>
        <p:txBody>
          <a:bodyPr/>
          <a:lstStyle/>
          <a:p>
            <a:r>
              <a:rPr lang="nb-NO" sz="4431" b="1" dirty="0">
                <a:solidFill>
                  <a:srgbClr val="0070C0"/>
                </a:solidFill>
              </a:rPr>
              <a:t>KULTURPLAKATEN</a:t>
            </a:r>
            <a:r>
              <a:rPr lang="nb-NO" sz="4431" dirty="0">
                <a:solidFill>
                  <a:srgbClr val="0070C0"/>
                </a:solidFill>
              </a:rPr>
              <a:t> </a:t>
            </a:r>
            <a:r>
              <a:rPr lang="nb-NO" sz="2800" dirty="0" err="1">
                <a:solidFill>
                  <a:srgbClr val="0070C0"/>
                </a:solidFill>
              </a:rPr>
              <a:t>Lab.avd.SSA</a:t>
            </a:r>
            <a:endParaRPr lang="nb-NO" sz="4431" dirty="0">
              <a:solidFill>
                <a:srgbClr val="0070C0"/>
              </a:solidFill>
            </a:endParaRPr>
          </a:p>
        </p:txBody>
      </p:sp>
      <p:sp>
        <p:nvSpPr>
          <p:cNvPr id="6" name="Undertittel 5"/>
          <p:cNvSpPr>
            <a:spLocks noGrp="1"/>
          </p:cNvSpPr>
          <p:nvPr>
            <p:ph idx="4294967295"/>
          </p:nvPr>
        </p:nvSpPr>
        <p:spPr>
          <a:xfrm>
            <a:off x="251520" y="1292424"/>
            <a:ext cx="8640960" cy="5184576"/>
          </a:xfrm>
        </p:spPr>
        <p:txBody>
          <a:bodyPr/>
          <a:lstStyle/>
          <a:p>
            <a:pPr marL="0" indent="0" algn="ctr">
              <a:buNone/>
            </a:pPr>
            <a:r>
              <a:rPr lang="nb-NO" b="1" dirty="0">
                <a:solidFill>
                  <a:srgbClr val="0070C0"/>
                </a:solidFill>
              </a:rPr>
              <a:t>MOT</a:t>
            </a:r>
          </a:p>
          <a:p>
            <a:pPr marL="0" indent="0" algn="ctr">
              <a:buNone/>
            </a:pPr>
            <a:r>
              <a:rPr lang="nb-NO" sz="2400" dirty="0">
                <a:solidFill>
                  <a:srgbClr val="0070C0"/>
                </a:solidFill>
              </a:rPr>
              <a:t>Si det du mener – snakk med – ikke om.</a:t>
            </a:r>
          </a:p>
          <a:p>
            <a:pPr marL="0" indent="0" algn="ctr">
              <a:buNone/>
            </a:pPr>
            <a:r>
              <a:rPr lang="nb-NO" sz="2400" dirty="0">
                <a:solidFill>
                  <a:srgbClr val="0070C0"/>
                </a:solidFill>
              </a:rPr>
              <a:t>Sjekk ut hva som ble ment, spør om du lurer på noe og be om hjelp.</a:t>
            </a:r>
          </a:p>
          <a:p>
            <a:pPr marL="0" indent="0" algn="ctr">
              <a:buNone/>
            </a:pPr>
            <a:r>
              <a:rPr lang="nb-NO" b="1" dirty="0">
                <a:solidFill>
                  <a:srgbClr val="0070C0"/>
                </a:solidFill>
              </a:rPr>
              <a:t>HUMOR</a:t>
            </a:r>
          </a:p>
          <a:p>
            <a:pPr marL="0" indent="0" algn="ctr">
              <a:buNone/>
            </a:pPr>
            <a:r>
              <a:rPr lang="nb-NO" sz="2400" dirty="0">
                <a:solidFill>
                  <a:srgbClr val="0070C0"/>
                </a:solidFill>
              </a:rPr>
              <a:t>By på deg selv, ta del i samtalen og ha det gøy.</a:t>
            </a:r>
          </a:p>
          <a:p>
            <a:pPr marL="0" indent="0" algn="ctr">
              <a:buNone/>
            </a:pPr>
            <a:r>
              <a:rPr lang="nb-NO" b="1" dirty="0">
                <a:solidFill>
                  <a:srgbClr val="0070C0"/>
                </a:solidFill>
              </a:rPr>
              <a:t>OMSORG</a:t>
            </a:r>
          </a:p>
          <a:p>
            <a:pPr marL="0" indent="0" algn="ctr">
              <a:buNone/>
            </a:pPr>
            <a:r>
              <a:rPr lang="nb-NO" sz="2400" dirty="0">
                <a:solidFill>
                  <a:srgbClr val="0070C0"/>
                </a:solidFill>
              </a:rPr>
              <a:t>Gi ros og oppmuntre hverandre.</a:t>
            </a:r>
          </a:p>
          <a:p>
            <a:pPr marL="0" indent="0" algn="ctr">
              <a:buNone/>
            </a:pPr>
            <a:r>
              <a:rPr lang="nb-NO" sz="2400" dirty="0">
                <a:solidFill>
                  <a:srgbClr val="0070C0"/>
                </a:solidFill>
              </a:rPr>
              <a:t>Sjekk ut hvordan kollegaene dine har det og tilby hjelp.</a:t>
            </a:r>
          </a:p>
          <a:p>
            <a:pPr marL="0" indent="0" algn="ctr">
              <a:buNone/>
            </a:pPr>
            <a:r>
              <a:rPr lang="nb-NO" b="1" dirty="0">
                <a:solidFill>
                  <a:srgbClr val="0070C0"/>
                </a:solidFill>
              </a:rPr>
              <a:t>RAUSHET</a:t>
            </a:r>
          </a:p>
          <a:p>
            <a:pPr marL="0" indent="0" algn="ctr">
              <a:buNone/>
            </a:pPr>
            <a:r>
              <a:rPr lang="nb-NO" sz="2400" dirty="0">
                <a:solidFill>
                  <a:srgbClr val="0070C0"/>
                </a:solidFill>
              </a:rPr>
              <a:t>Lytt, prøv å forstå og aksepter at vi er ulike.</a:t>
            </a:r>
          </a:p>
        </p:txBody>
      </p:sp>
      <p:sp>
        <p:nvSpPr>
          <p:cNvPr id="2" name="TekstSylinder 1"/>
          <p:cNvSpPr txBox="1"/>
          <p:nvPr/>
        </p:nvSpPr>
        <p:spPr>
          <a:xfrm>
            <a:off x="7884368" y="6523894"/>
            <a:ext cx="1192088" cy="248530"/>
          </a:xfrm>
          <a:prstGeom prst="rect">
            <a:avLst/>
          </a:prstGeom>
          <a:noFill/>
        </p:spPr>
        <p:txBody>
          <a:bodyPr wrap="square" rtlCol="0">
            <a:spAutoFit/>
          </a:bodyPr>
          <a:lstStyle/>
          <a:p>
            <a:r>
              <a:rPr lang="nb-NO" sz="1015" b="1" dirty="0">
                <a:latin typeface="+mn-lt"/>
              </a:rPr>
              <a:t>September  2024</a:t>
            </a:r>
          </a:p>
        </p:txBody>
      </p:sp>
    </p:spTree>
    <p:extLst>
      <p:ext uri="{BB962C8B-B14F-4D97-AF65-F5344CB8AC3E}">
        <p14:creationId xmlns:p14="http://schemas.microsoft.com/office/powerpoint/2010/main" val="190830440"/>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685800" y="332656"/>
            <a:ext cx="7772400" cy="587152"/>
          </a:xfrm>
        </p:spPr>
        <p:txBody>
          <a:bodyPr/>
          <a:lstStyle/>
          <a:p>
            <a:r>
              <a:rPr lang="nb-NO" sz="3200" dirty="0">
                <a:solidFill>
                  <a:srgbClr val="0070C0"/>
                </a:solidFill>
                <a:latin typeface="Britannic Bold" panose="020B0903060703020204" pitchFamily="34" charset="0"/>
                <a:ea typeface="Calibri" panose="020F0502020204030204" pitchFamily="34" charset="0"/>
                <a:cs typeface="Times New Roman" panose="02020603050405020304" pitchFamily="18" charset="0"/>
              </a:rPr>
              <a:t>8 lure tips og triks til et godt teamarbeid</a:t>
            </a:r>
            <a:endParaRPr lang="nb-NO" sz="3200" dirty="0">
              <a:solidFill>
                <a:srgbClr val="0070C0"/>
              </a:solidFill>
            </a:endParaRPr>
          </a:p>
        </p:txBody>
      </p:sp>
      <p:sp>
        <p:nvSpPr>
          <p:cNvPr id="3" name="Plassholder for innhold 2"/>
          <p:cNvSpPr>
            <a:spLocks noGrp="1"/>
          </p:cNvSpPr>
          <p:nvPr>
            <p:ph idx="1"/>
          </p:nvPr>
        </p:nvSpPr>
        <p:spPr>
          <a:xfrm>
            <a:off x="828700" y="1052754"/>
            <a:ext cx="7629500" cy="5259288"/>
          </a:xfrm>
        </p:spPr>
        <p:txBody>
          <a:bodyPr/>
          <a:lstStyle/>
          <a:p>
            <a:pPr>
              <a:buFont typeface="+mj-lt"/>
              <a:buAutoNum type="arabicPeriod"/>
            </a:pPr>
            <a:r>
              <a:rPr lang="nb-NO" sz="1800" dirty="0"/>
              <a:t>Er det rolig på din funksjon? Du kan for eksempel rydde stativer(HTJ), fylle opp trallene, tømme søppel/fylle på utstyr på benker/maskiner osv. </a:t>
            </a:r>
          </a:p>
          <a:p>
            <a:pPr>
              <a:buFont typeface="+mj-lt"/>
              <a:buAutoNum type="arabicPeriod"/>
            </a:pPr>
            <a:r>
              <a:rPr lang="nb-NO" sz="1800" dirty="0"/>
              <a:t>Er det noe du er usikker på, spør om hjelp. Det er bedre å spørre en gang for mye. </a:t>
            </a:r>
          </a:p>
          <a:p>
            <a:pPr>
              <a:buFont typeface="+mj-lt"/>
              <a:buAutoNum type="arabicPeriod"/>
            </a:pPr>
            <a:r>
              <a:rPr lang="nb-NO" sz="1800" dirty="0"/>
              <a:t>Gi ditt bidrag til et godt arbeidsmiljø, by på deg selv, ta del i samtalen. Vi er kun det teamet vi lager oss. </a:t>
            </a:r>
          </a:p>
          <a:p>
            <a:pPr>
              <a:buFont typeface="+mj-lt"/>
              <a:buAutoNum type="arabicPeriod"/>
            </a:pPr>
            <a:r>
              <a:rPr lang="nb-NO" sz="1800" dirty="0"/>
              <a:t>Noen vakter kan være hektiske. Er det lenge siden du har sett kollegaene dine? Ta en telefon, hør hvordan det går. </a:t>
            </a:r>
          </a:p>
          <a:p>
            <a:pPr>
              <a:buFont typeface="+mj-lt"/>
              <a:buAutoNum type="arabicPeriod"/>
            </a:pPr>
            <a:r>
              <a:rPr lang="nb-NO" sz="1800" dirty="0"/>
              <a:t>Kan du prioritere oppgavene dine? Hva haster mest? Hvor bør du gå først?</a:t>
            </a:r>
          </a:p>
          <a:p>
            <a:pPr>
              <a:buFont typeface="+mj-lt"/>
              <a:buAutoNum type="arabicPeriod"/>
            </a:pPr>
            <a:r>
              <a:rPr lang="nb-NO" sz="1800" dirty="0"/>
              <a:t>Har du satt på kaffe? Inviter til kaffe på vaktrommet. </a:t>
            </a:r>
          </a:p>
          <a:p>
            <a:pPr>
              <a:buFont typeface="+mj-lt"/>
              <a:buAutoNum type="arabicPeriod"/>
            </a:pPr>
            <a:r>
              <a:rPr lang="nb-NO" sz="1800" dirty="0"/>
              <a:t>Har du tatt den siste? Fyll på!  Alt i fra prøveglass til den siste do-rullen.</a:t>
            </a:r>
          </a:p>
          <a:p>
            <a:pPr>
              <a:buFont typeface="+mj-lt"/>
              <a:buAutoNum type="arabicPeriod"/>
            </a:pPr>
            <a:r>
              <a:rPr lang="nb-NO" sz="1800" dirty="0"/>
              <a:t>Si ifra hvis du går og gnager på noe. Bedre å si det enn å holde det inne. </a:t>
            </a:r>
          </a:p>
          <a:p>
            <a:pPr marL="0" indent="0">
              <a:buNone/>
            </a:pPr>
            <a:endParaRPr lang="nb-NO" sz="1800" dirty="0"/>
          </a:p>
          <a:p>
            <a:pPr marL="0" indent="0">
              <a:buNone/>
            </a:pPr>
            <a:r>
              <a:rPr lang="nb-NO" sz="1800" dirty="0"/>
              <a:t>Teamarbeid skal være gøy, det skal fungere og alle skal være med. Du kan bidra til det, du kan være den ene som løfter lasset når det går trått. Sammen skal vi skape et godt arbeidsmiljø, trygge kollegaer og spre latter i gangene!</a:t>
            </a:r>
          </a:p>
          <a:p>
            <a:pPr marL="0" indent="0">
              <a:buNone/>
            </a:pPr>
            <a:endParaRPr lang="nb-NO" sz="1800" dirty="0"/>
          </a:p>
          <a:p>
            <a:endParaRPr lang="nb-NO" sz="2000" dirty="0"/>
          </a:p>
          <a:p>
            <a:endParaRPr lang="nb-NO" sz="1400" dirty="0"/>
          </a:p>
        </p:txBody>
      </p:sp>
      <p:pic>
        <p:nvPicPr>
          <p:cNvPr id="5" name="Bilde 4"/>
          <p:cNvPicPr/>
          <p:nvPr/>
        </p:nvPicPr>
        <p:blipFill>
          <a:blip r:embed="rId3" cstate="print">
            <a:extLst>
              <a:ext uri="{BEBA8EAE-BF5A-486C-A8C5-ECC9F3942E4B}">
                <a14:imgProps xmlns:a14="http://schemas.microsoft.com/office/drawing/2010/main">
                  <a14:imgLayer r:embed="rId4">
                    <a14:imgEffect>
                      <a14:brightnessContrast bright="18000"/>
                    </a14:imgEffect>
                  </a14:imgLayer>
                </a14:imgProps>
              </a:ext>
              <a:ext uri="{28A0092B-C50C-407E-A947-70E740481C1C}">
                <a14:useLocalDpi xmlns:a14="http://schemas.microsoft.com/office/drawing/2010/main" val="0"/>
              </a:ext>
            </a:extLst>
          </a:blip>
          <a:srcRect/>
          <a:stretch>
            <a:fillRect/>
          </a:stretch>
        </p:blipFill>
        <p:spPr bwMode="auto">
          <a:xfrm>
            <a:off x="8201650" y="3073859"/>
            <a:ext cx="819150" cy="632460"/>
          </a:xfrm>
          <a:prstGeom prst="rect">
            <a:avLst/>
          </a:prstGeom>
          <a:noFill/>
          <a:ln>
            <a:noFill/>
          </a:ln>
        </p:spPr>
      </p:pic>
      <p:pic>
        <p:nvPicPr>
          <p:cNvPr id="6" name="Bilde 5"/>
          <p:cNvPicPr/>
          <p:nvPr/>
        </p:nvPicPr>
        <p:blipFill>
          <a:blip r:embed="rId5" cstate="print">
            <a:extLst>
              <a:ext uri="{BEBA8EAE-BF5A-486C-A8C5-ECC9F3942E4B}">
                <a14:imgProps xmlns:a14="http://schemas.microsoft.com/office/drawing/2010/main">
                  <a14:imgLayer r:embed="rId6">
                    <a14:imgEffect>
                      <a14:sharpenSoften amount="100000"/>
                    </a14:imgEffect>
                    <a14:imgEffect>
                      <a14:brightnessContrast bright="32000" contrast="-43000"/>
                    </a14:imgEffect>
                  </a14:imgLayer>
                </a14:imgProps>
              </a:ext>
              <a:ext uri="{28A0092B-C50C-407E-A947-70E740481C1C}">
                <a14:useLocalDpi xmlns:a14="http://schemas.microsoft.com/office/drawing/2010/main" val="0"/>
              </a:ext>
            </a:extLst>
          </a:blip>
          <a:srcRect/>
          <a:stretch>
            <a:fillRect/>
          </a:stretch>
        </p:blipFill>
        <p:spPr bwMode="auto">
          <a:xfrm rot="20442079">
            <a:off x="8119364" y="738234"/>
            <a:ext cx="821690" cy="962025"/>
          </a:xfrm>
          <a:prstGeom prst="rect">
            <a:avLst/>
          </a:prstGeom>
          <a:noFill/>
          <a:ln>
            <a:noFill/>
          </a:ln>
        </p:spPr>
      </p:pic>
      <p:pic>
        <p:nvPicPr>
          <p:cNvPr id="7" name="Bilde 6"/>
          <p:cNvPicPr/>
          <p:nvPr/>
        </p:nvPicPr>
        <p:blipFill>
          <a:blip r:embed="rId7" cstate="print">
            <a:extLst>
              <a:ext uri="{BEBA8EAE-BF5A-486C-A8C5-ECC9F3942E4B}">
                <a14:imgProps xmlns:a14="http://schemas.microsoft.com/office/drawing/2010/main">
                  <a14:imgLayer r:embed="rId8">
                    <a14:imgEffect>
                      <a14:brightnessContrast bright="13000"/>
                    </a14:imgEffect>
                  </a14:imgLayer>
                </a14:imgProps>
              </a:ext>
              <a:ext uri="{28A0092B-C50C-407E-A947-70E740481C1C}">
                <a14:useLocalDpi xmlns:a14="http://schemas.microsoft.com/office/drawing/2010/main" val="0"/>
              </a:ext>
            </a:extLst>
          </a:blip>
          <a:srcRect/>
          <a:stretch>
            <a:fillRect/>
          </a:stretch>
        </p:blipFill>
        <p:spPr bwMode="auto">
          <a:xfrm>
            <a:off x="8685199" y="4342674"/>
            <a:ext cx="300804" cy="470393"/>
          </a:xfrm>
          <a:prstGeom prst="rect">
            <a:avLst/>
          </a:prstGeom>
          <a:noFill/>
          <a:ln>
            <a:noFill/>
          </a:ln>
        </p:spPr>
      </p:pic>
      <p:pic>
        <p:nvPicPr>
          <p:cNvPr id="8" name="Bilde 7"/>
          <p:cNvPicPr/>
          <p:nvPr/>
        </p:nvPicPr>
        <p:blipFill>
          <a:blip r:embed="rId9" cstate="print">
            <a:extLst>
              <a:ext uri="{BEBA8EAE-BF5A-486C-A8C5-ECC9F3942E4B}">
                <a14:imgProps xmlns:a14="http://schemas.microsoft.com/office/drawing/2010/main">
                  <a14:imgLayer r:embed="rId10">
                    <a14:imgEffect>
                      <a14:sharpenSoften amount="60000"/>
                    </a14:imgEffect>
                    <a14:imgEffect>
                      <a14:brightnessContrast bright="13000" contrast="-48000"/>
                    </a14:imgEffect>
                  </a14:imgLayer>
                </a14:imgProps>
              </a:ext>
              <a:ext uri="{28A0092B-C50C-407E-A947-70E740481C1C}">
                <a14:useLocalDpi xmlns:a14="http://schemas.microsoft.com/office/drawing/2010/main" val="0"/>
              </a:ext>
            </a:extLst>
          </a:blip>
          <a:srcRect/>
          <a:stretch>
            <a:fillRect/>
          </a:stretch>
        </p:blipFill>
        <p:spPr bwMode="auto">
          <a:xfrm>
            <a:off x="8100310" y="5919817"/>
            <a:ext cx="976630" cy="838200"/>
          </a:xfrm>
          <a:prstGeom prst="rect">
            <a:avLst/>
          </a:prstGeom>
          <a:noFill/>
          <a:ln>
            <a:noFill/>
          </a:ln>
        </p:spPr>
      </p:pic>
      <p:pic>
        <p:nvPicPr>
          <p:cNvPr id="9" name="Bilde 8"/>
          <p:cNvPicPr/>
          <p:nvPr/>
        </p:nvPicPr>
        <p:blipFill>
          <a:blip r:embed="rId11" cstate="print">
            <a:extLst>
              <a:ext uri="{BEBA8EAE-BF5A-486C-A8C5-ECC9F3942E4B}">
                <a14:imgProps xmlns:a14="http://schemas.microsoft.com/office/drawing/2010/main">
                  <a14:imgLayer r:embed="rId12">
                    <a14:imgEffect>
                      <a14:brightnessContrast bright="14000" contrast="45000"/>
                    </a14:imgEffect>
                  </a14:imgLayer>
                </a14:imgProps>
              </a:ext>
              <a:ext uri="{28A0092B-C50C-407E-A947-70E740481C1C}">
                <a14:useLocalDpi xmlns:a14="http://schemas.microsoft.com/office/drawing/2010/main" val="0"/>
              </a:ext>
            </a:extLst>
          </a:blip>
          <a:srcRect/>
          <a:stretch>
            <a:fillRect/>
          </a:stretch>
        </p:blipFill>
        <p:spPr bwMode="auto">
          <a:xfrm>
            <a:off x="276250" y="5734367"/>
            <a:ext cx="552450" cy="723265"/>
          </a:xfrm>
          <a:prstGeom prst="rect">
            <a:avLst/>
          </a:prstGeom>
          <a:noFill/>
          <a:ln>
            <a:noFill/>
          </a:ln>
        </p:spPr>
      </p:pic>
      <p:pic>
        <p:nvPicPr>
          <p:cNvPr id="10" name="Bilde 9"/>
          <p:cNvPicPr/>
          <p:nvPr/>
        </p:nvPicPr>
        <p:blipFill>
          <a:blip r:embed="rId13" cstate="print">
            <a:extLst>
              <a:ext uri="{BEBA8EAE-BF5A-486C-A8C5-ECC9F3942E4B}">
                <a14:imgProps xmlns:a14="http://schemas.microsoft.com/office/drawing/2010/main">
                  <a14:imgLayer r:embed="rId14">
                    <a14:imgEffect>
                      <a14:brightnessContrast bright="25000"/>
                    </a14:imgEffect>
                  </a14:imgLayer>
                </a14:imgProps>
              </a:ext>
              <a:ext uri="{28A0092B-C50C-407E-A947-70E740481C1C}">
                <a14:useLocalDpi xmlns:a14="http://schemas.microsoft.com/office/drawing/2010/main" val="0"/>
              </a:ext>
            </a:extLst>
          </a:blip>
          <a:srcRect/>
          <a:stretch>
            <a:fillRect/>
          </a:stretch>
        </p:blipFill>
        <p:spPr bwMode="auto">
          <a:xfrm>
            <a:off x="171934" y="3114469"/>
            <a:ext cx="761082" cy="1015008"/>
          </a:xfrm>
          <a:prstGeom prst="rect">
            <a:avLst/>
          </a:prstGeom>
          <a:noFill/>
          <a:ln>
            <a:noFill/>
          </a:ln>
        </p:spPr>
      </p:pic>
      <p:pic>
        <p:nvPicPr>
          <p:cNvPr id="12" name="Bilde 11"/>
          <p:cNvPicPr/>
          <p:nvPr/>
        </p:nvPicPr>
        <p:blipFill>
          <a:blip r:embed="rId15" cstate="print">
            <a:extLst>
              <a:ext uri="{BEBA8EAE-BF5A-486C-A8C5-ECC9F3942E4B}">
                <a14:imgProps xmlns:a14="http://schemas.microsoft.com/office/drawing/2010/main">
                  <a14:imgLayer r:embed="rId16">
                    <a14:imgEffect>
                      <a14:brightnessContrast bright="33000"/>
                    </a14:imgEffect>
                  </a14:imgLayer>
                </a14:imgProps>
              </a:ext>
              <a:ext uri="{28A0092B-C50C-407E-A947-70E740481C1C}">
                <a14:useLocalDpi xmlns:a14="http://schemas.microsoft.com/office/drawing/2010/main" val="0"/>
              </a:ext>
            </a:extLst>
          </a:blip>
          <a:srcRect/>
          <a:stretch>
            <a:fillRect/>
          </a:stretch>
        </p:blipFill>
        <p:spPr bwMode="auto">
          <a:xfrm>
            <a:off x="61645" y="836712"/>
            <a:ext cx="909955" cy="1033145"/>
          </a:xfrm>
          <a:prstGeom prst="rect">
            <a:avLst/>
          </a:prstGeom>
          <a:noFill/>
          <a:ln>
            <a:noFill/>
          </a:ln>
        </p:spPr>
      </p:pic>
    </p:spTree>
    <p:extLst>
      <p:ext uri="{BB962C8B-B14F-4D97-AF65-F5344CB8AC3E}">
        <p14:creationId xmlns:p14="http://schemas.microsoft.com/office/powerpoint/2010/main" val="3956484757"/>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10.0.17763.0"/>
  <p:tag name="AS_RELEASE_DATE" val="2022.05.14"/>
  <p:tag name="AS_TITLE" val="Aspose.Slides for .NET 4.0 Client Profile"/>
  <p:tag name="AS_VERSION" val="22.5"/>
</p:tagLst>
</file>

<file path=ppt/theme/theme1.xml><?xml version="1.0" encoding="utf-8"?>
<a:theme xmlns:a="http://schemas.openxmlformats.org/drawingml/2006/main" name="Default Desig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Default Design">
      <a:majorFont>
        <a:latin typeface="Times New Roman"/>
        <a:ea typeface="Arial"/>
        <a:cs typeface="Arial"/>
      </a:majorFont>
      <a:minorFont>
        <a:latin typeface="Times New Roman"/>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ma">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5b906c1f-19d2-4ac1-bea8-1ddf524e35b3}" enabled="1" method="Standard" siteId="{7f8e4cf0-71fb-489c-a336-3f9252a63908}" contentBits="0" removed="0"/>
</clbl:labelList>
</file>

<file path=docProps/app.xml><?xml version="1.0" encoding="utf-8"?>
<Properties xmlns="http://schemas.openxmlformats.org/officeDocument/2006/extended-properties" xmlns:vt="http://schemas.openxmlformats.org/officeDocument/2006/docPropsVTypes">
  <TotalTime>29</TotalTime>
  <Words>361</Words>
  <Application>Microsoft Office PowerPoint</Application>
  <PresentationFormat>Skjermfremvisning (4:3)</PresentationFormat>
  <Paragraphs>39</Paragraphs>
  <Slides>3</Slides>
  <Notes>2</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3</vt:i4>
      </vt:variant>
    </vt:vector>
  </HeadingPairs>
  <TitlesOfParts>
    <vt:vector size="7" baseType="lpstr">
      <vt:lpstr>Calibri</vt:lpstr>
      <vt:lpstr>Britannic Bold</vt:lpstr>
      <vt:lpstr>Times New Roman</vt:lpstr>
      <vt:lpstr>Default Design</vt:lpstr>
      <vt:lpstr>PowerPoint-presentasjon</vt:lpstr>
      <vt:lpstr>KULTURPLAKATEN Lab.avd.SSA</vt:lpstr>
      <vt:lpstr>8 lure tips og triks til et godt teamarbeid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 Powerpoint</dc:title>
  <dc:subject>00|[RefNr]|[Gradnr]</dc:subject>
  <dc:creator>LeifK</dc:creator>
  <cp:keywords>&lt;dok49501.pptx&gt;&lt;n&gt;ek_type&lt;/n&gt;&lt;v&gt;DOK&lt;/v&gt;&lt;n&gt;khb&lt;/n&gt;&lt;v&gt;UB&lt;/v&gt;&lt;n&gt;beskyttet&lt;/n&gt;&lt;v&gt;nei&lt;/v&gt;&lt;/dok49501.pptx&gt;</cp:keywords>
  <dc:description>EK_Avdeling¤2#4¤2# ¤3#EK_Avsnitt¤2#4¤2# ¤3#EK_Bedriftsnavn¤2#1¤2#Sørlandet sykehus HF¤3#EK_GjelderFra¤2#0¤2#16.09.2024¤3#EK_KlGjelderFra¤2#0¤2#¤3#EK_Opprettet¤2#0¤2#28.10.2019¤3#EK_Utgitt¤2#0¤2#28.10.2019¤3#EK_IBrukDato¤2#0¤2#16.09.2024¤3#EK_DokumentID¤2#0¤2#D49501¤3#EK_DokTittel¤2#0¤2#Kulturplakat, Lab.avd.SSA¤3#EK_DokType¤2#0¤2#Retningslinje¤3#EK_DocLvlShort¤2#0¤2#Nivå 2¤3#EK_DocLevel¤2#0¤2#Avdelingsdokumenter¤3#EK_EksRef¤2#2¤2# 0	¤3#EK_Erstatter¤2#0¤2#1.02¤3#EK_ErstatterD¤2#0¤2#20.10.2023¤3#EK_Signatur¤2#0¤2#Avd. leder Beate Sommer¤3#EK_Verifisert¤2#0¤2#10.09.2024 - Kvalitetskoordinator Elin Hallheim Reiersøl, 11.09.2024 - Kvalitetskoordinator Inger Anne Tveit¤3#EK_Hørt¤2#0¤2# ¤3#EK_AuditReview¤2#2¤2# ¤3#EK_AuditApprove¤2#2¤2# ¤3#EK_Gradering¤2#0¤2#Åpen¤3#EK_Gradnr¤2#4¤2#0¤3#EK_Kapittel¤2#4¤2# ¤3#EK_Referanse¤2#2¤2# 0	¤3#EK_RefNr¤2#0¤2#II.MSK.Lab SSA.FEL.4-3¤3#EK_Revisjon¤2#0¤2#2.00¤3#EK_Ansvarlig¤2#0¤2#Beate Sommer¤3#EK_SkrevetAv¤2#0¤2#Beate Sommer¤3#EK_DokAnsvNavn¤2#0¤2#Alle ansatte i avdelingen¤3#EK_UText2¤2#0¤2# ¤3#EK_UText3¤2#0¤2# ¤3#EK_UText4¤2#0¤2# ¤3#EK_Status¤2#0¤2#I bruk¤3#EK_Stikkord¤2#0¤2#¤3#EK_SuperStikkord¤2#0¤2#¤3#EK_Rapport¤2#3¤2#¤3#EK_EKPrintMerke¤2#0¤2#¤3#EK_Watermark¤2#0¤2#¤3#EK_Utgave¤2#0¤2#2.00¤3#EK_Merknad¤2#7¤2#Oppdateres etter ForBedring gruppesamtaler 2024._x000d_
Vært på høring hos alle ansatte på gruppesamtaler og oppsummering på epost etter gruppesamtalene.¤3#EK_VerLogg¤2#2¤2#Ver. 2.00 - 16.09.2024|Oppdateres etter ForBedring gruppesamtaler 2024._x000d_
Vært på høring hos alle ansatte på gruppesamtaler og oppsummering på epost etter gruppesamtalene.¤1#Ver. 1.02 - 20.10.2023|Forlenget gyldighet til 20.10.2025 uten endringer i dokumentet.¤1#Ver. 1.01 - 11.10.2021|Forlenget gyldighet til 11.10.2023 uten endringer i dokumentet.¤1#Ver. 1.00 - 28.10.2019|Kulturplakaten erstatter kommunikajsonsreglene fra 2004 og ble utarbeidet etter gruppesamtalene i 2019¤3#EK_RF1¤2#4¤2# ¤3#EK_RF2¤2#4¤2# ¤3#EK_RF3¤2#4¤2# ¤3#EK_RF4¤2#4¤2# ¤3#EK_RF5¤2#4¤2# ¤3#EK_RF6¤2#4¤2# ¤3#EK_RF7¤2#4¤2# ¤3#EK_RF8¤2#4¤2# ¤3#EK_RF9¤2#4¤2# ¤3#EK_Mappe1¤2#4¤2# ¤3#EK_Mappe2¤2#4¤2# ¤3#EK_Mappe3¤2#4¤2# ¤3#EK_Mappe4¤2#4¤2# ¤3#EK_Mappe5¤2#4¤2# ¤3#EK_Mappe6¤2#4¤2# ¤3#EK_Mappe7¤2#4¤2# ¤3#EK_Mappe8¤2#4¤2# ¤3#EK_Mappe9¤2#4¤2# ¤3#EK_DL¤2#0¤2#3¤3#EK_GjelderTil¤2#0¤2#16.09.2026¤3#EK_Vedlegg¤2#2¤2# 0	¤3#EK_AvdelingOver¤2#4¤2# ¤3#EK_HRefNr¤2#0¤2# ¤3#EK_HbNavn¤2#0¤2# ¤3#EK_DokRefnr¤2#4¤2#000205020104¤3#EK_Dokendrdato¤2#4¤2#01.12.2023 10:28:39¤3#EK_HbType¤2#4¤2# ¤3#EK_Offisiell¤2#4¤2# ¤3#EK_VedleggRef¤2#4¤2#II.MSK.Lab SSA.FEL.4-3¤3#EK_Strukt00¤2#5¤2#¤5#II¤5#Klinikknivå¤5#0¤5#0¤4#.¤5#MSK¤5#Medisinsk serviceklinikk¤5#0¤5#0¤4#.¤5#Lab SSA¤5#Laboratorieavdelingen SSA¤5#0¤5#0¤4#.¤5#FEL¤5#Fellesdokumenter lab.avd. SSA¤5#0¤5#0¤4#.¤5#4¤5#Arbeidsmiljø¤5#0¤5#0¤4#\¤3#EK_Strukt01¤2#5¤2#¤3#EK_Strukt02¤2#5¤2# ¤3#EK_Pub¤2#6¤2#;15;¤3#EKR_DokType¤2#0¤2# ¤3#EKR_Doktittel¤2#0¤2# ¤3#EKR_DokumentID¤2#0¤2# ¤3#EKR_RefNr¤2#0¤2# ¤3#EKR_Gradering¤2#0¤2# ¤3#EKR_Signatur¤2#0¤2# ¤3#EKR_Verifisert¤2#0¤2# ¤3#EKR_Hørt¤2#0¤2# ¤3#EKR_AuditReview¤2#2¤2# ¤3#EKR_AuditApprove¤2#2¤2# ¤3#EKR_AuditFinal¤2#2¤2# ¤3#EKR_Dokeier¤2#0¤2# ¤3#EKR_Status¤2#0¤2# ¤3#EKR_Opprettet¤2#0¤2# ¤3#EKR_Endret¤2#0¤2# ¤3#EKR_Ibruk¤2#0¤2# ¤3#EKR_Rapport¤2#3¤2# ¤3#EKR_Utgitt¤2#0¤2# ¤3#EKR_SkrevetAv¤2#0¤2# ¤3#EKR_UText1¤2#0¤2# ¤3#EKR_UText2¤2#0¤2# ¤3#EKR_UText3¤2#0¤2# ¤3#EKR_UText4¤2#0¤2# ¤3#EKR_DokRefnr¤2#4¤2# ¤3#EKR_Gradnr¤2#4¤2# ¤3#EKR_Strukt00¤2#5¤2#¤5#II¤5#Klinikknivå¤5#0¤5#0¤4#.¤5#MSK¤5#Medisinsk serviceklinikk¤5#0¤5#0¤4#.¤5#Lab SSA¤5#Laboratorieavdelingen SSA¤5#0¤5#0¤4#.¤5#FEL¤5#Fellesdokumenter lab.avd. SSA¤5#0¤5#0¤4#.¤5#4¤5#Arbeidsmiljø¤5#0¤5#0¤4#\¤3#</dc:description>
  <cp:lastModifiedBy>Beate Sommer</cp:lastModifiedBy>
  <cp:revision>116</cp:revision>
  <cp:lastPrinted>1999-11-02T12:57:05Z</cp:lastPrinted>
  <dcterms:created xsi:type="dcterms:W3CDTF">1996-08-05T15:40:36Z</dcterms:created>
  <dcterms:modified xsi:type="dcterms:W3CDTF">2024-09-16T12:41:07Z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urrDocVer">
    <vt:lpwstr>2.20</vt:lpwstr>
  </property>
  <property fmtid="{D5CDD505-2E9C-101B-9397-08002B2CF9AE}" pid="3" name="EK_Format">
    <vt:lpwstr>10</vt:lpwstr>
  </property>
  <property fmtid="{D5CDD505-2E9C-101B-9397-08002B2CF9AE}" pid="4" name="shape_Counter">
    <vt:i4>29</vt:i4>
  </property>
</Properties>
</file>