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howSpecialPlsOnTitleSld="0" saveSubsetFonts="1" autoCompressPictures="0">
  <p:sldMasterIdLst>
    <p:sldMasterId id="2147483807" r:id="rId1"/>
    <p:sldMasterId id="2147483758" r:id="rId2"/>
    <p:sldMasterId id="2147483759" r:id="rId3"/>
    <p:sldMasterId id="2147483760" r:id="rId4"/>
    <p:sldMasterId id="2147483761" r:id="rId5"/>
  </p:sldMasterIdLst>
  <p:handoutMasterIdLst>
    <p:handoutMasterId r:id="rId6"/>
  </p:handoutMasterIdLst>
  <p:sldIdLst>
    <p:sldId id="256" r:id="rId7"/>
    <p:sldId id="258" r:id="rId8"/>
    <p:sldId id="257" r:id="rId9"/>
    <p:sldId id="269" r:id="rId10"/>
    <p:sldId id="270" r:id="rId11"/>
    <p:sldId id="262" r:id="rId12"/>
    <p:sldId id="263" r:id="rId13"/>
    <p:sldId id="264" r:id="rId14"/>
    <p:sldId id="266" r:id="rId15"/>
    <p:sldId id="267" r:id="rId16"/>
    <p:sldId id="259" r:id="rId17"/>
  </p:sldIdLst>
  <p:sldSz cx="12192000" cy="6858000"/>
  <p:notesSz cx="6669088" cy="9753600"/>
  <p:custDataLst>
    <p:tags r:id="rId18"/>
  </p:custDataLst>
  <p:defaultTextStyle>
    <a:defPPr rtl="0"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3980" autoAdjust="0"/>
  </p:normalViewPr>
  <p:slideViewPr>
    <p:cSldViewPr snapToGrid="0">
      <p:cViewPr varScale="1">
        <p:scale>
          <a:sx n="86" d="100"/>
          <a:sy n="86" d="100"/>
        </p:scale>
        <p:origin x="120" y="4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4.xml" /><Relationship Id="rId11" Type="http://schemas.openxmlformats.org/officeDocument/2006/relationships/slide" Target="slides/slide5.xml" /><Relationship Id="rId12" Type="http://schemas.openxmlformats.org/officeDocument/2006/relationships/slide" Target="slides/slide6.xml" /><Relationship Id="rId13" Type="http://schemas.openxmlformats.org/officeDocument/2006/relationships/slide" Target="slides/slide7.xml" /><Relationship Id="rId14" Type="http://schemas.openxmlformats.org/officeDocument/2006/relationships/slide" Target="slides/slide8.xml" /><Relationship Id="rId15" Type="http://schemas.openxmlformats.org/officeDocument/2006/relationships/slide" Target="slides/slide9.xml" /><Relationship Id="rId16" Type="http://schemas.openxmlformats.org/officeDocument/2006/relationships/slide" Target="slides/slide10.xml" /><Relationship Id="rId17" Type="http://schemas.openxmlformats.org/officeDocument/2006/relationships/slide" Target="slides/slide11.xml" /><Relationship Id="rId18" Type="http://schemas.openxmlformats.org/officeDocument/2006/relationships/tags" Target="tags/tag1.xml" /><Relationship Id="rId19" Type="http://schemas.openxmlformats.org/officeDocument/2006/relationships/presProps" Target="presProps.xml" /><Relationship Id="rId2" Type="http://schemas.openxmlformats.org/officeDocument/2006/relationships/slideMaster" Target="slideMasters/slideMaster2.xml" /><Relationship Id="rId20" Type="http://schemas.openxmlformats.org/officeDocument/2006/relationships/viewProps" Target="viewProps.xml" /><Relationship Id="rId21" Type="http://schemas.openxmlformats.org/officeDocument/2006/relationships/theme" Target="theme/theme1.xml" /><Relationship Id="rId22" Type="http://schemas.openxmlformats.org/officeDocument/2006/relationships/tableStyles" Target="tableStyles.xml" /><Relationship Id="rId3" Type="http://schemas.openxmlformats.org/officeDocument/2006/relationships/slideMaster" Target="slideMasters/slideMaster3.xml" /><Relationship Id="rId4" Type="http://schemas.openxmlformats.org/officeDocument/2006/relationships/slideMaster" Target="slideMasters/slideMaster4.xml" /><Relationship Id="rId5" Type="http://schemas.openxmlformats.org/officeDocument/2006/relationships/slideMaster" Target="slideMasters/slideMaster5.xml" /><Relationship Id="rId6" Type="http://schemas.openxmlformats.org/officeDocument/2006/relationships/handoutMaster" Target="handoutMasters/handoutMaster1.xml" /><Relationship Id="rId7" Type="http://schemas.openxmlformats.org/officeDocument/2006/relationships/slide" Target="slides/slide1.xml" /><Relationship Id="rId8" Type="http://schemas.openxmlformats.org/officeDocument/2006/relationships/slide" Target="slides/slide2.xml" /><Relationship Id="rId9" Type="http://schemas.openxmlformats.org/officeDocument/2006/relationships/slide" Target="slides/slide3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6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C82701-4556-4E21-86E4-445F72809ABE}" type="datetimeFigureOut">
              <a:rPr lang="nb-NO" smtClean="0"/>
              <a:t>02.03.2023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26465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778250" y="926465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240FF2-25E6-4822-A3C0-2FECBF2D9CF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7132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2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3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3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4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4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4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4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4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Tittellysbil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F7360BA-41AA-0E45-87D0-810569E6B6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841" y="1171928"/>
            <a:ext cx="11520000" cy="1437957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44D937EF-6B94-AE4E-B08B-229BFC3FD0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841" y="2680275"/>
            <a:ext cx="11520000" cy="78927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131" name="TekstSylinder 130">
            <a:extLst>
              <a:ext uri="{FF2B5EF4-FFF2-40B4-BE49-F238E27FC236}">
                <a16:creationId xmlns:a16="http://schemas.microsoft.com/office/drawing/2014/main" id="{8BFADD73-5F6D-CD4A-BC3E-01EF99854F34}"/>
              </a:ext>
            </a:extLst>
          </p:cNvPr>
          <p:cNvSpPr txBox="1"/>
          <p:nvPr/>
        </p:nvSpPr>
        <p:spPr>
          <a:xfrm>
            <a:off x="0" y="5535582"/>
            <a:ext cx="12192000" cy="400110"/>
          </a:xfrm>
          <a:prstGeom prst="rect">
            <a:avLst/>
          </a:prstGeom>
          <a:noFill/>
          <a:effectLst>
            <a:glow rad="127000">
              <a:schemeClr val="accent1"/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nb-NO" sz="2000" b="1" i="1" u="none" strike="noStrike" kern="1200" cap="none" spc="0" smtClean="0">
                <a:ln w="0"/>
                <a:solidFill>
                  <a:schemeClr val="tx2"/>
                </a:solidFill>
                <a:effectLst/>
                <a:latin typeface="+mj-lt"/>
                <a:ea typeface="+mn-ea"/>
                <a:cs typeface="+mn-cs"/>
              </a:rPr>
              <a:t>Respekt • Faglig dyktighet • Tilgjengelighet • Engasjement</a:t>
            </a:r>
            <a:endParaRPr lang="nb-NO" sz="2000" b="1" i="1" cap="none" spc="0">
              <a:ln w="0"/>
              <a:solidFill>
                <a:schemeClr val="tx2"/>
              </a:solidFill>
              <a:effectLst/>
              <a:latin typeface="+mj-lt"/>
            </a:endParaRPr>
          </a:p>
        </p:txBody>
      </p:sp>
      <p:sp>
        <p:nvSpPr>
          <p:cNvPr id="20" name="Plassholder for tekst 19"/>
          <p:cNvSpPr>
            <a:spLocks noGrp="1"/>
          </p:cNvSpPr>
          <p:nvPr>
            <p:ph type="body" sz="quarter" idx="10" hasCustomPrompt="1"/>
          </p:nvPr>
        </p:nvSpPr>
        <p:spPr>
          <a:xfrm>
            <a:off x="320841" y="3539937"/>
            <a:ext cx="11520000" cy="831372"/>
          </a:xfrm>
        </p:spPr>
        <p:txBody>
          <a:bodyPr vert="horz" lIns="91440" tIns="45720" rIns="91440" bIns="45720" rtlCol="0" anchor="b" anchorCtr="0">
            <a:normAutofit/>
          </a:bodyPr>
          <a:lstStyle>
            <a:lvl1pPr marL="0" indent="0" algn="ctr">
              <a:buNone/>
              <a:defRPr lang="nb-NO" sz="2000" b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ea typeface="+mj-ea"/>
                <a:cs typeface="+mj-cs"/>
              </a:defRPr>
            </a:lvl1pPr>
          </a:lstStyle>
          <a:p>
            <a:pPr lvl="0"/>
            <a:r>
              <a:rPr lang="nb-NO" smtClean="0"/>
              <a:t>Klikk for å legge til navn og tittel på foredragsholder </a:t>
            </a:r>
            <a:endParaRPr lang="nb-NO"/>
          </a:p>
        </p:txBody>
      </p:sp>
      <p:sp>
        <p:nvSpPr>
          <p:cNvPr id="22" name="Plassholder for tekst 19"/>
          <p:cNvSpPr>
            <a:spLocks noGrp="1"/>
          </p:cNvSpPr>
          <p:nvPr>
            <p:ph type="body" sz="quarter" idx="11" hasCustomPrompt="1"/>
          </p:nvPr>
        </p:nvSpPr>
        <p:spPr>
          <a:xfrm>
            <a:off x="320841" y="4439237"/>
            <a:ext cx="11520000" cy="50165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lang="nb-NO" sz="200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pPr lvl="0"/>
            <a:r>
              <a:rPr lang="nb-NO" smtClean="0"/>
              <a:t>Klikk for å legge til dato og sted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6977652"/>
      </p:ext>
    </p:extLst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Tittellysbil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F7360BA-41AA-0E45-87D0-810569E6B6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841" y="1171928"/>
            <a:ext cx="11520000" cy="1437957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44D937EF-6B94-AE4E-B08B-229BFC3FD0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841" y="2680275"/>
            <a:ext cx="11520000" cy="78927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131" name="TekstSylinder 130">
            <a:extLst>
              <a:ext uri="{FF2B5EF4-FFF2-40B4-BE49-F238E27FC236}">
                <a16:creationId xmlns:a16="http://schemas.microsoft.com/office/drawing/2014/main" id="{8BFADD73-5F6D-CD4A-BC3E-01EF99854F34}"/>
              </a:ext>
            </a:extLst>
          </p:cNvPr>
          <p:cNvSpPr txBox="1"/>
          <p:nvPr/>
        </p:nvSpPr>
        <p:spPr>
          <a:xfrm>
            <a:off x="0" y="5535582"/>
            <a:ext cx="12192000" cy="400110"/>
          </a:xfrm>
          <a:prstGeom prst="rect">
            <a:avLst/>
          </a:prstGeom>
          <a:noFill/>
          <a:effectLst>
            <a:glow rad="127000">
              <a:schemeClr val="accent1"/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nb-NO" sz="2000" b="1" i="1" u="none" strike="noStrike" kern="1200" cap="none" spc="0" smtClean="0">
                <a:ln w="0"/>
                <a:solidFill>
                  <a:schemeClr val="tx2"/>
                </a:solidFill>
                <a:effectLst/>
                <a:latin typeface="+mj-lt"/>
                <a:ea typeface="+mn-ea"/>
                <a:cs typeface="+mn-cs"/>
              </a:rPr>
              <a:t>Respekt • Faglig dyktighet • Tilgjengelighet • Engasjement</a:t>
            </a:r>
            <a:endParaRPr lang="nb-NO" sz="2000" b="1" i="1" cap="none" spc="0">
              <a:ln w="0"/>
              <a:solidFill>
                <a:schemeClr val="tx2"/>
              </a:solidFill>
              <a:effectLst/>
              <a:latin typeface="+mj-lt"/>
            </a:endParaRPr>
          </a:p>
        </p:txBody>
      </p:sp>
      <p:sp>
        <p:nvSpPr>
          <p:cNvPr id="20" name="Plassholder for tekst 19"/>
          <p:cNvSpPr>
            <a:spLocks noGrp="1"/>
          </p:cNvSpPr>
          <p:nvPr>
            <p:ph type="body" sz="quarter" idx="10" hasCustomPrompt="1"/>
          </p:nvPr>
        </p:nvSpPr>
        <p:spPr>
          <a:xfrm>
            <a:off x="320841" y="3539937"/>
            <a:ext cx="11520000" cy="83137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marL="0" indent="0" algn="ctr">
              <a:buNone/>
              <a:defRPr lang="nb-NO" sz="2000" b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ea typeface="+mj-ea"/>
                <a:cs typeface="+mj-cs"/>
              </a:defRPr>
            </a:lvl1pPr>
          </a:lstStyle>
          <a:p>
            <a:pPr lvl="0"/>
            <a:r>
              <a:rPr lang="nb-NO" smtClean="0"/>
              <a:t>Klikk for å legge til navn og tittel på foredragsholder </a:t>
            </a:r>
            <a:endParaRPr lang="nb-NO"/>
          </a:p>
        </p:txBody>
      </p:sp>
      <p:sp>
        <p:nvSpPr>
          <p:cNvPr id="22" name="Plassholder for tekst 19"/>
          <p:cNvSpPr>
            <a:spLocks noGrp="1"/>
          </p:cNvSpPr>
          <p:nvPr>
            <p:ph type="body" sz="quarter" idx="11" hasCustomPrompt="1"/>
          </p:nvPr>
        </p:nvSpPr>
        <p:spPr>
          <a:xfrm>
            <a:off x="320841" y="4439237"/>
            <a:ext cx="11520000" cy="501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lang="nb-NO" sz="200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pPr lvl="0"/>
            <a:r>
              <a:rPr lang="nb-NO" smtClean="0"/>
              <a:t>Klikk for å legge til dato og sted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02710160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ektangel 6"/>
          <p:cNvSpPr/>
          <p:nvPr/>
        </p:nvSpPr>
        <p:spPr>
          <a:xfrm>
            <a:off x="0" y="-1"/>
            <a:ext cx="12192000" cy="622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0" name="Tit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21" name="Plassholder for dato 2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2" name="Plassholder for bunntekst 2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ctr"/>
            <a:endParaRPr lang="nb-NO"/>
          </a:p>
        </p:txBody>
      </p:sp>
      <p:sp>
        <p:nvSpPr>
          <p:cNvPr id="23" name="Plassholder for lysbildenummer 2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4FB3E13-E338-4AFD-B301-E85F905B4171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tekst 2"/>
          <p:cNvSpPr>
            <a:spLocks noGrp="1"/>
          </p:cNvSpPr>
          <p:nvPr>
            <p:ph type="body" sz="quarter" idx="17"/>
          </p:nvPr>
        </p:nvSpPr>
        <p:spPr>
          <a:xfrm>
            <a:off x="276225" y="1001713"/>
            <a:ext cx="11639550" cy="5148262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b-NO" smtClean="0"/>
            </a:lvl1pPr>
            <a:lvl2pPr>
              <a:defRPr lang="nb-NO" smtClean="0"/>
            </a:lvl2pPr>
            <a:lvl3pPr>
              <a:defRPr lang="nb-NO" smtClean="0"/>
            </a:lvl3pPr>
            <a:lvl4pPr>
              <a:defRPr lang="nb-NO" smtClean="0"/>
            </a:lvl4pPr>
            <a:lvl5pPr>
              <a:defRPr lang="nb-NO"/>
            </a:lvl5pPr>
          </a:lstStyle>
          <a:p>
            <a:pPr marL="228600" lvl="0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Rediger tekststiler i malen</a:t>
            </a:r>
          </a:p>
          <a:p>
            <a:pPr marL="685800" lvl="1" indent="-228600" defTabSz="9144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Andre nivå</a:t>
            </a:r>
          </a:p>
          <a:p>
            <a:pPr marL="1143000" lvl="2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Tredje nivå</a:t>
            </a:r>
          </a:p>
          <a:p>
            <a:pPr marL="1600200" lvl="3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Fjerde nivå</a:t>
            </a:r>
          </a:p>
          <a:p>
            <a:pPr marL="2057400" marR="0" lvl="4" indent="-228600" fontAlgn="auto">
              <a:spcBef>
                <a:spcPct val="30000"/>
              </a:spcBef>
              <a:spcAft>
                <a:spcPct val="0"/>
              </a:spcAft>
              <a:buClr>
                <a:schemeClr val="tx1">
                  <a:lumMod val="85000"/>
                  <a:lumOff val="15000"/>
                </a:schemeClr>
              </a:buClr>
              <a:buSzTx/>
            </a:pPr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99472867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Rektangel 7"/>
          <p:cNvSpPr/>
          <p:nvPr/>
        </p:nvSpPr>
        <p:spPr>
          <a:xfrm>
            <a:off x="0" y="-1"/>
            <a:ext cx="12192000" cy="622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Plassholder for innhold 3">
            <a:extLst>
              <a:ext uri="{FF2B5EF4-FFF2-40B4-BE49-F238E27FC236}">
                <a16:creationId xmlns:a16="http://schemas.microsoft.com/office/drawing/2014/main" id="{9B4ECABB-1F1C-4B63-B759-D0320069AC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76600" y="1193484"/>
            <a:ext cx="5760000" cy="5040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b-NO" smtClean="0"/>
            </a:lvl1pPr>
            <a:lvl2pPr>
              <a:defRPr lang="nb-NO" smtClean="0"/>
            </a:lvl2pPr>
            <a:lvl3pPr>
              <a:defRPr lang="nb-NO" smtClean="0"/>
            </a:lvl3pPr>
            <a:lvl4pPr>
              <a:defRPr lang="nb-NO" smtClean="0"/>
            </a:lvl4pPr>
            <a:lvl5pPr>
              <a:defRPr lang="nb-NO"/>
            </a:lvl5pPr>
          </a:lstStyle>
          <a:p>
            <a:pPr marL="228600" lvl="0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Rediger tekststiler i malen</a:t>
            </a:r>
          </a:p>
          <a:p>
            <a:pPr marL="685800" lvl="1" indent="-228600" defTabSz="9144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Andre nivå</a:t>
            </a:r>
          </a:p>
          <a:p>
            <a:pPr marL="1143000" lvl="2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Tredje nivå</a:t>
            </a:r>
          </a:p>
          <a:p>
            <a:pPr marL="1600200" lvl="3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Fjerde nivå</a:t>
            </a:r>
          </a:p>
          <a:p>
            <a:pPr marL="2057400" marR="0" lvl="4" indent="-228600" fontAlgn="auto">
              <a:spcBef>
                <a:spcPct val="30000"/>
              </a:spcBef>
              <a:spcAft>
                <a:spcPct val="0"/>
              </a:spcAft>
              <a:buClr>
                <a:schemeClr val="tx1">
                  <a:lumMod val="85000"/>
                  <a:lumOff val="15000"/>
                </a:schemeClr>
              </a:buClr>
              <a:buSzTx/>
            </a:pPr>
            <a:r>
              <a:rPr lang="nb-NO" smtClean="0"/>
              <a:t>Femte nivå</a:t>
            </a:r>
            <a:endParaRPr lang="nb-NO"/>
          </a:p>
        </p:txBody>
      </p:sp>
      <p:sp>
        <p:nvSpPr>
          <p:cNvPr id="12" name="Plassholder for innhold 3">
            <a:extLst>
              <a:ext uri="{FF2B5EF4-FFF2-40B4-BE49-F238E27FC236}">
                <a16:creationId xmlns:a16="http://schemas.microsoft.com/office/drawing/2014/main" id="{9B4ECABB-1F1C-4B63-B759-D0320069ACB5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155400" y="1193484"/>
            <a:ext cx="5760000" cy="5040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b-NO" smtClean="0"/>
            </a:lvl1pPr>
            <a:lvl2pPr>
              <a:defRPr lang="nb-NO" smtClean="0"/>
            </a:lvl2pPr>
            <a:lvl3pPr>
              <a:defRPr lang="nb-NO" smtClean="0"/>
            </a:lvl3pPr>
            <a:lvl4pPr>
              <a:defRPr lang="nb-NO" smtClean="0"/>
            </a:lvl4pPr>
            <a:lvl5pPr>
              <a:defRPr lang="nb-NO"/>
            </a:lvl5pPr>
          </a:lstStyle>
          <a:p>
            <a:pPr marL="228600" lvl="0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Rediger tekststiler i malen</a:t>
            </a:r>
          </a:p>
          <a:p>
            <a:pPr marL="685800" lvl="1" indent="-228600" defTabSz="9144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Andre nivå</a:t>
            </a:r>
          </a:p>
          <a:p>
            <a:pPr marL="1143000" lvl="2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Tredje nivå</a:t>
            </a:r>
          </a:p>
          <a:p>
            <a:pPr marL="1600200" lvl="3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Fjerde nivå</a:t>
            </a:r>
          </a:p>
          <a:p>
            <a:pPr marL="2057400" marR="0" lvl="4" indent="-228600" fontAlgn="auto">
              <a:spcBef>
                <a:spcPct val="30000"/>
              </a:spcBef>
              <a:spcAft>
                <a:spcPct val="0"/>
              </a:spcAft>
              <a:buClr>
                <a:schemeClr val="tx1">
                  <a:lumMod val="85000"/>
                  <a:lumOff val="15000"/>
                </a:schemeClr>
              </a:buClr>
              <a:buSzTx/>
            </a:pPr>
            <a:r>
              <a:rPr lang="nb-NO" smtClean="0"/>
              <a:t>Femte nivå</a:t>
            </a:r>
            <a:endParaRPr lang="nb-NO"/>
          </a:p>
        </p:txBody>
      </p:sp>
      <p:sp>
        <p:nvSpPr>
          <p:cNvPr id="18" name="Tittel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19" name="Plassholder for dato 18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0" name="Plassholder for bunntekst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endParaRPr lang="nb-NO"/>
          </a:p>
        </p:txBody>
      </p:sp>
      <p:sp>
        <p:nvSpPr>
          <p:cNvPr id="21" name="Plassholder for lysbildenummer 20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04FB3E13-E338-4AFD-B301-E85F905B417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04304281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Rektangel 9"/>
          <p:cNvSpPr/>
          <p:nvPr/>
        </p:nvSpPr>
        <p:spPr>
          <a:xfrm>
            <a:off x="0" y="-1"/>
            <a:ext cx="12192000" cy="622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DF462F9-5A86-478A-A355-27E56493C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6600" y="1193484"/>
            <a:ext cx="5760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B4ECABB-1F1C-4B63-B759-D0320069AC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76600" y="2017396"/>
            <a:ext cx="5760000" cy="4135754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b-NO" smtClean="0"/>
            </a:lvl1pPr>
            <a:lvl2pPr>
              <a:defRPr lang="nb-NO" smtClean="0"/>
            </a:lvl2pPr>
            <a:lvl3pPr>
              <a:defRPr lang="nb-NO" smtClean="0"/>
            </a:lvl3pPr>
            <a:lvl4pPr>
              <a:defRPr lang="nb-NO" smtClean="0"/>
            </a:lvl4pPr>
            <a:lvl5pPr>
              <a:defRPr lang="nb-NO"/>
            </a:lvl5pPr>
          </a:lstStyle>
          <a:p>
            <a:pPr marL="228600" lvl="0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Rediger tekststiler i malen</a:t>
            </a:r>
          </a:p>
          <a:p>
            <a:pPr marL="685800" lvl="1" indent="-228600" defTabSz="9144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Andre nivå</a:t>
            </a:r>
          </a:p>
          <a:p>
            <a:pPr marL="1143000" lvl="2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Tredje nivå</a:t>
            </a:r>
          </a:p>
          <a:p>
            <a:pPr marL="1600200" lvl="3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Fjerde nivå</a:t>
            </a:r>
          </a:p>
          <a:p>
            <a:pPr marL="2057400" marR="0" lvl="4" indent="-228600" fontAlgn="auto">
              <a:spcBef>
                <a:spcPct val="30000"/>
              </a:spcBef>
              <a:spcAft>
                <a:spcPct val="0"/>
              </a:spcAft>
              <a:buClr>
                <a:schemeClr val="tx1">
                  <a:lumMod val="85000"/>
                  <a:lumOff val="15000"/>
                </a:schemeClr>
              </a:buClr>
              <a:buSzTx/>
            </a:pPr>
            <a:r>
              <a:rPr lang="nb-NO" smtClean="0"/>
              <a:t>Femte nivå</a:t>
            </a:r>
            <a:endParaRPr lang="nb-NO"/>
          </a:p>
        </p:txBody>
      </p:sp>
      <p:sp>
        <p:nvSpPr>
          <p:cNvPr id="12" name="Plassholder for tekst 2">
            <a:extLst>
              <a:ext uri="{FF2B5EF4-FFF2-40B4-BE49-F238E27FC236}">
                <a16:creationId xmlns:a16="http://schemas.microsoft.com/office/drawing/2014/main" id="{DDF462F9-5A86-478A-A355-27E56493C4F4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6155400" y="1193484"/>
            <a:ext cx="5760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13" name="Plassholder for innhold 3">
            <a:extLst>
              <a:ext uri="{FF2B5EF4-FFF2-40B4-BE49-F238E27FC236}">
                <a16:creationId xmlns:a16="http://schemas.microsoft.com/office/drawing/2014/main" id="{9B4ECABB-1F1C-4B63-B759-D0320069ACB5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155400" y="2017396"/>
            <a:ext cx="5760000" cy="4135754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b-NO" smtClean="0"/>
            </a:lvl1pPr>
            <a:lvl2pPr>
              <a:defRPr lang="nb-NO" smtClean="0"/>
            </a:lvl2pPr>
            <a:lvl3pPr>
              <a:defRPr lang="nb-NO" smtClean="0"/>
            </a:lvl3pPr>
            <a:lvl4pPr>
              <a:defRPr lang="nb-NO" smtClean="0"/>
            </a:lvl4pPr>
            <a:lvl5pPr>
              <a:defRPr lang="nb-NO"/>
            </a:lvl5pPr>
          </a:lstStyle>
          <a:p>
            <a:pPr marL="228600" lvl="0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Rediger tekststiler i malen</a:t>
            </a:r>
          </a:p>
          <a:p>
            <a:pPr marL="685800" lvl="1" indent="-228600" defTabSz="9144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Andre nivå</a:t>
            </a:r>
          </a:p>
          <a:p>
            <a:pPr marL="1143000" lvl="2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Tredje nivå</a:t>
            </a:r>
          </a:p>
          <a:p>
            <a:pPr marL="1600200" lvl="3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Fjerde nivå</a:t>
            </a:r>
          </a:p>
          <a:p>
            <a:pPr marL="2057400" marR="0" lvl="4" indent="-228600" fontAlgn="auto">
              <a:spcBef>
                <a:spcPct val="30000"/>
              </a:spcBef>
              <a:spcAft>
                <a:spcPct val="0"/>
              </a:spcAft>
              <a:buClr>
                <a:schemeClr val="tx1">
                  <a:lumMod val="85000"/>
                  <a:lumOff val="15000"/>
                </a:schemeClr>
              </a:buClr>
              <a:buSzTx/>
            </a:pPr>
            <a:r>
              <a:rPr lang="nb-NO" smtClean="0"/>
              <a:t>Femte nivå</a:t>
            </a:r>
            <a:endParaRPr lang="nb-NO"/>
          </a:p>
        </p:txBody>
      </p:sp>
      <p:sp>
        <p:nvSpPr>
          <p:cNvPr id="17" name="Tittel 16"/>
          <p:cNvSpPr>
            <a:spLocks noGrp="1"/>
          </p:cNvSpPr>
          <p:nvPr>
            <p:ph type="title"/>
          </p:nvPr>
        </p:nvSpPr>
        <p:spPr>
          <a:xfrm>
            <a:off x="276600" y="287999"/>
            <a:ext cx="11638800" cy="5400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18" name="Plassholder for dato 17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9" name="Plassholder for bunntekst 18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endParaRPr lang="nb-NO"/>
          </a:p>
        </p:txBody>
      </p:sp>
      <p:sp>
        <p:nvSpPr>
          <p:cNvPr id="20" name="Plassholder for lysbildenummer 19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04FB3E13-E338-4AFD-B301-E85F905B417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01584927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Rektangel 10"/>
          <p:cNvSpPr/>
          <p:nvPr/>
        </p:nvSpPr>
        <p:spPr>
          <a:xfrm>
            <a:off x="0" y="-1"/>
            <a:ext cx="12192000" cy="622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A19BF88-5137-4E4E-A149-AEC5D4F21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600" y="287999"/>
            <a:ext cx="5400000" cy="1769401"/>
          </a:xfrm>
        </p:spPr>
        <p:txBody>
          <a:bodyPr anchor="b"/>
          <a:lstStyle>
            <a:lvl1pPr>
              <a:defRPr sz="3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F84722C-8465-4395-AFFC-043D1163F2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3200" y="287999"/>
            <a:ext cx="6172200" cy="5914801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b-NO" smtClean="0"/>
            </a:lvl1pPr>
            <a:lvl2pPr>
              <a:defRPr lang="nb-NO" smtClean="0"/>
            </a:lvl2pPr>
            <a:lvl3pPr>
              <a:defRPr lang="nb-NO" smtClean="0"/>
            </a:lvl3pPr>
            <a:lvl4pPr>
              <a:defRPr lang="nb-NO" smtClean="0"/>
            </a:lvl4pPr>
            <a:lvl5pPr>
              <a:defRPr lang="nb-NO"/>
            </a:lvl5pPr>
          </a:lstStyle>
          <a:p>
            <a:pPr marL="228600" lvl="0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Rediger tekststiler i malen</a:t>
            </a:r>
          </a:p>
          <a:p>
            <a:pPr marL="685800" lvl="1" indent="-228600" defTabSz="9144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Andre nivå</a:t>
            </a:r>
          </a:p>
          <a:p>
            <a:pPr marL="1143000" lvl="2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Tredje nivå</a:t>
            </a:r>
          </a:p>
          <a:p>
            <a:pPr marL="1600200" lvl="3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Fjerde nivå</a:t>
            </a:r>
          </a:p>
          <a:p>
            <a:pPr marL="2057400" marR="0" lvl="4" indent="-228600" fontAlgn="auto">
              <a:spcBef>
                <a:spcPct val="30000"/>
              </a:spcBef>
              <a:spcAft>
                <a:spcPct val="0"/>
              </a:spcAft>
              <a:buClr>
                <a:schemeClr val="tx1">
                  <a:lumMod val="85000"/>
                  <a:lumOff val="15000"/>
                </a:schemeClr>
              </a:buClr>
              <a:buSzTx/>
            </a:pPr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568503D-E1B2-47A0-88F8-FD595D8C5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76599" y="2082800"/>
            <a:ext cx="5400000" cy="4120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8" name="Plassholder for dato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bunn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nb-NO"/>
          </a:p>
        </p:txBody>
      </p:sp>
      <p:sp>
        <p:nvSpPr>
          <p:cNvPr id="10" name="Plassholder for lysbilde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3E13-E338-4AFD-B301-E85F905B417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59742175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Rektangel 10"/>
          <p:cNvSpPr/>
          <p:nvPr/>
        </p:nvSpPr>
        <p:spPr>
          <a:xfrm>
            <a:off x="0" y="-1"/>
            <a:ext cx="12192000" cy="622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936B405D-122C-43B5-A8CA-85434D343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600" y="287999"/>
            <a:ext cx="5400000" cy="176940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248C09C2-DF02-40AC-B9AB-30AC0355C5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43200" y="287999"/>
            <a:ext cx="6172200" cy="59148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46F2FCD-1ACD-48BE-9487-6A70DE923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76599" y="2081350"/>
            <a:ext cx="5400000" cy="4121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8" name="Plassholder for dato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bunn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nb-NO"/>
          </a:p>
        </p:txBody>
      </p:sp>
      <p:sp>
        <p:nvSpPr>
          <p:cNvPr id="10" name="Plassholder for lysbilde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3E13-E338-4AFD-B301-E85F905B417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8688306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Rektangel 5"/>
          <p:cNvSpPr/>
          <p:nvPr/>
        </p:nvSpPr>
        <p:spPr>
          <a:xfrm>
            <a:off x="0" y="-1"/>
            <a:ext cx="12192000" cy="622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Tit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11" name="Plassholder for dato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2" name="Plassholder for bunntekst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nb-NO"/>
          </a:p>
        </p:txBody>
      </p:sp>
      <p:sp>
        <p:nvSpPr>
          <p:cNvPr id="13" name="Plassholder for lysbildenumm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3E13-E338-4AFD-B301-E85F905B417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293427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ektangel 6"/>
          <p:cNvSpPr/>
          <p:nvPr/>
        </p:nvSpPr>
        <p:spPr>
          <a:xfrm>
            <a:off x="0" y="-1"/>
            <a:ext cx="12192000" cy="622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276000" y="869541"/>
            <a:ext cx="11640000" cy="5280000"/>
          </a:xfrm>
        </p:spPr>
        <p:txBody>
          <a:bodyPr vert="vert" lIns="91440" tIns="45720" rIns="91440" bIns="45720" rtlCol="0">
            <a:normAutofit/>
          </a:bodyPr>
          <a:lstStyle>
            <a:lvl1pPr>
              <a:defRPr lang="nb-NO" smtClean="0"/>
            </a:lvl1pPr>
            <a:lvl2pPr>
              <a:defRPr lang="nb-NO" smtClean="0"/>
            </a:lvl2pPr>
            <a:lvl3pPr>
              <a:defRPr lang="nb-NO" smtClean="0"/>
            </a:lvl3pPr>
            <a:lvl4pPr>
              <a:defRPr lang="nb-NO" smtClean="0"/>
            </a:lvl4pPr>
            <a:lvl5pPr>
              <a:defRPr lang="nb-NO"/>
            </a:lvl5pPr>
          </a:lstStyle>
          <a:p>
            <a:pPr marL="179388" marR="0" lvl="0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Rediger tekststiler i malen</a:t>
            </a:r>
          </a:p>
          <a:p>
            <a:pPr marR="0" lvl="1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Andre nivå</a:t>
            </a:r>
          </a:p>
          <a:p>
            <a:pPr marL="538163" marR="0" lvl="2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Tredje nivå</a:t>
            </a:r>
          </a:p>
          <a:p>
            <a:pPr marL="717550" marR="0" lvl="3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Fjerde nivå</a:t>
            </a:r>
          </a:p>
          <a:p>
            <a:pPr marL="896938" marR="0" lvl="4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Femte nivå</a:t>
            </a:r>
            <a:endParaRPr lang="nb-NO"/>
          </a:p>
        </p:txBody>
      </p:sp>
      <p:sp>
        <p:nvSpPr>
          <p:cNvPr id="11" name="Plassholder for dato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2" name="Plassholder for bunntekst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3" name="Plassholder for lysbildenumm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ECEEF-5377-45E9-946E-B271D1C73A12}" type="slidenum">
              <a:rPr lang="nb-NO" smtClean="0"/>
              <a:t>‹#›</a:t>
            </a:fld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49704307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ektangel 6"/>
          <p:cNvSpPr/>
          <p:nvPr/>
        </p:nvSpPr>
        <p:spPr>
          <a:xfrm>
            <a:off x="0" y="-1"/>
            <a:ext cx="12192000" cy="622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0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276001" y="288000"/>
            <a:ext cx="10812555" cy="5808000"/>
          </a:xfrm>
        </p:spPr>
        <p:txBody>
          <a:bodyPr vert="vert" lIns="91440" tIns="45720" rIns="91440" bIns="45720" rtlCol="0">
            <a:normAutofit/>
          </a:bodyPr>
          <a:lstStyle>
            <a:lvl1pPr>
              <a:defRPr lang="nb-NO" smtClean="0"/>
            </a:lvl1pPr>
            <a:lvl2pPr>
              <a:defRPr lang="nb-NO" smtClean="0"/>
            </a:lvl2pPr>
            <a:lvl3pPr>
              <a:defRPr lang="nb-NO" smtClean="0"/>
            </a:lvl3pPr>
            <a:lvl4pPr>
              <a:defRPr lang="nb-NO" smtClean="0"/>
            </a:lvl4pPr>
            <a:lvl5pPr>
              <a:defRPr lang="nb-NO"/>
            </a:lvl5pPr>
          </a:lstStyle>
          <a:p>
            <a:pPr marL="179388" marR="0" lvl="0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Rediger tekststiler i malen</a:t>
            </a:r>
          </a:p>
          <a:p>
            <a:pPr marR="0" lvl="1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Andre nivå</a:t>
            </a:r>
          </a:p>
          <a:p>
            <a:pPr marL="538163" marR="0" lvl="2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Tredje nivå</a:t>
            </a:r>
          </a:p>
          <a:p>
            <a:pPr marL="717550" marR="0" lvl="3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Fjerde nivå</a:t>
            </a:r>
          </a:p>
          <a:p>
            <a:pPr marL="896938" marR="0" lvl="4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1" name="Plassholder for lysbildenumm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24EA3-30FB-4103-B819-6BE52BC73759}" type="slidenum">
              <a:rPr lang="nb-NO" smtClean="0"/>
              <a:t>‹#›</a:t>
            </a:fld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088556" y="287999"/>
            <a:ext cx="826844" cy="5808001"/>
          </a:xfrm>
        </p:spPr>
        <p:txBody>
          <a:bodyPr vert="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61590009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Tittellysbil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F7360BA-41AA-0E45-87D0-810569E6B6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841" y="1171928"/>
            <a:ext cx="11520000" cy="1437957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44D937EF-6B94-AE4E-B08B-229BFC3FD0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841" y="2680275"/>
            <a:ext cx="11520000" cy="78927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131" name="TekstSylinder 130">
            <a:extLst>
              <a:ext uri="{FF2B5EF4-FFF2-40B4-BE49-F238E27FC236}">
                <a16:creationId xmlns:a16="http://schemas.microsoft.com/office/drawing/2014/main" id="{8BFADD73-5F6D-CD4A-BC3E-01EF99854F34}"/>
              </a:ext>
            </a:extLst>
          </p:cNvPr>
          <p:cNvSpPr txBox="1"/>
          <p:nvPr/>
        </p:nvSpPr>
        <p:spPr>
          <a:xfrm>
            <a:off x="0" y="5535582"/>
            <a:ext cx="12192000" cy="400110"/>
          </a:xfrm>
          <a:prstGeom prst="rect">
            <a:avLst/>
          </a:prstGeom>
          <a:noFill/>
          <a:effectLst>
            <a:glow rad="127000">
              <a:schemeClr val="accent1"/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nb-NO" sz="2000" b="1" i="1" u="none" strike="noStrike" kern="1200" cap="none" spc="0" smtClean="0">
                <a:ln w="0"/>
                <a:solidFill>
                  <a:schemeClr val="tx2"/>
                </a:solidFill>
                <a:effectLst/>
                <a:latin typeface="+mj-lt"/>
                <a:ea typeface="+mn-ea"/>
                <a:cs typeface="+mn-cs"/>
              </a:rPr>
              <a:t>Respekt • Faglig dyktighet • Tilgjengelighet • Engasjement</a:t>
            </a:r>
            <a:endParaRPr lang="nb-NO" sz="2000" b="1" i="1" cap="none" spc="0">
              <a:ln w="0"/>
              <a:solidFill>
                <a:schemeClr val="tx2"/>
              </a:solidFill>
              <a:effectLst/>
              <a:latin typeface="+mj-lt"/>
            </a:endParaRPr>
          </a:p>
        </p:txBody>
      </p:sp>
      <p:sp>
        <p:nvSpPr>
          <p:cNvPr id="20" name="Plassholder for tekst 19"/>
          <p:cNvSpPr>
            <a:spLocks noGrp="1"/>
          </p:cNvSpPr>
          <p:nvPr>
            <p:ph type="body" sz="quarter" idx="10" hasCustomPrompt="1"/>
          </p:nvPr>
        </p:nvSpPr>
        <p:spPr>
          <a:xfrm>
            <a:off x="320841" y="3539937"/>
            <a:ext cx="11520000" cy="831372"/>
          </a:xfrm>
        </p:spPr>
        <p:txBody>
          <a:bodyPr vert="horz" lIns="91440" tIns="45720" rIns="91440" bIns="45720" rtlCol="0" anchor="b" anchorCtr="0">
            <a:normAutofit/>
          </a:bodyPr>
          <a:lstStyle>
            <a:lvl1pPr marL="0" indent="0" algn="ctr">
              <a:buNone/>
              <a:defRPr lang="nb-NO" sz="2000" b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ea typeface="+mj-ea"/>
                <a:cs typeface="+mj-cs"/>
              </a:defRPr>
            </a:lvl1pPr>
          </a:lstStyle>
          <a:p>
            <a:pPr lvl="0"/>
            <a:r>
              <a:rPr lang="nb-NO" smtClean="0"/>
              <a:t>Klikk for å legge til navn og tittel på foredragsholder </a:t>
            </a:r>
            <a:endParaRPr lang="nb-NO"/>
          </a:p>
        </p:txBody>
      </p:sp>
      <p:sp>
        <p:nvSpPr>
          <p:cNvPr id="22" name="Plassholder for tekst 19"/>
          <p:cNvSpPr>
            <a:spLocks noGrp="1"/>
          </p:cNvSpPr>
          <p:nvPr>
            <p:ph type="body" sz="quarter" idx="11" hasCustomPrompt="1"/>
          </p:nvPr>
        </p:nvSpPr>
        <p:spPr>
          <a:xfrm>
            <a:off x="320841" y="4439237"/>
            <a:ext cx="11520000" cy="50165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lang="nb-NO" sz="200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pPr lvl="0"/>
            <a:r>
              <a:rPr lang="nb-NO" smtClean="0"/>
              <a:t>Klikk for å legge til dato og sted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78021263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ektangel 6"/>
          <p:cNvSpPr/>
          <p:nvPr/>
        </p:nvSpPr>
        <p:spPr>
          <a:xfrm>
            <a:off x="0" y="-1"/>
            <a:ext cx="12192000" cy="622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Tit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2" name="Plassholder for dato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19F895D-4D75-4B51-A145-2BBC4BD80702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Plassholder for tekst 2"/>
          <p:cNvSpPr>
            <a:spLocks noGrp="1"/>
          </p:cNvSpPr>
          <p:nvPr>
            <p:ph type="body" sz="quarter" idx="17"/>
          </p:nvPr>
        </p:nvSpPr>
        <p:spPr>
          <a:xfrm>
            <a:off x="276225" y="1001713"/>
            <a:ext cx="11639550" cy="5148262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b-NO" smtClean="0"/>
            </a:lvl1pPr>
            <a:lvl2pPr>
              <a:defRPr lang="nb-NO" smtClean="0"/>
            </a:lvl2pPr>
            <a:lvl3pPr>
              <a:defRPr lang="nb-NO" smtClean="0"/>
            </a:lvl3pPr>
            <a:lvl4pPr>
              <a:defRPr lang="nb-NO" smtClean="0"/>
            </a:lvl4pPr>
            <a:lvl5pPr>
              <a:defRPr lang="nb-NO"/>
            </a:lvl5pPr>
          </a:lstStyle>
          <a:p>
            <a:pPr marL="228600" lvl="0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Rediger tekststiler i malen</a:t>
            </a:r>
          </a:p>
          <a:p>
            <a:pPr marL="228600" lvl="1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Andre nivå</a:t>
            </a:r>
          </a:p>
          <a:p>
            <a:pPr marL="228600" lvl="2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Tredje nivå</a:t>
            </a:r>
          </a:p>
          <a:p>
            <a:pPr marL="228600" lvl="3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Fjerde nivå</a:t>
            </a:r>
          </a:p>
          <a:p>
            <a:pPr marL="228600" lvl="4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17902271"/>
      </p:ext>
    </p:extLst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ektangel 6"/>
          <p:cNvSpPr/>
          <p:nvPr/>
        </p:nvSpPr>
        <p:spPr>
          <a:xfrm>
            <a:off x="0" y="-1"/>
            <a:ext cx="12192000" cy="622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Tit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21" name="Plassholder for dato 2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Plassholder for bunntekst 2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Plassholder for lysbildenummer 2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4FB3E13-E338-4AFD-B301-E85F905B4171}" type="slidenum">
              <a:rPr kumimoji="0" lang="nb-NO" sz="12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Plassholder for tekst 2"/>
          <p:cNvSpPr>
            <a:spLocks noGrp="1"/>
          </p:cNvSpPr>
          <p:nvPr>
            <p:ph type="body" sz="quarter" idx="17"/>
          </p:nvPr>
        </p:nvSpPr>
        <p:spPr>
          <a:xfrm>
            <a:off x="276225" y="1001713"/>
            <a:ext cx="11639550" cy="5148262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b-NO" smtClean="0"/>
            </a:lvl1pPr>
            <a:lvl2pPr>
              <a:defRPr lang="nb-NO" smtClean="0"/>
            </a:lvl2pPr>
            <a:lvl3pPr>
              <a:defRPr lang="nb-NO" smtClean="0"/>
            </a:lvl3pPr>
            <a:lvl4pPr>
              <a:defRPr lang="nb-NO" smtClean="0"/>
            </a:lvl4pPr>
            <a:lvl5pPr>
              <a:defRPr lang="nb-NO"/>
            </a:lvl5pPr>
          </a:lstStyle>
          <a:p>
            <a:pPr marL="228600" lvl="0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Rediger tekststiler i malen</a:t>
            </a:r>
          </a:p>
          <a:p>
            <a:pPr marL="685800" lvl="1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Andre nivå</a:t>
            </a:r>
          </a:p>
          <a:p>
            <a:pPr marL="1143000" lvl="2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Tredje nivå</a:t>
            </a:r>
          </a:p>
          <a:p>
            <a:pPr marL="1600200" lvl="3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Fjerde nivå</a:t>
            </a:r>
          </a:p>
          <a:p>
            <a:pPr marL="2057400" marR="0" lvl="4" indent="-228600" fontAlgn="auto">
              <a:spcBef>
                <a:spcPct val="30000"/>
              </a:spcBef>
              <a:spcAft>
                <a:spcPct val="0"/>
              </a:spcAft>
              <a:buClr>
                <a:schemeClr val="tx1">
                  <a:lumMod val="85000"/>
                  <a:lumOff val="15000"/>
                </a:schemeClr>
              </a:buClr>
              <a:buSzTx/>
            </a:pPr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1450261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Rektangel 7"/>
          <p:cNvSpPr/>
          <p:nvPr/>
        </p:nvSpPr>
        <p:spPr>
          <a:xfrm>
            <a:off x="0" y="-1"/>
            <a:ext cx="12192000" cy="622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Plassholder for innhold 3">
            <a:extLst>
              <a:ext uri="{FF2B5EF4-FFF2-40B4-BE49-F238E27FC236}">
                <a16:creationId xmlns:a16="http://schemas.microsoft.com/office/drawing/2014/main" id="{9B4ECABB-1F1C-4B63-B759-D0320069AC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76600" y="1193484"/>
            <a:ext cx="5760000" cy="5040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b-NO" smtClean="0"/>
            </a:lvl1pPr>
            <a:lvl2pPr>
              <a:defRPr lang="nb-NO" smtClean="0"/>
            </a:lvl2pPr>
            <a:lvl3pPr>
              <a:defRPr lang="nb-NO" smtClean="0"/>
            </a:lvl3pPr>
            <a:lvl4pPr>
              <a:defRPr lang="nb-NO" smtClean="0"/>
            </a:lvl4pPr>
            <a:lvl5pPr>
              <a:defRPr lang="nb-NO"/>
            </a:lvl5pPr>
          </a:lstStyle>
          <a:p>
            <a:pPr marL="228600" lvl="0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Rediger tekststiler i malen</a:t>
            </a:r>
          </a:p>
          <a:p>
            <a:pPr marL="685800" lvl="1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Andre nivå</a:t>
            </a:r>
          </a:p>
          <a:p>
            <a:pPr marL="1143000" lvl="2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Tredje nivå</a:t>
            </a:r>
          </a:p>
          <a:p>
            <a:pPr marL="1600200" lvl="3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Fjerde nivå</a:t>
            </a:r>
          </a:p>
          <a:p>
            <a:pPr marL="2057400" marR="0" lvl="4" indent="-228600" fontAlgn="auto">
              <a:spcBef>
                <a:spcPct val="30000"/>
              </a:spcBef>
              <a:spcAft>
                <a:spcPct val="0"/>
              </a:spcAft>
              <a:buClr>
                <a:schemeClr val="tx1">
                  <a:lumMod val="85000"/>
                  <a:lumOff val="15000"/>
                </a:schemeClr>
              </a:buClr>
              <a:buSzTx/>
            </a:pPr>
            <a:r>
              <a:rPr lang="nb-NO" smtClean="0"/>
              <a:t>Femte nivå</a:t>
            </a:r>
            <a:endParaRPr lang="nb-NO"/>
          </a:p>
        </p:txBody>
      </p:sp>
      <p:sp>
        <p:nvSpPr>
          <p:cNvPr id="12" name="Plassholder for innhold 3">
            <a:extLst>
              <a:ext uri="{FF2B5EF4-FFF2-40B4-BE49-F238E27FC236}">
                <a16:creationId xmlns:a16="http://schemas.microsoft.com/office/drawing/2014/main" id="{9B4ECABB-1F1C-4B63-B759-D0320069ACB5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155400" y="1193484"/>
            <a:ext cx="5760000" cy="5040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b-NO" smtClean="0"/>
            </a:lvl1pPr>
            <a:lvl2pPr>
              <a:defRPr lang="nb-NO" smtClean="0"/>
            </a:lvl2pPr>
            <a:lvl3pPr>
              <a:defRPr lang="nb-NO" smtClean="0"/>
            </a:lvl3pPr>
            <a:lvl4pPr>
              <a:defRPr lang="nb-NO" smtClean="0"/>
            </a:lvl4pPr>
            <a:lvl5pPr>
              <a:defRPr lang="nb-NO"/>
            </a:lvl5pPr>
          </a:lstStyle>
          <a:p>
            <a:pPr marL="228600" lvl="0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Rediger tekststiler i malen</a:t>
            </a:r>
          </a:p>
          <a:p>
            <a:pPr marL="685800" lvl="1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Andre nivå</a:t>
            </a:r>
          </a:p>
          <a:p>
            <a:pPr marL="1143000" lvl="2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Tredje nivå</a:t>
            </a:r>
          </a:p>
          <a:p>
            <a:pPr marL="1600200" lvl="3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Fjerde nivå</a:t>
            </a:r>
          </a:p>
          <a:p>
            <a:pPr marL="2057400" marR="0" lvl="4" indent="-228600" fontAlgn="auto">
              <a:spcBef>
                <a:spcPct val="30000"/>
              </a:spcBef>
              <a:spcAft>
                <a:spcPct val="0"/>
              </a:spcAft>
              <a:buClr>
                <a:schemeClr val="tx1">
                  <a:lumMod val="85000"/>
                  <a:lumOff val="15000"/>
                </a:schemeClr>
              </a:buClr>
              <a:buSzTx/>
            </a:pPr>
            <a:r>
              <a:rPr lang="nb-NO" smtClean="0"/>
              <a:t>Femte nivå</a:t>
            </a:r>
            <a:endParaRPr lang="nb-NO"/>
          </a:p>
        </p:txBody>
      </p:sp>
      <p:sp>
        <p:nvSpPr>
          <p:cNvPr id="18" name="Tittel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19" name="Plassholder for dato 18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Plassholder for bunntekst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Plassholder for lysbildenummer 20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4FB3E13-E338-4AFD-B301-E85F905B4171}" type="slidenum">
              <a:rPr kumimoji="0" lang="nb-NO" sz="12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5274082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Rektangel 9"/>
          <p:cNvSpPr/>
          <p:nvPr/>
        </p:nvSpPr>
        <p:spPr>
          <a:xfrm>
            <a:off x="0" y="-1"/>
            <a:ext cx="12192000" cy="622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DF462F9-5A86-478A-A355-27E56493C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6600" y="1193484"/>
            <a:ext cx="5760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B4ECABB-1F1C-4B63-B759-D0320069AC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76600" y="2017396"/>
            <a:ext cx="5760000" cy="4135754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b-NO" smtClean="0"/>
            </a:lvl1pPr>
            <a:lvl2pPr>
              <a:defRPr lang="nb-NO" smtClean="0"/>
            </a:lvl2pPr>
            <a:lvl3pPr>
              <a:defRPr lang="nb-NO" smtClean="0"/>
            </a:lvl3pPr>
            <a:lvl4pPr>
              <a:defRPr lang="nb-NO" smtClean="0"/>
            </a:lvl4pPr>
            <a:lvl5pPr>
              <a:defRPr lang="nb-NO"/>
            </a:lvl5pPr>
          </a:lstStyle>
          <a:p>
            <a:pPr marL="228600" lvl="0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Rediger tekststiler i malen</a:t>
            </a:r>
          </a:p>
          <a:p>
            <a:pPr marL="685800" lvl="1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Andre nivå</a:t>
            </a:r>
          </a:p>
          <a:p>
            <a:pPr marL="1143000" lvl="2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Tredje nivå</a:t>
            </a:r>
          </a:p>
          <a:p>
            <a:pPr marL="1600200" lvl="3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Fjerde nivå</a:t>
            </a:r>
          </a:p>
          <a:p>
            <a:pPr marL="2057400" marR="0" lvl="4" indent="-228600" fontAlgn="auto">
              <a:spcBef>
                <a:spcPct val="30000"/>
              </a:spcBef>
              <a:spcAft>
                <a:spcPct val="0"/>
              </a:spcAft>
              <a:buClr>
                <a:schemeClr val="tx1">
                  <a:lumMod val="85000"/>
                  <a:lumOff val="15000"/>
                </a:schemeClr>
              </a:buClr>
              <a:buSzTx/>
            </a:pPr>
            <a:r>
              <a:rPr lang="nb-NO" smtClean="0"/>
              <a:t>Femte nivå</a:t>
            </a:r>
            <a:endParaRPr lang="nb-NO"/>
          </a:p>
        </p:txBody>
      </p:sp>
      <p:sp>
        <p:nvSpPr>
          <p:cNvPr id="12" name="Plassholder for tekst 2">
            <a:extLst>
              <a:ext uri="{FF2B5EF4-FFF2-40B4-BE49-F238E27FC236}">
                <a16:creationId xmlns:a16="http://schemas.microsoft.com/office/drawing/2014/main" id="{DDF462F9-5A86-478A-A355-27E56493C4F4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6155400" y="1193484"/>
            <a:ext cx="5760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13" name="Plassholder for innhold 3">
            <a:extLst>
              <a:ext uri="{FF2B5EF4-FFF2-40B4-BE49-F238E27FC236}">
                <a16:creationId xmlns:a16="http://schemas.microsoft.com/office/drawing/2014/main" id="{9B4ECABB-1F1C-4B63-B759-D0320069ACB5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155400" y="2017396"/>
            <a:ext cx="5760000" cy="4135754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b-NO" smtClean="0"/>
            </a:lvl1pPr>
            <a:lvl2pPr>
              <a:defRPr lang="nb-NO" smtClean="0"/>
            </a:lvl2pPr>
            <a:lvl3pPr>
              <a:defRPr lang="nb-NO" smtClean="0"/>
            </a:lvl3pPr>
            <a:lvl4pPr>
              <a:defRPr lang="nb-NO" smtClean="0"/>
            </a:lvl4pPr>
            <a:lvl5pPr>
              <a:defRPr lang="nb-NO"/>
            </a:lvl5pPr>
          </a:lstStyle>
          <a:p>
            <a:pPr marL="228600" lvl="0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Rediger tekststiler i malen</a:t>
            </a:r>
          </a:p>
          <a:p>
            <a:pPr marL="685800" lvl="1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Andre nivå</a:t>
            </a:r>
          </a:p>
          <a:p>
            <a:pPr marL="1143000" lvl="2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Tredje nivå</a:t>
            </a:r>
          </a:p>
          <a:p>
            <a:pPr marL="1600200" lvl="3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Fjerde nivå</a:t>
            </a:r>
          </a:p>
          <a:p>
            <a:pPr marL="2057400" marR="0" lvl="4" indent="-228600" fontAlgn="auto">
              <a:spcBef>
                <a:spcPct val="30000"/>
              </a:spcBef>
              <a:spcAft>
                <a:spcPct val="0"/>
              </a:spcAft>
              <a:buClr>
                <a:schemeClr val="tx1">
                  <a:lumMod val="85000"/>
                  <a:lumOff val="15000"/>
                </a:schemeClr>
              </a:buClr>
              <a:buSzTx/>
            </a:pPr>
            <a:r>
              <a:rPr lang="nb-NO" smtClean="0"/>
              <a:t>Femte nivå</a:t>
            </a:r>
            <a:endParaRPr lang="nb-NO"/>
          </a:p>
        </p:txBody>
      </p:sp>
      <p:sp>
        <p:nvSpPr>
          <p:cNvPr id="17" name="Tittel 16"/>
          <p:cNvSpPr>
            <a:spLocks noGrp="1"/>
          </p:cNvSpPr>
          <p:nvPr>
            <p:ph type="title"/>
          </p:nvPr>
        </p:nvSpPr>
        <p:spPr>
          <a:xfrm>
            <a:off x="276600" y="287999"/>
            <a:ext cx="11638800" cy="5400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18" name="Plassholder for dato 17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Plassholder for bunntekst 18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Plassholder for lysbildenummer 19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4FB3E13-E338-4AFD-B301-E85F905B4171}" type="slidenum">
              <a:rPr kumimoji="0" lang="nb-NO" sz="12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7355322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Rektangel 10"/>
          <p:cNvSpPr/>
          <p:nvPr/>
        </p:nvSpPr>
        <p:spPr>
          <a:xfrm>
            <a:off x="0" y="-1"/>
            <a:ext cx="12192000" cy="622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A19BF88-5137-4E4E-A149-AEC5D4F21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600" y="287999"/>
            <a:ext cx="5400000" cy="1769401"/>
          </a:xfrm>
        </p:spPr>
        <p:txBody>
          <a:bodyPr anchor="b"/>
          <a:lstStyle>
            <a:lvl1pPr>
              <a:defRPr sz="3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F84722C-8465-4395-AFFC-043D1163F2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3200" y="287999"/>
            <a:ext cx="6172200" cy="5914801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b-NO" smtClean="0"/>
            </a:lvl1pPr>
            <a:lvl2pPr>
              <a:defRPr lang="nb-NO" smtClean="0"/>
            </a:lvl2pPr>
            <a:lvl3pPr>
              <a:defRPr lang="nb-NO" smtClean="0"/>
            </a:lvl3pPr>
            <a:lvl4pPr>
              <a:defRPr lang="nb-NO" smtClean="0"/>
            </a:lvl4pPr>
            <a:lvl5pPr>
              <a:defRPr lang="nb-NO"/>
            </a:lvl5pPr>
          </a:lstStyle>
          <a:p>
            <a:pPr marL="228600" lvl="0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Rediger tekststiler i malen</a:t>
            </a:r>
          </a:p>
          <a:p>
            <a:pPr marL="685800" lvl="1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Andre nivå</a:t>
            </a:r>
          </a:p>
          <a:p>
            <a:pPr marL="1143000" lvl="2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Tredje nivå</a:t>
            </a:r>
          </a:p>
          <a:p>
            <a:pPr marL="1600200" lvl="3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Fjerde nivå</a:t>
            </a:r>
          </a:p>
          <a:p>
            <a:pPr marL="2057400" marR="0" lvl="4" indent="-228600" fontAlgn="auto">
              <a:spcBef>
                <a:spcPct val="30000"/>
              </a:spcBef>
              <a:spcAft>
                <a:spcPct val="0"/>
              </a:spcAft>
              <a:buClr>
                <a:schemeClr val="tx1">
                  <a:lumMod val="85000"/>
                  <a:lumOff val="15000"/>
                </a:schemeClr>
              </a:buClr>
              <a:buSzTx/>
            </a:pPr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568503D-E1B2-47A0-88F8-FD595D8C5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76599" y="2082800"/>
            <a:ext cx="5400000" cy="4120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8" name="Plassholder for dato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Plassholder for bunn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Plassholder for lysbilde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4FB3E13-E338-4AFD-B301-E85F905B4171}" type="slidenum">
              <a:rPr kumimoji="0" lang="nb-NO" sz="12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4947942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Rektangel 10"/>
          <p:cNvSpPr/>
          <p:nvPr/>
        </p:nvSpPr>
        <p:spPr>
          <a:xfrm>
            <a:off x="0" y="-1"/>
            <a:ext cx="12192000" cy="622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936B405D-122C-43B5-A8CA-85434D343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600" y="287999"/>
            <a:ext cx="5400000" cy="176940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248C09C2-DF02-40AC-B9AB-30AC0355C5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43200" y="287999"/>
            <a:ext cx="6172200" cy="59148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46F2FCD-1ACD-48BE-9487-6A70DE923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76599" y="2081350"/>
            <a:ext cx="5400000" cy="4121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8" name="Plassholder for dato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Plassholder for bunn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Plassholder for lysbilde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4FB3E13-E338-4AFD-B301-E85F905B4171}" type="slidenum">
              <a:rPr kumimoji="0" lang="nb-NO" sz="12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577850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2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Rektangel 5"/>
          <p:cNvSpPr/>
          <p:nvPr/>
        </p:nvSpPr>
        <p:spPr>
          <a:xfrm>
            <a:off x="0" y="-1"/>
            <a:ext cx="12192000" cy="622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it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11" name="Plassholder for dato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Plassholder for bunntekst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Plassholder for lysbildenumm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4FB3E13-E338-4AFD-B301-E85F905B4171}" type="slidenum">
              <a:rPr kumimoji="0" lang="nb-NO" sz="12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134775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2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ektangel 6"/>
          <p:cNvSpPr/>
          <p:nvPr/>
        </p:nvSpPr>
        <p:spPr>
          <a:xfrm>
            <a:off x="0" y="-1"/>
            <a:ext cx="12192000" cy="622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276000" y="869541"/>
            <a:ext cx="11640000" cy="5280000"/>
          </a:xfrm>
        </p:spPr>
        <p:txBody>
          <a:bodyPr vert="vert" lIns="91440" tIns="45720" rIns="91440" bIns="45720" rtlCol="0">
            <a:normAutofit/>
          </a:bodyPr>
          <a:lstStyle>
            <a:lvl1pPr>
              <a:defRPr lang="nb-NO" smtClean="0"/>
            </a:lvl1pPr>
            <a:lvl2pPr>
              <a:defRPr lang="nb-NO" smtClean="0"/>
            </a:lvl2pPr>
            <a:lvl3pPr>
              <a:defRPr lang="nb-NO" smtClean="0"/>
            </a:lvl3pPr>
            <a:lvl4pPr>
              <a:defRPr lang="nb-NO" smtClean="0"/>
            </a:lvl4pPr>
            <a:lvl5pPr>
              <a:defRPr lang="nb-NO"/>
            </a:lvl5pPr>
          </a:lstStyle>
          <a:p>
            <a:pPr marL="179388" marR="0" lvl="0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Rediger tekststiler i malen</a:t>
            </a:r>
          </a:p>
          <a:p>
            <a:pPr marL="358775" marR="0" lvl="1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Andre nivå</a:t>
            </a:r>
          </a:p>
          <a:p>
            <a:pPr marL="538163" marR="0" lvl="2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Tredje nivå</a:t>
            </a:r>
          </a:p>
          <a:p>
            <a:pPr marL="717550" marR="0" lvl="3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Fjerde nivå</a:t>
            </a:r>
          </a:p>
          <a:p>
            <a:pPr marL="896938" marR="0" lvl="4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Femte nivå</a:t>
            </a:r>
            <a:endParaRPr lang="nb-NO"/>
          </a:p>
        </p:txBody>
      </p:sp>
      <p:sp>
        <p:nvSpPr>
          <p:cNvPr id="11" name="Plassholder for dato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Plassholder for bunntekst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Plassholder for lysbildenumm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14ECEEF-5377-45E9-946E-B271D1C73A12}" type="slidenum">
              <a:rPr kumimoji="0" lang="nb-NO" sz="12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49187913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2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ektangel 6"/>
          <p:cNvSpPr/>
          <p:nvPr/>
        </p:nvSpPr>
        <p:spPr>
          <a:xfrm>
            <a:off x="0" y="-1"/>
            <a:ext cx="12192000" cy="622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276001" y="288000"/>
            <a:ext cx="10812555" cy="5808000"/>
          </a:xfrm>
        </p:spPr>
        <p:txBody>
          <a:bodyPr vert="vert" lIns="91440" tIns="45720" rIns="91440" bIns="45720" rtlCol="0">
            <a:normAutofit/>
          </a:bodyPr>
          <a:lstStyle>
            <a:lvl1pPr>
              <a:defRPr lang="nb-NO" smtClean="0"/>
            </a:lvl1pPr>
            <a:lvl2pPr>
              <a:defRPr lang="nb-NO" smtClean="0"/>
            </a:lvl2pPr>
            <a:lvl3pPr>
              <a:defRPr lang="nb-NO" smtClean="0"/>
            </a:lvl3pPr>
            <a:lvl4pPr>
              <a:defRPr lang="nb-NO" smtClean="0"/>
            </a:lvl4pPr>
            <a:lvl5pPr>
              <a:defRPr lang="nb-NO"/>
            </a:lvl5pPr>
          </a:lstStyle>
          <a:p>
            <a:pPr marL="179388" marR="0" lvl="0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Rediger tekststiler i malen</a:t>
            </a:r>
          </a:p>
          <a:p>
            <a:pPr marL="358775" marR="0" lvl="1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Andre nivå</a:t>
            </a:r>
          </a:p>
          <a:p>
            <a:pPr marL="538163" marR="0" lvl="2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Tredje nivå</a:t>
            </a:r>
          </a:p>
          <a:p>
            <a:pPr marL="717550" marR="0" lvl="3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Fjerde nivå</a:t>
            </a:r>
          </a:p>
          <a:p>
            <a:pPr marL="896938" marR="0" lvl="4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Plassholder for lysbildenumm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5A24EA3-30FB-4103-B819-6BE52BC73759}" type="slidenum">
              <a:rPr kumimoji="0" lang="nb-NO" sz="12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088556" y="287999"/>
            <a:ext cx="826844" cy="5808001"/>
          </a:xfrm>
        </p:spPr>
        <p:txBody>
          <a:bodyPr vert="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8674938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2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Tittellysbil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F7360BA-41AA-0E45-87D0-810569E6B6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841" y="1171928"/>
            <a:ext cx="11520000" cy="1437957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bg1"/>
                </a:solidFill>
                <a:effectLst/>
              </a:defRPr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44D937EF-6B94-AE4E-B08B-229BFC3FD0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841" y="2680275"/>
            <a:ext cx="11520000" cy="78927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131" name="TekstSylinder 130">
            <a:extLst>
              <a:ext uri="{FF2B5EF4-FFF2-40B4-BE49-F238E27FC236}">
                <a16:creationId xmlns:a16="http://schemas.microsoft.com/office/drawing/2014/main" id="{8BFADD73-5F6D-CD4A-BC3E-01EF99854F34}"/>
              </a:ext>
            </a:extLst>
          </p:cNvPr>
          <p:cNvSpPr txBox="1"/>
          <p:nvPr/>
        </p:nvSpPr>
        <p:spPr>
          <a:xfrm>
            <a:off x="0" y="5535582"/>
            <a:ext cx="12192000" cy="400110"/>
          </a:xfrm>
          <a:prstGeom prst="rect">
            <a:avLst/>
          </a:prstGeom>
          <a:noFill/>
          <a:effectLst>
            <a:glow rad="127000">
              <a:schemeClr val="accent1"/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nb-NO" sz="2000" b="1" i="1" u="none" strike="noStrike" kern="1200" cap="none" spc="0" smtClean="0">
                <a:ln w="0"/>
                <a:solidFill>
                  <a:schemeClr val="accent1"/>
                </a:solidFill>
                <a:effectLst/>
                <a:latin typeface="+mj-lt"/>
                <a:ea typeface="+mn-ea"/>
                <a:cs typeface="+mn-cs"/>
              </a:rPr>
              <a:t>Respekt • Faglig dyktighet • Tilgjengelighet • Engasjement</a:t>
            </a:r>
            <a:endParaRPr lang="nb-NO" sz="2000" b="1" i="1" cap="none" spc="0">
              <a:ln w="0"/>
              <a:solidFill>
                <a:schemeClr val="accent1"/>
              </a:solidFill>
              <a:effectLst/>
              <a:latin typeface="+mj-lt"/>
            </a:endParaRPr>
          </a:p>
        </p:txBody>
      </p:sp>
      <p:sp>
        <p:nvSpPr>
          <p:cNvPr id="20" name="Plassholder for tekst 19"/>
          <p:cNvSpPr>
            <a:spLocks noGrp="1"/>
          </p:cNvSpPr>
          <p:nvPr>
            <p:ph type="body" sz="quarter" idx="10" hasCustomPrompt="1"/>
          </p:nvPr>
        </p:nvSpPr>
        <p:spPr>
          <a:xfrm>
            <a:off x="320841" y="3539937"/>
            <a:ext cx="11520000" cy="83137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marL="0" indent="0" algn="ctr">
              <a:buNone/>
              <a:defRPr lang="nb-NO" sz="2000" b="0">
                <a:solidFill>
                  <a:schemeClr val="bg1"/>
                </a:solidFill>
                <a:effectLst/>
                <a:ea typeface="+mj-ea"/>
                <a:cs typeface="+mj-cs"/>
              </a:defRPr>
            </a:lvl1pPr>
          </a:lstStyle>
          <a:p>
            <a:pPr lvl="0"/>
            <a:r>
              <a:rPr lang="nb-NO" smtClean="0"/>
              <a:t>Klikk for å legge til navn og tittel på foredragsholder </a:t>
            </a:r>
            <a:endParaRPr lang="nb-NO"/>
          </a:p>
        </p:txBody>
      </p:sp>
      <p:sp>
        <p:nvSpPr>
          <p:cNvPr id="22" name="Plassholder for tekst 19"/>
          <p:cNvSpPr>
            <a:spLocks noGrp="1"/>
          </p:cNvSpPr>
          <p:nvPr>
            <p:ph type="body" sz="quarter" idx="11" hasCustomPrompt="1"/>
          </p:nvPr>
        </p:nvSpPr>
        <p:spPr>
          <a:xfrm>
            <a:off x="320841" y="4439237"/>
            <a:ext cx="11520000" cy="501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lang="nb-NO" sz="2000">
                <a:solidFill>
                  <a:schemeClr val="bg1"/>
                </a:solidFill>
                <a:effectLst/>
              </a:defRPr>
            </a:lvl1pPr>
          </a:lstStyle>
          <a:p>
            <a:pPr lvl="0"/>
            <a:r>
              <a:rPr lang="nb-NO" smtClean="0"/>
              <a:t>Klikk for å legge til dato og sted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49120335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2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ektangel 6"/>
          <p:cNvSpPr/>
          <p:nvPr/>
        </p:nvSpPr>
        <p:spPr>
          <a:xfrm>
            <a:off x="0" y="-1"/>
            <a:ext cx="12192000" cy="622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Tit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21" name="Plassholder for dato 2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Plassholder for bunntekst 2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Plassholder for lysbildenummer 2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4FB3E13-E338-4AFD-B301-E85F905B4171}" type="slidenum">
              <a:rPr kumimoji="0" lang="nb-NO" sz="12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Plassholder for tekst 2"/>
          <p:cNvSpPr>
            <a:spLocks noGrp="1"/>
          </p:cNvSpPr>
          <p:nvPr>
            <p:ph type="body" sz="quarter" idx="17"/>
          </p:nvPr>
        </p:nvSpPr>
        <p:spPr>
          <a:xfrm>
            <a:off x="276225" y="1001713"/>
            <a:ext cx="11639550" cy="5148262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b-NO" smtClean="0"/>
            </a:lvl1pPr>
            <a:lvl2pPr>
              <a:defRPr lang="nb-NO" smtClean="0"/>
            </a:lvl2pPr>
            <a:lvl3pPr>
              <a:defRPr lang="nb-NO" smtClean="0"/>
            </a:lvl3pPr>
            <a:lvl4pPr>
              <a:defRPr lang="nb-NO" smtClean="0"/>
            </a:lvl4pPr>
            <a:lvl5pPr>
              <a:defRPr lang="nb-NO"/>
            </a:lvl5pPr>
          </a:lstStyle>
          <a:p>
            <a:pPr marL="228600" lvl="0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Rediger tekststiler i malen</a:t>
            </a:r>
          </a:p>
          <a:p>
            <a:pPr marL="685800" lvl="1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Andre nivå</a:t>
            </a:r>
          </a:p>
          <a:p>
            <a:pPr marL="1143000" lvl="2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Tredje nivå</a:t>
            </a:r>
          </a:p>
          <a:p>
            <a:pPr marL="1600200" lvl="3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Fjerde nivå</a:t>
            </a:r>
          </a:p>
          <a:p>
            <a:pPr marL="2057400" marR="0" lvl="4" indent="-228600" fontAlgn="auto">
              <a:spcBef>
                <a:spcPct val="30000"/>
              </a:spcBef>
              <a:spcAft>
                <a:spcPct val="0"/>
              </a:spcAft>
              <a:buClr>
                <a:schemeClr val="tx1">
                  <a:lumMod val="85000"/>
                  <a:lumOff val="15000"/>
                </a:schemeClr>
              </a:buClr>
              <a:buSzTx/>
            </a:pPr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7794316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Rektangel 7"/>
          <p:cNvSpPr/>
          <p:nvPr/>
        </p:nvSpPr>
        <p:spPr>
          <a:xfrm>
            <a:off x="0" y="-1"/>
            <a:ext cx="12192000" cy="622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Plassholder for innhold 3">
            <a:extLst>
              <a:ext uri="{FF2B5EF4-FFF2-40B4-BE49-F238E27FC236}">
                <a16:creationId xmlns:a16="http://schemas.microsoft.com/office/drawing/2014/main" id="{9B4ECABB-1F1C-4B63-B759-D0320069AC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76600" y="1193484"/>
            <a:ext cx="5760000" cy="5040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b-NO" smtClean="0"/>
            </a:lvl1pPr>
            <a:lvl2pPr>
              <a:defRPr lang="nb-NO" smtClean="0"/>
            </a:lvl2pPr>
            <a:lvl3pPr>
              <a:defRPr lang="nb-NO" smtClean="0"/>
            </a:lvl3pPr>
            <a:lvl4pPr>
              <a:defRPr lang="nb-NO" smtClean="0"/>
            </a:lvl4pPr>
            <a:lvl5pPr>
              <a:defRPr lang="nb-NO"/>
            </a:lvl5pPr>
          </a:lstStyle>
          <a:p>
            <a:pPr marL="228600" lvl="0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Rediger tekststiler i malen</a:t>
            </a:r>
          </a:p>
          <a:p>
            <a:pPr marL="228600" lvl="1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Andre nivå</a:t>
            </a:r>
          </a:p>
          <a:p>
            <a:pPr marL="228600" lvl="2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Tredje nivå</a:t>
            </a:r>
          </a:p>
          <a:p>
            <a:pPr marL="228600" lvl="3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Fjerde nivå</a:t>
            </a:r>
          </a:p>
          <a:p>
            <a:pPr marL="228600" lvl="4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Femte nivå</a:t>
            </a:r>
            <a:endParaRPr lang="nb-NO"/>
          </a:p>
        </p:txBody>
      </p:sp>
      <p:sp>
        <p:nvSpPr>
          <p:cNvPr id="12" name="Plassholder for innhold 3">
            <a:extLst>
              <a:ext uri="{FF2B5EF4-FFF2-40B4-BE49-F238E27FC236}">
                <a16:creationId xmlns:a16="http://schemas.microsoft.com/office/drawing/2014/main" id="{9B4ECABB-1F1C-4B63-B759-D0320069ACB5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155400" y="1193484"/>
            <a:ext cx="5760000" cy="5040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b-NO" smtClean="0"/>
            </a:lvl1pPr>
            <a:lvl2pPr>
              <a:defRPr lang="nb-NO" smtClean="0"/>
            </a:lvl2pPr>
            <a:lvl3pPr>
              <a:defRPr lang="nb-NO" smtClean="0"/>
            </a:lvl3pPr>
            <a:lvl4pPr>
              <a:defRPr lang="nb-NO" smtClean="0"/>
            </a:lvl4pPr>
            <a:lvl5pPr>
              <a:defRPr lang="nb-NO"/>
            </a:lvl5pPr>
          </a:lstStyle>
          <a:p>
            <a:pPr marL="228600" lvl="0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Rediger tekststiler i malen</a:t>
            </a:r>
          </a:p>
          <a:p>
            <a:pPr marL="228600" lvl="1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Andre nivå</a:t>
            </a:r>
          </a:p>
          <a:p>
            <a:pPr marL="228600" lvl="2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Tredje nivå</a:t>
            </a:r>
          </a:p>
          <a:p>
            <a:pPr marL="228600" lvl="3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Fjerde nivå</a:t>
            </a:r>
          </a:p>
          <a:p>
            <a:pPr marL="228600" lvl="4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Femte nivå</a:t>
            </a:r>
            <a:endParaRPr lang="nb-NO"/>
          </a:p>
        </p:txBody>
      </p:sp>
      <p:sp>
        <p:nvSpPr>
          <p:cNvPr id="18" name="Tittel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2" name="Plassholder for dato 1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019F895D-4D75-4B51-A145-2BBC4BD807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85419508"/>
      </p:ext>
    </p:extLst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/>
</p:sldLayout>
</file>

<file path=ppt/slideLayouts/slideLayout3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Rektangel 7"/>
          <p:cNvSpPr/>
          <p:nvPr/>
        </p:nvSpPr>
        <p:spPr>
          <a:xfrm>
            <a:off x="0" y="-1"/>
            <a:ext cx="12192000" cy="622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Plassholder for innhold 3">
            <a:extLst>
              <a:ext uri="{FF2B5EF4-FFF2-40B4-BE49-F238E27FC236}">
                <a16:creationId xmlns:a16="http://schemas.microsoft.com/office/drawing/2014/main" id="{9B4ECABB-1F1C-4B63-B759-D0320069AC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76600" y="1193484"/>
            <a:ext cx="5760000" cy="5040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b-NO" smtClean="0"/>
            </a:lvl1pPr>
            <a:lvl2pPr>
              <a:defRPr lang="nb-NO" smtClean="0"/>
            </a:lvl2pPr>
            <a:lvl3pPr>
              <a:defRPr lang="nb-NO" smtClean="0"/>
            </a:lvl3pPr>
            <a:lvl4pPr>
              <a:defRPr lang="nb-NO" smtClean="0"/>
            </a:lvl4pPr>
            <a:lvl5pPr>
              <a:defRPr lang="nb-NO"/>
            </a:lvl5pPr>
          </a:lstStyle>
          <a:p>
            <a:pPr marL="228600" lvl="0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Rediger tekststiler i malen</a:t>
            </a:r>
          </a:p>
          <a:p>
            <a:pPr marL="685800" lvl="1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Andre nivå</a:t>
            </a:r>
          </a:p>
          <a:p>
            <a:pPr marL="1143000" lvl="2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Tredje nivå</a:t>
            </a:r>
          </a:p>
          <a:p>
            <a:pPr marL="1600200" lvl="3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Fjerde nivå</a:t>
            </a:r>
          </a:p>
          <a:p>
            <a:pPr marL="2057400" marR="0" lvl="4" indent="-228600" fontAlgn="auto">
              <a:spcBef>
                <a:spcPct val="30000"/>
              </a:spcBef>
              <a:spcAft>
                <a:spcPct val="0"/>
              </a:spcAft>
              <a:buClr>
                <a:schemeClr val="tx1">
                  <a:lumMod val="85000"/>
                  <a:lumOff val="15000"/>
                </a:schemeClr>
              </a:buClr>
              <a:buSzTx/>
            </a:pPr>
            <a:r>
              <a:rPr lang="nb-NO" smtClean="0"/>
              <a:t>Femte nivå</a:t>
            </a:r>
            <a:endParaRPr lang="nb-NO"/>
          </a:p>
        </p:txBody>
      </p:sp>
      <p:sp>
        <p:nvSpPr>
          <p:cNvPr id="12" name="Plassholder for innhold 3">
            <a:extLst>
              <a:ext uri="{FF2B5EF4-FFF2-40B4-BE49-F238E27FC236}">
                <a16:creationId xmlns:a16="http://schemas.microsoft.com/office/drawing/2014/main" id="{9B4ECABB-1F1C-4B63-B759-D0320069ACB5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155400" y="1193484"/>
            <a:ext cx="5760000" cy="5040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b-NO" smtClean="0"/>
            </a:lvl1pPr>
            <a:lvl2pPr>
              <a:defRPr lang="nb-NO" smtClean="0"/>
            </a:lvl2pPr>
            <a:lvl3pPr>
              <a:defRPr lang="nb-NO" smtClean="0"/>
            </a:lvl3pPr>
            <a:lvl4pPr>
              <a:defRPr lang="nb-NO" smtClean="0"/>
            </a:lvl4pPr>
            <a:lvl5pPr>
              <a:defRPr lang="nb-NO"/>
            </a:lvl5pPr>
          </a:lstStyle>
          <a:p>
            <a:pPr marL="228600" lvl="0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Rediger tekststiler i malen</a:t>
            </a:r>
          </a:p>
          <a:p>
            <a:pPr marL="685800" lvl="1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Andre nivå</a:t>
            </a:r>
          </a:p>
          <a:p>
            <a:pPr marL="1143000" lvl="2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Tredje nivå</a:t>
            </a:r>
          </a:p>
          <a:p>
            <a:pPr marL="1600200" lvl="3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Fjerde nivå</a:t>
            </a:r>
          </a:p>
          <a:p>
            <a:pPr marL="2057400" marR="0" lvl="4" indent="-228600" fontAlgn="auto">
              <a:spcBef>
                <a:spcPct val="30000"/>
              </a:spcBef>
              <a:spcAft>
                <a:spcPct val="0"/>
              </a:spcAft>
              <a:buClr>
                <a:schemeClr val="tx1">
                  <a:lumMod val="85000"/>
                  <a:lumOff val="15000"/>
                </a:schemeClr>
              </a:buClr>
              <a:buSzTx/>
            </a:pPr>
            <a:r>
              <a:rPr lang="nb-NO" smtClean="0"/>
              <a:t>Femte nivå</a:t>
            </a:r>
            <a:endParaRPr lang="nb-NO"/>
          </a:p>
        </p:txBody>
      </p:sp>
      <p:sp>
        <p:nvSpPr>
          <p:cNvPr id="18" name="Tittel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19" name="Plassholder for dato 18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Plassholder for bunntekst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Plassholder for lysbildenummer 20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4FB3E13-E338-4AFD-B301-E85F905B4171}" type="slidenum">
              <a:rPr kumimoji="0" lang="nb-NO" sz="12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288610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3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Rektangel 9"/>
          <p:cNvSpPr/>
          <p:nvPr/>
        </p:nvSpPr>
        <p:spPr>
          <a:xfrm>
            <a:off x="0" y="-1"/>
            <a:ext cx="12192000" cy="622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DF462F9-5A86-478A-A355-27E56493C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6600" y="1193484"/>
            <a:ext cx="5760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B4ECABB-1F1C-4B63-B759-D0320069AC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76600" y="2017396"/>
            <a:ext cx="5760000" cy="4135754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b-NO" smtClean="0"/>
            </a:lvl1pPr>
            <a:lvl2pPr>
              <a:defRPr lang="nb-NO" smtClean="0"/>
            </a:lvl2pPr>
            <a:lvl3pPr>
              <a:defRPr lang="nb-NO" smtClean="0"/>
            </a:lvl3pPr>
            <a:lvl4pPr>
              <a:defRPr lang="nb-NO" smtClean="0"/>
            </a:lvl4pPr>
            <a:lvl5pPr>
              <a:defRPr lang="nb-NO"/>
            </a:lvl5pPr>
          </a:lstStyle>
          <a:p>
            <a:pPr marL="228600" lvl="0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Rediger tekststiler i malen</a:t>
            </a:r>
          </a:p>
          <a:p>
            <a:pPr marL="685800" lvl="1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Andre nivå</a:t>
            </a:r>
          </a:p>
          <a:p>
            <a:pPr marL="1143000" lvl="2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Tredje nivå</a:t>
            </a:r>
          </a:p>
          <a:p>
            <a:pPr marL="1600200" lvl="3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Fjerde nivå</a:t>
            </a:r>
          </a:p>
          <a:p>
            <a:pPr marL="2057400" marR="0" lvl="4" indent="-228600" fontAlgn="auto">
              <a:spcBef>
                <a:spcPct val="30000"/>
              </a:spcBef>
              <a:spcAft>
                <a:spcPct val="0"/>
              </a:spcAft>
              <a:buClr>
                <a:schemeClr val="tx1">
                  <a:lumMod val="85000"/>
                  <a:lumOff val="15000"/>
                </a:schemeClr>
              </a:buClr>
              <a:buSzTx/>
            </a:pPr>
            <a:r>
              <a:rPr lang="nb-NO" smtClean="0"/>
              <a:t>Femte nivå</a:t>
            </a:r>
            <a:endParaRPr lang="nb-NO"/>
          </a:p>
        </p:txBody>
      </p:sp>
      <p:sp>
        <p:nvSpPr>
          <p:cNvPr id="12" name="Plassholder for tekst 2">
            <a:extLst>
              <a:ext uri="{FF2B5EF4-FFF2-40B4-BE49-F238E27FC236}">
                <a16:creationId xmlns:a16="http://schemas.microsoft.com/office/drawing/2014/main" id="{DDF462F9-5A86-478A-A355-27E56493C4F4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6155400" y="1193484"/>
            <a:ext cx="5760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13" name="Plassholder for innhold 3">
            <a:extLst>
              <a:ext uri="{FF2B5EF4-FFF2-40B4-BE49-F238E27FC236}">
                <a16:creationId xmlns:a16="http://schemas.microsoft.com/office/drawing/2014/main" id="{9B4ECABB-1F1C-4B63-B759-D0320069ACB5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155400" y="2017396"/>
            <a:ext cx="5760000" cy="4135754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b-NO" smtClean="0"/>
            </a:lvl1pPr>
            <a:lvl2pPr>
              <a:defRPr lang="nb-NO" smtClean="0"/>
            </a:lvl2pPr>
            <a:lvl3pPr>
              <a:defRPr lang="nb-NO" smtClean="0"/>
            </a:lvl3pPr>
            <a:lvl4pPr>
              <a:defRPr lang="nb-NO" smtClean="0"/>
            </a:lvl4pPr>
            <a:lvl5pPr>
              <a:defRPr lang="nb-NO"/>
            </a:lvl5pPr>
          </a:lstStyle>
          <a:p>
            <a:pPr marL="228600" lvl="0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Rediger tekststiler i malen</a:t>
            </a:r>
          </a:p>
          <a:p>
            <a:pPr marL="685800" lvl="1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Andre nivå</a:t>
            </a:r>
          </a:p>
          <a:p>
            <a:pPr marL="1143000" lvl="2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Tredje nivå</a:t>
            </a:r>
          </a:p>
          <a:p>
            <a:pPr marL="1600200" lvl="3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Fjerde nivå</a:t>
            </a:r>
          </a:p>
          <a:p>
            <a:pPr marL="2057400" marR="0" lvl="4" indent="-228600" fontAlgn="auto">
              <a:spcBef>
                <a:spcPct val="30000"/>
              </a:spcBef>
              <a:spcAft>
                <a:spcPct val="0"/>
              </a:spcAft>
              <a:buClr>
                <a:schemeClr val="tx1">
                  <a:lumMod val="85000"/>
                  <a:lumOff val="15000"/>
                </a:schemeClr>
              </a:buClr>
              <a:buSzTx/>
            </a:pPr>
            <a:r>
              <a:rPr lang="nb-NO" smtClean="0"/>
              <a:t>Femte nivå</a:t>
            </a:r>
            <a:endParaRPr lang="nb-NO"/>
          </a:p>
        </p:txBody>
      </p:sp>
      <p:sp>
        <p:nvSpPr>
          <p:cNvPr id="17" name="Tittel 16"/>
          <p:cNvSpPr>
            <a:spLocks noGrp="1"/>
          </p:cNvSpPr>
          <p:nvPr>
            <p:ph type="title"/>
          </p:nvPr>
        </p:nvSpPr>
        <p:spPr>
          <a:xfrm>
            <a:off x="276600" y="287999"/>
            <a:ext cx="11638800" cy="5400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18" name="Plassholder for dato 17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Plassholder for bunntekst 18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Plassholder for lysbildenummer 19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4FB3E13-E338-4AFD-B301-E85F905B4171}" type="slidenum">
              <a:rPr kumimoji="0" lang="nb-NO" sz="12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4612191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3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Rektangel 10"/>
          <p:cNvSpPr/>
          <p:nvPr/>
        </p:nvSpPr>
        <p:spPr>
          <a:xfrm>
            <a:off x="0" y="-1"/>
            <a:ext cx="12192000" cy="622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A19BF88-5137-4E4E-A149-AEC5D4F21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600" y="287999"/>
            <a:ext cx="5400000" cy="1769401"/>
          </a:xfrm>
        </p:spPr>
        <p:txBody>
          <a:bodyPr anchor="b"/>
          <a:lstStyle>
            <a:lvl1pPr>
              <a:defRPr sz="3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F84722C-8465-4395-AFFC-043D1163F2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3200" y="287999"/>
            <a:ext cx="6172200" cy="5914801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b-NO" smtClean="0"/>
            </a:lvl1pPr>
            <a:lvl2pPr>
              <a:defRPr lang="nb-NO" smtClean="0"/>
            </a:lvl2pPr>
            <a:lvl3pPr>
              <a:defRPr lang="nb-NO" smtClean="0"/>
            </a:lvl3pPr>
            <a:lvl4pPr>
              <a:defRPr lang="nb-NO" smtClean="0"/>
            </a:lvl4pPr>
            <a:lvl5pPr>
              <a:defRPr lang="nb-NO"/>
            </a:lvl5pPr>
          </a:lstStyle>
          <a:p>
            <a:pPr marL="228600" lvl="0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Rediger tekststiler i malen</a:t>
            </a:r>
          </a:p>
          <a:p>
            <a:pPr marL="685800" lvl="1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Andre nivå</a:t>
            </a:r>
          </a:p>
          <a:p>
            <a:pPr marL="1143000" lvl="2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Tredje nivå</a:t>
            </a:r>
          </a:p>
          <a:p>
            <a:pPr marL="1600200" lvl="3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Fjerde nivå</a:t>
            </a:r>
          </a:p>
          <a:p>
            <a:pPr marL="2057400" marR="0" lvl="4" indent="-228600" fontAlgn="auto">
              <a:spcBef>
                <a:spcPct val="30000"/>
              </a:spcBef>
              <a:spcAft>
                <a:spcPct val="0"/>
              </a:spcAft>
              <a:buClr>
                <a:schemeClr val="tx1">
                  <a:lumMod val="85000"/>
                  <a:lumOff val="15000"/>
                </a:schemeClr>
              </a:buClr>
              <a:buSzTx/>
            </a:pPr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568503D-E1B2-47A0-88F8-FD595D8C5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76599" y="2082800"/>
            <a:ext cx="5400000" cy="4120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8" name="Plassholder for dato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Plassholder for bunn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Plassholder for lysbilde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4FB3E13-E338-4AFD-B301-E85F905B4171}" type="slidenum">
              <a:rPr kumimoji="0" lang="nb-NO" sz="12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0400228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3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Rektangel 10"/>
          <p:cNvSpPr/>
          <p:nvPr/>
        </p:nvSpPr>
        <p:spPr>
          <a:xfrm>
            <a:off x="0" y="-1"/>
            <a:ext cx="12192000" cy="622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936B405D-122C-43B5-A8CA-85434D343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600" y="287999"/>
            <a:ext cx="5400000" cy="176940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248C09C2-DF02-40AC-B9AB-30AC0355C5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43200" y="287999"/>
            <a:ext cx="6172200" cy="59148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46F2FCD-1ACD-48BE-9487-6A70DE923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76599" y="2081350"/>
            <a:ext cx="5400000" cy="4121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8" name="Plassholder for dato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Plassholder for bunn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Plassholder for lysbilde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4FB3E13-E338-4AFD-B301-E85F905B4171}" type="slidenum">
              <a:rPr kumimoji="0" lang="nb-NO" sz="12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0626379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3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Rektangel 5"/>
          <p:cNvSpPr/>
          <p:nvPr/>
        </p:nvSpPr>
        <p:spPr>
          <a:xfrm>
            <a:off x="0" y="-1"/>
            <a:ext cx="12192000" cy="622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it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11" name="Plassholder for dato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Plassholder for bunntekst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Plassholder for lysbildenumm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4FB3E13-E338-4AFD-B301-E85F905B4171}" type="slidenum">
              <a:rPr kumimoji="0" lang="nb-NO" sz="12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1383124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3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ektangel 6"/>
          <p:cNvSpPr/>
          <p:nvPr/>
        </p:nvSpPr>
        <p:spPr>
          <a:xfrm>
            <a:off x="0" y="-1"/>
            <a:ext cx="12192000" cy="622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276000" y="869541"/>
            <a:ext cx="11640000" cy="5280000"/>
          </a:xfrm>
        </p:spPr>
        <p:txBody>
          <a:bodyPr vert="vert" lIns="91440" tIns="45720" rIns="91440" bIns="45720" rtlCol="0">
            <a:normAutofit/>
          </a:bodyPr>
          <a:lstStyle>
            <a:lvl1pPr>
              <a:defRPr lang="nb-NO" smtClean="0"/>
            </a:lvl1pPr>
            <a:lvl2pPr>
              <a:defRPr lang="nb-NO" smtClean="0"/>
            </a:lvl2pPr>
            <a:lvl3pPr>
              <a:defRPr lang="nb-NO" smtClean="0"/>
            </a:lvl3pPr>
            <a:lvl4pPr>
              <a:defRPr lang="nb-NO" smtClean="0"/>
            </a:lvl4pPr>
            <a:lvl5pPr>
              <a:defRPr lang="nb-NO"/>
            </a:lvl5pPr>
          </a:lstStyle>
          <a:p>
            <a:pPr marL="179388" marR="0" lvl="0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Rediger tekststiler i malen</a:t>
            </a:r>
          </a:p>
          <a:p>
            <a:pPr marL="358775" marR="0" lvl="1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Andre nivå</a:t>
            </a:r>
          </a:p>
          <a:p>
            <a:pPr marL="538163" marR="0" lvl="2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Tredje nivå</a:t>
            </a:r>
          </a:p>
          <a:p>
            <a:pPr marL="717550" marR="0" lvl="3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Fjerde nivå</a:t>
            </a:r>
          </a:p>
          <a:p>
            <a:pPr marL="896938" marR="0" lvl="4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Femte nivå</a:t>
            </a:r>
            <a:endParaRPr lang="nb-NO"/>
          </a:p>
        </p:txBody>
      </p:sp>
      <p:sp>
        <p:nvSpPr>
          <p:cNvPr id="11" name="Plassholder for dato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Plassholder for bunntekst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Plassholder for lysbildenumm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14ECEEF-5377-45E9-946E-B271D1C73A12}" type="slidenum">
              <a:rPr kumimoji="0" lang="nb-NO" sz="12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2718624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3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ektangel 6"/>
          <p:cNvSpPr/>
          <p:nvPr/>
        </p:nvSpPr>
        <p:spPr>
          <a:xfrm>
            <a:off x="0" y="-1"/>
            <a:ext cx="12192000" cy="622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276001" y="288000"/>
            <a:ext cx="10812555" cy="5808000"/>
          </a:xfrm>
        </p:spPr>
        <p:txBody>
          <a:bodyPr vert="vert" lIns="91440" tIns="45720" rIns="91440" bIns="45720" rtlCol="0">
            <a:normAutofit/>
          </a:bodyPr>
          <a:lstStyle>
            <a:lvl1pPr>
              <a:defRPr lang="nb-NO" smtClean="0"/>
            </a:lvl1pPr>
            <a:lvl2pPr>
              <a:defRPr lang="nb-NO" smtClean="0"/>
            </a:lvl2pPr>
            <a:lvl3pPr>
              <a:defRPr lang="nb-NO" smtClean="0"/>
            </a:lvl3pPr>
            <a:lvl4pPr>
              <a:defRPr lang="nb-NO" smtClean="0"/>
            </a:lvl4pPr>
            <a:lvl5pPr>
              <a:defRPr lang="nb-NO"/>
            </a:lvl5pPr>
          </a:lstStyle>
          <a:p>
            <a:pPr marL="179388" marR="0" lvl="0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Rediger tekststiler i malen</a:t>
            </a:r>
          </a:p>
          <a:p>
            <a:pPr marL="358775" marR="0" lvl="1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Andre nivå</a:t>
            </a:r>
          </a:p>
          <a:p>
            <a:pPr marL="538163" marR="0" lvl="2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Tredje nivå</a:t>
            </a:r>
          </a:p>
          <a:p>
            <a:pPr marL="717550" marR="0" lvl="3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Fjerde nivå</a:t>
            </a:r>
          </a:p>
          <a:p>
            <a:pPr marL="896938" marR="0" lvl="4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Plassholder for lysbildenumm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5A24EA3-30FB-4103-B819-6BE52BC73759}" type="slidenum">
              <a:rPr kumimoji="0" lang="nb-NO" sz="12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088556" y="287999"/>
            <a:ext cx="826844" cy="5808001"/>
          </a:xfrm>
        </p:spPr>
        <p:txBody>
          <a:bodyPr vert="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04644121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3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Tittellysbil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F7360BA-41AA-0E45-87D0-810569E6B6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841" y="1171928"/>
            <a:ext cx="11520000" cy="1437957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44D937EF-6B94-AE4E-B08B-229BFC3FD0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841" y="2680275"/>
            <a:ext cx="11520000" cy="78927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131" name="TekstSylinder 130">
            <a:extLst>
              <a:ext uri="{FF2B5EF4-FFF2-40B4-BE49-F238E27FC236}">
                <a16:creationId xmlns:a16="http://schemas.microsoft.com/office/drawing/2014/main" id="{8BFADD73-5F6D-CD4A-BC3E-01EF99854F34}"/>
              </a:ext>
            </a:extLst>
          </p:cNvPr>
          <p:cNvSpPr txBox="1"/>
          <p:nvPr/>
        </p:nvSpPr>
        <p:spPr>
          <a:xfrm>
            <a:off x="0" y="5535582"/>
            <a:ext cx="12192000" cy="400110"/>
          </a:xfrm>
          <a:prstGeom prst="rect">
            <a:avLst/>
          </a:prstGeom>
          <a:noFill/>
          <a:effectLst>
            <a:glow rad="127000">
              <a:schemeClr val="accent1"/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nb-NO" sz="2000" b="1" i="1" u="none" strike="noStrike" kern="1200" cap="none" spc="0" smtClean="0">
                <a:ln w="0"/>
                <a:solidFill>
                  <a:schemeClr val="tx2"/>
                </a:solidFill>
                <a:effectLst/>
                <a:latin typeface="+mj-lt"/>
                <a:ea typeface="+mn-ea"/>
                <a:cs typeface="+mn-cs"/>
              </a:rPr>
              <a:t>Respekt • Faglig dyktighet • Tilgjengelighet • Engasjement</a:t>
            </a:r>
            <a:endParaRPr lang="nb-NO" sz="2000" b="1" i="1" cap="none" spc="0">
              <a:ln w="0"/>
              <a:solidFill>
                <a:schemeClr val="tx2"/>
              </a:solidFill>
              <a:effectLst/>
              <a:latin typeface="+mj-lt"/>
            </a:endParaRPr>
          </a:p>
        </p:txBody>
      </p:sp>
      <p:sp>
        <p:nvSpPr>
          <p:cNvPr id="20" name="Plassholder for tekst 19"/>
          <p:cNvSpPr>
            <a:spLocks noGrp="1"/>
          </p:cNvSpPr>
          <p:nvPr>
            <p:ph type="body" sz="quarter" idx="10" hasCustomPrompt="1"/>
          </p:nvPr>
        </p:nvSpPr>
        <p:spPr>
          <a:xfrm>
            <a:off x="320841" y="3539937"/>
            <a:ext cx="11520000" cy="831372"/>
          </a:xfrm>
        </p:spPr>
        <p:txBody>
          <a:bodyPr vert="horz" lIns="91440" tIns="45720" rIns="91440" bIns="45720" rtlCol="0" anchor="b" anchorCtr="0">
            <a:normAutofit/>
          </a:bodyPr>
          <a:lstStyle>
            <a:lvl1pPr marL="0" indent="0" algn="ctr">
              <a:buNone/>
              <a:defRPr lang="nb-NO" sz="2000" b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ea typeface="+mj-ea"/>
                <a:cs typeface="+mj-cs"/>
              </a:defRPr>
            </a:lvl1pPr>
          </a:lstStyle>
          <a:p>
            <a:pPr lvl="0"/>
            <a:r>
              <a:rPr lang="nb-NO" smtClean="0"/>
              <a:t>Klikk for å legge til navn og tittel på foredragsholder </a:t>
            </a:r>
            <a:endParaRPr lang="nb-NO"/>
          </a:p>
        </p:txBody>
      </p:sp>
      <p:sp>
        <p:nvSpPr>
          <p:cNvPr id="22" name="Plassholder for tekst 19"/>
          <p:cNvSpPr>
            <a:spLocks noGrp="1"/>
          </p:cNvSpPr>
          <p:nvPr>
            <p:ph type="body" sz="quarter" idx="11" hasCustomPrompt="1"/>
          </p:nvPr>
        </p:nvSpPr>
        <p:spPr>
          <a:xfrm>
            <a:off x="320841" y="4439237"/>
            <a:ext cx="11520000" cy="50165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lang="nb-NO" sz="200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pPr lvl="0"/>
            <a:r>
              <a:rPr lang="nb-NO" smtClean="0"/>
              <a:t>Klikk for å legge til dato og sted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56551417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3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Tit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2" name="Plassholder for dato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19F895D-4D75-4B51-A145-2BBC4BD80702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Plassholder for tekst 2"/>
          <p:cNvSpPr>
            <a:spLocks noGrp="1"/>
          </p:cNvSpPr>
          <p:nvPr>
            <p:ph type="body" sz="quarter" idx="17"/>
          </p:nvPr>
        </p:nvSpPr>
        <p:spPr>
          <a:xfrm>
            <a:off x="276225" y="1001713"/>
            <a:ext cx="11639550" cy="5148262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b-NO" smtClean="0"/>
            </a:lvl1pPr>
            <a:lvl2pPr>
              <a:defRPr lang="nb-NO" smtClean="0"/>
            </a:lvl2pPr>
            <a:lvl3pPr>
              <a:defRPr lang="nb-NO" smtClean="0"/>
            </a:lvl3pPr>
            <a:lvl4pPr>
              <a:defRPr lang="nb-NO" smtClean="0"/>
            </a:lvl4pPr>
            <a:lvl5pPr>
              <a:defRPr lang="nb-NO"/>
            </a:lvl5pPr>
          </a:lstStyle>
          <a:p>
            <a:pPr marL="228600" lvl="0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Rediger tekststiler i malen</a:t>
            </a:r>
          </a:p>
          <a:p>
            <a:pPr marL="685800" lvl="1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Andre nivå</a:t>
            </a:r>
          </a:p>
          <a:p>
            <a:pPr marL="1143000" lvl="2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Tredje nivå</a:t>
            </a:r>
          </a:p>
          <a:p>
            <a:pPr marL="1600200" lvl="3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Fjerde nivå</a:t>
            </a:r>
          </a:p>
          <a:p>
            <a:pPr marL="2057400" marR="0" lvl="4" indent="-228600" fontAlgn="auto">
              <a:spcBef>
                <a:spcPct val="30000"/>
              </a:spcBef>
              <a:spcAft>
                <a:spcPct val="0"/>
              </a:spcAft>
              <a:buClr>
                <a:schemeClr val="tx1">
                  <a:lumMod val="85000"/>
                  <a:lumOff val="15000"/>
                </a:schemeClr>
              </a:buClr>
              <a:buSzTx/>
            </a:pPr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0304825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3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Plassholder for innhold 3">
            <a:extLst>
              <a:ext uri="{FF2B5EF4-FFF2-40B4-BE49-F238E27FC236}">
                <a16:creationId xmlns:a16="http://schemas.microsoft.com/office/drawing/2014/main" id="{9B4ECABB-1F1C-4B63-B759-D0320069AC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76600" y="1193484"/>
            <a:ext cx="5760000" cy="5040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b-NO" smtClean="0"/>
            </a:lvl1pPr>
            <a:lvl2pPr>
              <a:defRPr lang="nb-NO" smtClean="0"/>
            </a:lvl2pPr>
            <a:lvl3pPr>
              <a:defRPr lang="nb-NO" smtClean="0"/>
            </a:lvl3pPr>
            <a:lvl4pPr>
              <a:defRPr lang="nb-NO" smtClean="0"/>
            </a:lvl4pPr>
            <a:lvl5pPr>
              <a:defRPr lang="nb-NO"/>
            </a:lvl5pPr>
          </a:lstStyle>
          <a:p>
            <a:pPr marL="228600" lvl="0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Rediger tekststiler i malen</a:t>
            </a:r>
          </a:p>
          <a:p>
            <a:pPr marL="685800" lvl="1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Andre nivå</a:t>
            </a:r>
          </a:p>
          <a:p>
            <a:pPr marL="1143000" lvl="2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Tredje nivå</a:t>
            </a:r>
          </a:p>
          <a:p>
            <a:pPr marL="1600200" lvl="3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Fjerde nivå</a:t>
            </a:r>
          </a:p>
          <a:p>
            <a:pPr marL="2057400" marR="0" lvl="4" indent="-228600" fontAlgn="auto">
              <a:spcBef>
                <a:spcPct val="30000"/>
              </a:spcBef>
              <a:spcAft>
                <a:spcPct val="0"/>
              </a:spcAft>
              <a:buClr>
                <a:schemeClr val="tx1">
                  <a:lumMod val="85000"/>
                  <a:lumOff val="15000"/>
                </a:schemeClr>
              </a:buClr>
              <a:buSzTx/>
            </a:pPr>
            <a:r>
              <a:rPr lang="nb-NO" smtClean="0"/>
              <a:t>Femte nivå</a:t>
            </a:r>
            <a:endParaRPr lang="nb-NO"/>
          </a:p>
        </p:txBody>
      </p:sp>
      <p:sp>
        <p:nvSpPr>
          <p:cNvPr id="12" name="Plassholder for innhold 3">
            <a:extLst>
              <a:ext uri="{FF2B5EF4-FFF2-40B4-BE49-F238E27FC236}">
                <a16:creationId xmlns:a16="http://schemas.microsoft.com/office/drawing/2014/main" id="{9B4ECABB-1F1C-4B63-B759-D0320069ACB5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155400" y="1193484"/>
            <a:ext cx="5760000" cy="5040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b-NO" smtClean="0"/>
            </a:lvl1pPr>
            <a:lvl2pPr>
              <a:defRPr lang="nb-NO" smtClean="0"/>
            </a:lvl2pPr>
            <a:lvl3pPr>
              <a:defRPr lang="nb-NO" smtClean="0"/>
            </a:lvl3pPr>
            <a:lvl4pPr>
              <a:defRPr lang="nb-NO" smtClean="0"/>
            </a:lvl4pPr>
            <a:lvl5pPr>
              <a:defRPr lang="nb-NO"/>
            </a:lvl5pPr>
          </a:lstStyle>
          <a:p>
            <a:pPr marL="228600" lvl="0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Rediger tekststiler i malen</a:t>
            </a:r>
          </a:p>
          <a:p>
            <a:pPr marL="685800" lvl="1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Andre nivå</a:t>
            </a:r>
          </a:p>
          <a:p>
            <a:pPr marL="1143000" lvl="2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Tredje nivå</a:t>
            </a:r>
          </a:p>
          <a:p>
            <a:pPr marL="1600200" lvl="3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Fjerde nivå</a:t>
            </a:r>
          </a:p>
          <a:p>
            <a:pPr marL="2057400" marR="0" lvl="4" indent="-228600" fontAlgn="auto">
              <a:spcBef>
                <a:spcPct val="30000"/>
              </a:spcBef>
              <a:spcAft>
                <a:spcPct val="0"/>
              </a:spcAft>
              <a:buClr>
                <a:schemeClr val="tx1">
                  <a:lumMod val="85000"/>
                  <a:lumOff val="15000"/>
                </a:schemeClr>
              </a:buClr>
              <a:buSzTx/>
            </a:pPr>
            <a:r>
              <a:rPr lang="nb-NO" smtClean="0"/>
              <a:t>Femte nivå</a:t>
            </a:r>
            <a:endParaRPr lang="nb-NO"/>
          </a:p>
        </p:txBody>
      </p:sp>
      <p:sp>
        <p:nvSpPr>
          <p:cNvPr id="18" name="Tittel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2" name="Plassholder for dato 1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019F895D-4D75-4B51-A145-2BBC4BD807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04876752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Rektangel 9"/>
          <p:cNvSpPr/>
          <p:nvPr/>
        </p:nvSpPr>
        <p:spPr>
          <a:xfrm>
            <a:off x="0" y="-1"/>
            <a:ext cx="12192000" cy="622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DF462F9-5A86-478A-A355-27E56493C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6600" y="1193484"/>
            <a:ext cx="5760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B4ECABB-1F1C-4B63-B759-D0320069AC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76600" y="2017396"/>
            <a:ext cx="5760000" cy="4135754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b-NO" smtClean="0"/>
            </a:lvl1pPr>
            <a:lvl2pPr>
              <a:defRPr lang="nb-NO" smtClean="0"/>
            </a:lvl2pPr>
            <a:lvl3pPr>
              <a:defRPr lang="nb-NO" smtClean="0"/>
            </a:lvl3pPr>
            <a:lvl4pPr>
              <a:defRPr lang="nb-NO" smtClean="0"/>
            </a:lvl4pPr>
            <a:lvl5pPr>
              <a:defRPr lang="nb-NO"/>
            </a:lvl5pPr>
          </a:lstStyle>
          <a:p>
            <a:pPr marL="228600" lvl="0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Rediger tekststiler i malen</a:t>
            </a:r>
          </a:p>
          <a:p>
            <a:pPr marL="228600" lvl="1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Andre nivå</a:t>
            </a:r>
          </a:p>
          <a:p>
            <a:pPr marL="228600" lvl="2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Tredje nivå</a:t>
            </a:r>
          </a:p>
          <a:p>
            <a:pPr marL="228600" lvl="3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Fjerde nivå</a:t>
            </a:r>
          </a:p>
          <a:p>
            <a:pPr marL="228600" lvl="4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Femte nivå</a:t>
            </a:r>
            <a:endParaRPr lang="nb-NO"/>
          </a:p>
        </p:txBody>
      </p:sp>
      <p:sp>
        <p:nvSpPr>
          <p:cNvPr id="12" name="Plassholder for tekst 2">
            <a:extLst>
              <a:ext uri="{FF2B5EF4-FFF2-40B4-BE49-F238E27FC236}">
                <a16:creationId xmlns:a16="http://schemas.microsoft.com/office/drawing/2014/main" id="{DDF462F9-5A86-478A-A355-27E56493C4F4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6155400" y="1193484"/>
            <a:ext cx="5760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13" name="Plassholder for innhold 3">
            <a:extLst>
              <a:ext uri="{FF2B5EF4-FFF2-40B4-BE49-F238E27FC236}">
                <a16:creationId xmlns:a16="http://schemas.microsoft.com/office/drawing/2014/main" id="{9B4ECABB-1F1C-4B63-B759-D0320069ACB5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155400" y="2017396"/>
            <a:ext cx="5760000" cy="4135754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b-NO" smtClean="0"/>
            </a:lvl1pPr>
            <a:lvl2pPr>
              <a:defRPr lang="nb-NO" smtClean="0"/>
            </a:lvl2pPr>
            <a:lvl3pPr>
              <a:defRPr lang="nb-NO" smtClean="0"/>
            </a:lvl3pPr>
            <a:lvl4pPr>
              <a:defRPr lang="nb-NO" smtClean="0"/>
            </a:lvl4pPr>
            <a:lvl5pPr>
              <a:defRPr lang="nb-NO"/>
            </a:lvl5pPr>
          </a:lstStyle>
          <a:p>
            <a:pPr marL="228600" lvl="0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Rediger tekststiler i malen</a:t>
            </a:r>
          </a:p>
          <a:p>
            <a:pPr marL="228600" lvl="1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Andre nivå</a:t>
            </a:r>
          </a:p>
          <a:p>
            <a:pPr marL="228600" lvl="2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Tredje nivå</a:t>
            </a:r>
          </a:p>
          <a:p>
            <a:pPr marL="228600" lvl="3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Fjerde nivå</a:t>
            </a:r>
          </a:p>
          <a:p>
            <a:pPr marL="228600" lvl="4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Femte nivå</a:t>
            </a:r>
            <a:endParaRPr lang="nb-NO"/>
          </a:p>
        </p:txBody>
      </p:sp>
      <p:sp>
        <p:nvSpPr>
          <p:cNvPr id="17" name="Tittel 16"/>
          <p:cNvSpPr>
            <a:spLocks noGrp="1"/>
          </p:cNvSpPr>
          <p:nvPr>
            <p:ph type="title"/>
          </p:nvPr>
        </p:nvSpPr>
        <p:spPr>
          <a:xfrm>
            <a:off x="276600" y="287999"/>
            <a:ext cx="11638800" cy="5400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2" name="Plassholder for dato 1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019F895D-4D75-4B51-A145-2BBC4BD807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88720500"/>
      </p:ext>
    </p:extLst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/>
</p:sldLayout>
</file>

<file path=ppt/slideLayouts/slideLayout4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DF462F9-5A86-478A-A355-27E56493C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6600" y="1193484"/>
            <a:ext cx="5760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B4ECABB-1F1C-4B63-B759-D0320069AC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76600" y="2017396"/>
            <a:ext cx="5760000" cy="4135754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b-NO" smtClean="0"/>
            </a:lvl1pPr>
            <a:lvl2pPr>
              <a:defRPr lang="nb-NO" smtClean="0"/>
            </a:lvl2pPr>
            <a:lvl3pPr>
              <a:defRPr lang="nb-NO" smtClean="0"/>
            </a:lvl3pPr>
            <a:lvl4pPr>
              <a:defRPr lang="nb-NO" smtClean="0"/>
            </a:lvl4pPr>
            <a:lvl5pPr>
              <a:defRPr lang="nb-NO"/>
            </a:lvl5pPr>
          </a:lstStyle>
          <a:p>
            <a:pPr marL="228600" lvl="0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Rediger tekststiler i malen</a:t>
            </a:r>
          </a:p>
          <a:p>
            <a:pPr marL="685800" lvl="1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Andre nivå</a:t>
            </a:r>
          </a:p>
          <a:p>
            <a:pPr marL="1143000" lvl="2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Tredje nivå</a:t>
            </a:r>
          </a:p>
          <a:p>
            <a:pPr marL="1600200" lvl="3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Fjerde nivå</a:t>
            </a:r>
          </a:p>
          <a:p>
            <a:pPr marL="2057400" marR="0" lvl="4" indent="-228600" fontAlgn="auto">
              <a:spcBef>
                <a:spcPct val="30000"/>
              </a:spcBef>
              <a:spcAft>
                <a:spcPct val="0"/>
              </a:spcAft>
              <a:buClr>
                <a:schemeClr val="tx1">
                  <a:lumMod val="85000"/>
                  <a:lumOff val="15000"/>
                </a:schemeClr>
              </a:buClr>
              <a:buSzTx/>
            </a:pPr>
            <a:r>
              <a:rPr lang="nb-NO" smtClean="0"/>
              <a:t>Femte nivå</a:t>
            </a:r>
            <a:endParaRPr lang="nb-NO"/>
          </a:p>
        </p:txBody>
      </p:sp>
      <p:sp>
        <p:nvSpPr>
          <p:cNvPr id="12" name="Plassholder for tekst 2">
            <a:extLst>
              <a:ext uri="{FF2B5EF4-FFF2-40B4-BE49-F238E27FC236}">
                <a16:creationId xmlns:a16="http://schemas.microsoft.com/office/drawing/2014/main" id="{DDF462F9-5A86-478A-A355-27E56493C4F4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6155400" y="1193484"/>
            <a:ext cx="5760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13" name="Plassholder for innhold 3">
            <a:extLst>
              <a:ext uri="{FF2B5EF4-FFF2-40B4-BE49-F238E27FC236}">
                <a16:creationId xmlns:a16="http://schemas.microsoft.com/office/drawing/2014/main" id="{9B4ECABB-1F1C-4B63-B759-D0320069ACB5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155400" y="2017396"/>
            <a:ext cx="5760000" cy="4135754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b-NO" smtClean="0"/>
            </a:lvl1pPr>
            <a:lvl2pPr>
              <a:defRPr lang="nb-NO" smtClean="0"/>
            </a:lvl2pPr>
            <a:lvl3pPr>
              <a:defRPr lang="nb-NO" smtClean="0"/>
            </a:lvl3pPr>
            <a:lvl4pPr>
              <a:defRPr lang="nb-NO" smtClean="0"/>
            </a:lvl4pPr>
            <a:lvl5pPr>
              <a:defRPr lang="nb-NO"/>
            </a:lvl5pPr>
          </a:lstStyle>
          <a:p>
            <a:pPr marL="228600" lvl="0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Rediger tekststiler i malen</a:t>
            </a:r>
          </a:p>
          <a:p>
            <a:pPr marL="685800" lvl="1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Andre nivå</a:t>
            </a:r>
          </a:p>
          <a:p>
            <a:pPr marL="1143000" lvl="2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Tredje nivå</a:t>
            </a:r>
          </a:p>
          <a:p>
            <a:pPr marL="1600200" lvl="3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Fjerde nivå</a:t>
            </a:r>
          </a:p>
          <a:p>
            <a:pPr marL="2057400" marR="0" lvl="4" indent="-228600" fontAlgn="auto">
              <a:spcBef>
                <a:spcPct val="30000"/>
              </a:spcBef>
              <a:spcAft>
                <a:spcPct val="0"/>
              </a:spcAft>
              <a:buClr>
                <a:schemeClr val="tx1">
                  <a:lumMod val="85000"/>
                  <a:lumOff val="15000"/>
                </a:schemeClr>
              </a:buClr>
              <a:buSzTx/>
            </a:pPr>
            <a:r>
              <a:rPr lang="nb-NO" smtClean="0"/>
              <a:t>Femte nivå</a:t>
            </a:r>
            <a:endParaRPr lang="nb-NO"/>
          </a:p>
        </p:txBody>
      </p:sp>
      <p:sp>
        <p:nvSpPr>
          <p:cNvPr id="17" name="Tittel 16"/>
          <p:cNvSpPr>
            <a:spLocks noGrp="1"/>
          </p:cNvSpPr>
          <p:nvPr>
            <p:ph type="title"/>
          </p:nvPr>
        </p:nvSpPr>
        <p:spPr>
          <a:xfrm>
            <a:off x="276600" y="287999"/>
            <a:ext cx="11638800" cy="5400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2" name="Plassholder for dato 1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019F895D-4D75-4B51-A145-2BBC4BD807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8932572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4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A19BF88-5137-4E4E-A149-AEC5D4F21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600" y="287999"/>
            <a:ext cx="5400000" cy="1769401"/>
          </a:xfrm>
        </p:spPr>
        <p:txBody>
          <a:bodyPr anchor="b"/>
          <a:lstStyle>
            <a:lvl1pPr>
              <a:defRPr sz="3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F84722C-8465-4395-AFFC-043D1163F2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3200" y="287999"/>
            <a:ext cx="6172200" cy="5914801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b-NO" smtClean="0"/>
            </a:lvl1pPr>
            <a:lvl2pPr>
              <a:defRPr lang="nb-NO" smtClean="0"/>
            </a:lvl2pPr>
            <a:lvl3pPr>
              <a:defRPr lang="nb-NO" smtClean="0"/>
            </a:lvl3pPr>
            <a:lvl4pPr>
              <a:defRPr lang="nb-NO" smtClean="0"/>
            </a:lvl4pPr>
            <a:lvl5pPr>
              <a:defRPr lang="nb-NO"/>
            </a:lvl5pPr>
          </a:lstStyle>
          <a:p>
            <a:pPr marL="228600" lvl="0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Rediger tekststiler i malen</a:t>
            </a:r>
          </a:p>
          <a:p>
            <a:pPr marL="685800" lvl="1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Andre nivå</a:t>
            </a:r>
          </a:p>
          <a:p>
            <a:pPr marL="1143000" lvl="2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Tredje nivå</a:t>
            </a:r>
          </a:p>
          <a:p>
            <a:pPr marL="1600200" lvl="3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Fjerde nivå</a:t>
            </a:r>
          </a:p>
          <a:p>
            <a:pPr marL="2057400" marR="0" lvl="4" indent="-228600" fontAlgn="auto">
              <a:spcBef>
                <a:spcPct val="30000"/>
              </a:spcBef>
              <a:spcAft>
                <a:spcPct val="0"/>
              </a:spcAft>
              <a:buClr>
                <a:schemeClr val="tx1">
                  <a:lumMod val="85000"/>
                  <a:lumOff val="15000"/>
                </a:schemeClr>
              </a:buClr>
              <a:buSzTx/>
            </a:pPr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568503D-E1B2-47A0-88F8-FD595D8C5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76599" y="2082800"/>
            <a:ext cx="5400000" cy="4120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F895D-4D75-4B51-A145-2BBC4BD807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49122876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4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36B405D-122C-43B5-A8CA-85434D343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600" y="287999"/>
            <a:ext cx="5400000" cy="176940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248C09C2-DF02-40AC-B9AB-30AC0355C5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43200" y="287999"/>
            <a:ext cx="6172200" cy="59148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46F2FCD-1ACD-48BE-9487-6A70DE923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76599" y="2081350"/>
            <a:ext cx="5400000" cy="4121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F895D-4D75-4B51-A145-2BBC4BD807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57893847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4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Tit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F895D-4D75-4B51-A145-2BBC4BD807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07052976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4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276000" y="869541"/>
            <a:ext cx="11640000" cy="5280000"/>
          </a:xfrm>
        </p:spPr>
        <p:txBody>
          <a:bodyPr vert="vert" lIns="91440" tIns="45720" rIns="91440" bIns="45720" rtlCol="0">
            <a:normAutofit/>
          </a:bodyPr>
          <a:lstStyle>
            <a:lvl1pPr>
              <a:defRPr lang="nb-NO" smtClean="0"/>
            </a:lvl1pPr>
            <a:lvl2pPr>
              <a:defRPr lang="nb-NO" smtClean="0"/>
            </a:lvl2pPr>
            <a:lvl3pPr>
              <a:defRPr lang="nb-NO" smtClean="0"/>
            </a:lvl3pPr>
            <a:lvl4pPr>
              <a:defRPr lang="nb-NO" smtClean="0"/>
            </a:lvl4pPr>
            <a:lvl5pPr>
              <a:defRPr lang="nb-NO"/>
            </a:lvl5pPr>
          </a:lstStyle>
          <a:p>
            <a:pPr marL="179388" marR="0" lvl="0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Rediger tekststiler i malen</a:t>
            </a:r>
          </a:p>
          <a:p>
            <a:pPr marL="358775" marR="0" lvl="1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Andre nivå</a:t>
            </a:r>
          </a:p>
          <a:p>
            <a:pPr marL="538163" marR="0" lvl="2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Tredje nivå</a:t>
            </a:r>
          </a:p>
          <a:p>
            <a:pPr marL="717550" marR="0" lvl="3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Fjerde nivå</a:t>
            </a:r>
          </a:p>
          <a:p>
            <a:pPr marL="896938" marR="0" lvl="4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Femte nivå</a:t>
            </a:r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F895D-4D75-4B51-A145-2BBC4BD807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53448983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4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276001" y="288000"/>
            <a:ext cx="10812555" cy="5808000"/>
          </a:xfrm>
        </p:spPr>
        <p:txBody>
          <a:bodyPr vert="vert" lIns="91440" tIns="45720" rIns="91440" bIns="45720" rtlCol="0">
            <a:normAutofit/>
          </a:bodyPr>
          <a:lstStyle>
            <a:lvl1pPr>
              <a:defRPr lang="nb-NO" smtClean="0"/>
            </a:lvl1pPr>
            <a:lvl2pPr>
              <a:defRPr lang="nb-NO" smtClean="0"/>
            </a:lvl2pPr>
            <a:lvl3pPr>
              <a:defRPr lang="nb-NO" smtClean="0"/>
            </a:lvl3pPr>
            <a:lvl4pPr>
              <a:defRPr lang="nb-NO" smtClean="0"/>
            </a:lvl4pPr>
            <a:lvl5pPr>
              <a:defRPr lang="nb-NO"/>
            </a:lvl5pPr>
          </a:lstStyle>
          <a:p>
            <a:pPr marL="179388" marR="0" lvl="0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Rediger tekststiler i malen</a:t>
            </a:r>
          </a:p>
          <a:p>
            <a:pPr marL="358775" marR="0" lvl="1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Andre nivå</a:t>
            </a:r>
          </a:p>
          <a:p>
            <a:pPr marL="538163" marR="0" lvl="2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Tredje nivå</a:t>
            </a:r>
          </a:p>
          <a:p>
            <a:pPr marL="717550" marR="0" lvl="3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Fjerde nivå</a:t>
            </a:r>
          </a:p>
          <a:p>
            <a:pPr marL="896938" marR="0" lvl="4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Femte nivå</a:t>
            </a:r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088556" y="287999"/>
            <a:ext cx="826844" cy="5808001"/>
          </a:xfrm>
        </p:spPr>
        <p:txBody>
          <a:bodyPr vert="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8" name="Plassholder for lysbilde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F895D-4D75-4B51-A145-2BBC4BD807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97703842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Rektangel 10"/>
          <p:cNvSpPr/>
          <p:nvPr/>
        </p:nvSpPr>
        <p:spPr>
          <a:xfrm>
            <a:off x="0" y="-1"/>
            <a:ext cx="12192000" cy="622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A19BF88-5137-4E4E-A149-AEC5D4F21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600" y="287999"/>
            <a:ext cx="5400000" cy="1769401"/>
          </a:xfrm>
        </p:spPr>
        <p:txBody>
          <a:bodyPr anchor="b"/>
          <a:lstStyle>
            <a:lvl1pPr>
              <a:defRPr sz="3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F84722C-8465-4395-AFFC-043D1163F2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3200" y="287999"/>
            <a:ext cx="6172200" cy="5914801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b-NO" smtClean="0"/>
            </a:lvl1pPr>
            <a:lvl2pPr>
              <a:defRPr lang="nb-NO" smtClean="0"/>
            </a:lvl2pPr>
            <a:lvl3pPr>
              <a:defRPr lang="nb-NO" smtClean="0"/>
            </a:lvl3pPr>
            <a:lvl4pPr>
              <a:defRPr lang="nb-NO" smtClean="0"/>
            </a:lvl4pPr>
            <a:lvl5pPr>
              <a:defRPr lang="nb-NO"/>
            </a:lvl5pPr>
          </a:lstStyle>
          <a:p>
            <a:pPr marL="228600" lvl="0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Rediger tekststiler i malen</a:t>
            </a:r>
          </a:p>
          <a:p>
            <a:pPr marL="228600" lvl="1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Andre nivå</a:t>
            </a:r>
          </a:p>
          <a:p>
            <a:pPr marL="228600" lvl="2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Tredje nivå</a:t>
            </a:r>
          </a:p>
          <a:p>
            <a:pPr marL="228600" lvl="3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Fjerde nivå</a:t>
            </a:r>
          </a:p>
          <a:p>
            <a:pPr marL="228600" lvl="4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568503D-E1B2-47A0-88F8-FD595D8C5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76599" y="2082800"/>
            <a:ext cx="5400000" cy="4120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F895D-4D75-4B51-A145-2BBC4BD807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90960126"/>
      </p:ext>
    </p:extLst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Rektangel 10"/>
          <p:cNvSpPr/>
          <p:nvPr/>
        </p:nvSpPr>
        <p:spPr>
          <a:xfrm>
            <a:off x="0" y="-1"/>
            <a:ext cx="12192000" cy="622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936B405D-122C-43B5-A8CA-85434D343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600" y="287999"/>
            <a:ext cx="5400000" cy="176940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248C09C2-DF02-40AC-B9AB-30AC0355C5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43200" y="287999"/>
            <a:ext cx="6172200" cy="59148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46F2FCD-1ACD-48BE-9487-6A70DE923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76599" y="2081350"/>
            <a:ext cx="5400000" cy="4121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F895D-4D75-4B51-A145-2BBC4BD807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70432576"/>
      </p:ext>
    </p:extLst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Rektangel 5"/>
          <p:cNvSpPr/>
          <p:nvPr/>
        </p:nvSpPr>
        <p:spPr>
          <a:xfrm>
            <a:off x="0" y="-1"/>
            <a:ext cx="12192000" cy="622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it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F895D-4D75-4B51-A145-2BBC4BD807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31238394"/>
      </p:ext>
    </p:extLst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ektangel 6"/>
          <p:cNvSpPr/>
          <p:nvPr/>
        </p:nvSpPr>
        <p:spPr>
          <a:xfrm>
            <a:off x="0" y="-1"/>
            <a:ext cx="12192000" cy="622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276000" y="869541"/>
            <a:ext cx="11640000" cy="5280000"/>
          </a:xfrm>
        </p:spPr>
        <p:txBody>
          <a:bodyPr vert="vert" lIns="91440" tIns="45720" rIns="91440" bIns="45720" rtlCol="0">
            <a:normAutofit/>
          </a:bodyPr>
          <a:lstStyle>
            <a:lvl1pPr>
              <a:defRPr lang="nb-NO" smtClean="0"/>
            </a:lvl1pPr>
            <a:lvl2pPr>
              <a:defRPr lang="nb-NO" smtClean="0"/>
            </a:lvl2pPr>
            <a:lvl3pPr>
              <a:defRPr lang="nb-NO" smtClean="0"/>
            </a:lvl3pPr>
            <a:lvl4pPr>
              <a:defRPr lang="nb-NO" smtClean="0"/>
            </a:lvl4pPr>
            <a:lvl5pPr>
              <a:defRPr lang="nb-NO"/>
            </a:lvl5pPr>
          </a:lstStyle>
          <a:p>
            <a:pPr marL="179388" marR="0" lvl="0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Rediger tekststiler i malen</a:t>
            </a:r>
          </a:p>
          <a:p>
            <a:pPr marL="179388" marR="0" lvl="1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Andre nivå</a:t>
            </a:r>
          </a:p>
          <a:p>
            <a:pPr marL="179388" marR="0" lvl="2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Tredje nivå</a:t>
            </a:r>
          </a:p>
          <a:p>
            <a:pPr marL="179388" marR="0" lvl="3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Fjerde nivå</a:t>
            </a:r>
          </a:p>
          <a:p>
            <a:pPr marL="179388" marR="0" lvl="4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Femte nivå</a:t>
            </a:r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F895D-4D75-4B51-A145-2BBC4BD807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1552489"/>
      </p:ext>
    </p:extLst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ektangel 6"/>
          <p:cNvSpPr/>
          <p:nvPr/>
        </p:nvSpPr>
        <p:spPr>
          <a:xfrm>
            <a:off x="0" y="-1"/>
            <a:ext cx="12192000" cy="622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276001" y="288000"/>
            <a:ext cx="10812555" cy="5808000"/>
          </a:xfrm>
        </p:spPr>
        <p:txBody>
          <a:bodyPr vert="vert" lIns="91440" tIns="45720" rIns="91440" bIns="45720" rtlCol="0">
            <a:normAutofit/>
          </a:bodyPr>
          <a:lstStyle>
            <a:lvl1pPr>
              <a:defRPr lang="nb-NO" smtClean="0"/>
            </a:lvl1pPr>
            <a:lvl2pPr>
              <a:defRPr lang="nb-NO" smtClean="0"/>
            </a:lvl2pPr>
            <a:lvl3pPr>
              <a:defRPr lang="nb-NO" smtClean="0"/>
            </a:lvl3pPr>
            <a:lvl4pPr>
              <a:defRPr lang="nb-NO" smtClean="0"/>
            </a:lvl4pPr>
            <a:lvl5pPr>
              <a:defRPr lang="nb-NO"/>
            </a:lvl5pPr>
          </a:lstStyle>
          <a:p>
            <a:pPr marL="179388" marR="0" lvl="0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Rediger tekststiler i malen</a:t>
            </a:r>
          </a:p>
          <a:p>
            <a:pPr marL="179388" marR="0" lvl="1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Andre nivå</a:t>
            </a:r>
          </a:p>
          <a:p>
            <a:pPr marL="179388" marR="0" lvl="2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Tredje nivå</a:t>
            </a:r>
          </a:p>
          <a:p>
            <a:pPr marL="179388" marR="0" lvl="3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Fjerde nivå</a:t>
            </a:r>
          </a:p>
          <a:p>
            <a:pPr marL="179388" marR="0" lvl="4" indent="-179388" defTabSz="457200" fontAlgn="auto">
              <a:spcBef>
                <a:spcPts val="400"/>
              </a:spcBef>
              <a:spcAft>
                <a:spcPct val="0"/>
              </a:spcAft>
              <a:buClrTx/>
              <a:buSzTx/>
            </a:pPr>
            <a:r>
              <a:rPr lang="nb-NO" smtClean="0"/>
              <a:t>Femte nivå</a:t>
            </a:r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088556" y="287999"/>
            <a:ext cx="826844" cy="5808001"/>
          </a:xfrm>
        </p:spPr>
        <p:txBody>
          <a:bodyPr vert="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8" name="Plassholder for lysbilde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F895D-4D75-4B51-A145-2BBC4BD807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0507489"/>
      </p:ext>
    </p:extLst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image" Target="../media/image1.png" /><Relationship Id="rId11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0.xml" /><Relationship Id="rId10" Type="http://schemas.openxmlformats.org/officeDocument/2006/relationships/image" Target="../media/image1.png" /><Relationship Id="rId11" Type="http://schemas.openxmlformats.org/officeDocument/2006/relationships/theme" Target="../theme/theme2.xml" /><Relationship Id="rId2" Type="http://schemas.openxmlformats.org/officeDocument/2006/relationships/slideLayout" Target="../slideLayouts/slideLayout11.xml" /><Relationship Id="rId3" Type="http://schemas.openxmlformats.org/officeDocument/2006/relationships/slideLayout" Target="../slideLayouts/slideLayout12.xml" /><Relationship Id="rId4" Type="http://schemas.openxmlformats.org/officeDocument/2006/relationships/slideLayout" Target="../slideLayouts/slideLayout13.xml" /><Relationship Id="rId5" Type="http://schemas.openxmlformats.org/officeDocument/2006/relationships/slideLayout" Target="../slideLayouts/slideLayout14.xml" /><Relationship Id="rId6" Type="http://schemas.openxmlformats.org/officeDocument/2006/relationships/slideLayout" Target="../slideLayouts/slideLayout15.xml" /><Relationship Id="rId7" Type="http://schemas.openxmlformats.org/officeDocument/2006/relationships/slideLayout" Target="../slideLayouts/slideLayout16.xml" /><Relationship Id="rId8" Type="http://schemas.openxmlformats.org/officeDocument/2006/relationships/slideLayout" Target="../slideLayouts/slideLayout17.xml" /><Relationship Id="rId9" Type="http://schemas.openxmlformats.org/officeDocument/2006/relationships/slideLayout" Target="../slideLayouts/slideLayout18.xml" /></Relationships>
</file>

<file path=ppt/slideMasters/_rels/slideMaster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 /><Relationship Id="rId10" Type="http://schemas.openxmlformats.org/officeDocument/2006/relationships/image" Target="../media/image1.png" /><Relationship Id="rId11" Type="http://schemas.openxmlformats.org/officeDocument/2006/relationships/theme" Target="../theme/theme3.xml" /><Relationship Id="rId2" Type="http://schemas.openxmlformats.org/officeDocument/2006/relationships/slideLayout" Target="../slideLayouts/slideLayout20.xml" /><Relationship Id="rId3" Type="http://schemas.openxmlformats.org/officeDocument/2006/relationships/slideLayout" Target="../slideLayouts/slideLayout21.xml" /><Relationship Id="rId4" Type="http://schemas.openxmlformats.org/officeDocument/2006/relationships/slideLayout" Target="../slideLayouts/slideLayout22.xml" /><Relationship Id="rId5" Type="http://schemas.openxmlformats.org/officeDocument/2006/relationships/slideLayout" Target="../slideLayouts/slideLayout23.xml" /><Relationship Id="rId6" Type="http://schemas.openxmlformats.org/officeDocument/2006/relationships/slideLayout" Target="../slideLayouts/slideLayout24.xml" /><Relationship Id="rId7" Type="http://schemas.openxmlformats.org/officeDocument/2006/relationships/slideLayout" Target="../slideLayouts/slideLayout25.xml" /><Relationship Id="rId8" Type="http://schemas.openxmlformats.org/officeDocument/2006/relationships/slideLayout" Target="../slideLayouts/slideLayout26.xml" /><Relationship Id="rId9" Type="http://schemas.openxmlformats.org/officeDocument/2006/relationships/slideLayout" Target="../slideLayouts/slideLayout27.xml" /></Relationships>
</file>

<file path=ppt/slideMasters/_rels/slideMaster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8.xml" /><Relationship Id="rId10" Type="http://schemas.openxmlformats.org/officeDocument/2006/relationships/image" Target="../media/image2.png" /><Relationship Id="rId11" Type="http://schemas.openxmlformats.org/officeDocument/2006/relationships/theme" Target="../theme/theme4.xml" /><Relationship Id="rId2" Type="http://schemas.openxmlformats.org/officeDocument/2006/relationships/slideLayout" Target="../slideLayouts/slideLayout29.xml" /><Relationship Id="rId3" Type="http://schemas.openxmlformats.org/officeDocument/2006/relationships/slideLayout" Target="../slideLayouts/slideLayout30.xml" /><Relationship Id="rId4" Type="http://schemas.openxmlformats.org/officeDocument/2006/relationships/slideLayout" Target="../slideLayouts/slideLayout31.xml" /><Relationship Id="rId5" Type="http://schemas.openxmlformats.org/officeDocument/2006/relationships/slideLayout" Target="../slideLayouts/slideLayout32.xml" /><Relationship Id="rId6" Type="http://schemas.openxmlformats.org/officeDocument/2006/relationships/slideLayout" Target="../slideLayouts/slideLayout33.xml" /><Relationship Id="rId7" Type="http://schemas.openxmlformats.org/officeDocument/2006/relationships/slideLayout" Target="../slideLayouts/slideLayout34.xml" /><Relationship Id="rId8" Type="http://schemas.openxmlformats.org/officeDocument/2006/relationships/slideLayout" Target="../slideLayouts/slideLayout35.xml" /><Relationship Id="rId9" Type="http://schemas.openxmlformats.org/officeDocument/2006/relationships/slideLayout" Target="../slideLayouts/slideLayout36.xml" /></Relationships>
</file>

<file path=ppt/slideMasters/_rels/slideMaster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7.xml" /><Relationship Id="rId10" Type="http://schemas.openxmlformats.org/officeDocument/2006/relationships/image" Target="../media/image1.png" /><Relationship Id="rId11" Type="http://schemas.openxmlformats.org/officeDocument/2006/relationships/theme" Target="../theme/theme5.xml" /><Relationship Id="rId2" Type="http://schemas.openxmlformats.org/officeDocument/2006/relationships/slideLayout" Target="../slideLayouts/slideLayout38.xml" /><Relationship Id="rId3" Type="http://schemas.openxmlformats.org/officeDocument/2006/relationships/slideLayout" Target="../slideLayouts/slideLayout39.xml" /><Relationship Id="rId4" Type="http://schemas.openxmlformats.org/officeDocument/2006/relationships/slideLayout" Target="../slideLayouts/slideLayout40.xml" /><Relationship Id="rId5" Type="http://schemas.openxmlformats.org/officeDocument/2006/relationships/slideLayout" Target="../slideLayouts/slideLayout41.xml" /><Relationship Id="rId6" Type="http://schemas.openxmlformats.org/officeDocument/2006/relationships/slideLayout" Target="../slideLayouts/slideLayout42.xml" /><Relationship Id="rId7" Type="http://schemas.openxmlformats.org/officeDocument/2006/relationships/slideLayout" Target="../slideLayouts/slideLayout43.xml" /><Relationship Id="rId8" Type="http://schemas.openxmlformats.org/officeDocument/2006/relationships/slideLayout" Target="../slideLayouts/slideLayout44.xml" /><Relationship Id="rId9" Type="http://schemas.openxmlformats.org/officeDocument/2006/relationships/slideLayout" Target="../slideLayouts/slideLayout45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ektangel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Sekskant 521"/>
          <p:cNvSpPr>
            <a:spLocks noChangeAspect="1"/>
          </p:cNvSpPr>
          <p:nvPr/>
        </p:nvSpPr>
        <p:spPr>
          <a:xfrm>
            <a:off x="2036303" y="2912813"/>
            <a:ext cx="3924000" cy="3924025"/>
          </a:xfrm>
          <a:prstGeom prst="ellipse">
            <a:avLst/>
          </a:prstGeom>
          <a:ln w="19050" cap="rnd" cmpd="sng">
            <a:solidFill>
              <a:schemeClr val="bg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nb-NO"/>
          </a:p>
        </p:txBody>
      </p:sp>
      <p:sp>
        <p:nvSpPr>
          <p:cNvPr id="24" name="Frihåndsform 23"/>
          <p:cNvSpPr>
            <a:spLocks noChangeAspect="1"/>
          </p:cNvSpPr>
          <p:nvPr/>
        </p:nvSpPr>
        <p:spPr>
          <a:xfrm>
            <a:off x="7120402" y="3650814"/>
            <a:ext cx="4705170" cy="3216187"/>
          </a:xfrm>
          <a:custGeom>
            <a:gdLst>
              <a:gd name="connsiteX0" fmla="*/ 2352585 w 4705170"/>
              <a:gd name="connsiteY0" fmla="*/ 0 h 3216187"/>
              <a:gd name="connsiteX1" fmla="*/ 4705170 w 4705170"/>
              <a:gd name="connsiteY1" fmla="*/ 2352600 h 3216187"/>
              <a:gd name="connsiteX2" fmla="*/ 4599403 w 4705170"/>
              <a:gd name="connsiteY2" fmla="*/ 3052192 h 3216187"/>
              <a:gd name="connsiteX3" fmla="*/ 4539380 w 4705170"/>
              <a:gd name="connsiteY3" fmla="*/ 3216187 h 3216187"/>
              <a:gd name="connsiteX4" fmla="*/ 165791 w 4705170"/>
              <a:gd name="connsiteY4" fmla="*/ 3216187 h 3216187"/>
              <a:gd name="connsiteX5" fmla="*/ 105768 w 4705170"/>
              <a:gd name="connsiteY5" fmla="*/ 3052192 h 3216187"/>
              <a:gd name="connsiteX6" fmla="*/ 0 w 4705170"/>
              <a:gd name="connsiteY6" fmla="*/ 2352600 h 3216187"/>
              <a:gd name="connsiteX7" fmla="*/ 2352585 w 4705170"/>
              <a:gd name="connsiteY7" fmla="*/ 0 h 321618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05170" h="3216187">
                <a:moveTo>
                  <a:pt x="2352585" y="0"/>
                </a:moveTo>
                <a:cubicBezTo>
                  <a:pt x="3651882" y="0"/>
                  <a:pt x="4705170" y="1053295"/>
                  <a:pt x="4705170" y="2352600"/>
                </a:cubicBezTo>
                <a:cubicBezTo>
                  <a:pt x="4705170" y="2596220"/>
                  <a:pt x="4668140" y="2831191"/>
                  <a:pt x="4599403" y="3052192"/>
                </a:cubicBezTo>
                <a:lnTo>
                  <a:pt x="4539380" y="3216187"/>
                </a:lnTo>
                <a:lnTo>
                  <a:pt x="165791" y="3216187"/>
                </a:lnTo>
                <a:lnTo>
                  <a:pt x="105768" y="3052192"/>
                </a:lnTo>
                <a:cubicBezTo>
                  <a:pt x="37030" y="2831191"/>
                  <a:pt x="0" y="2596220"/>
                  <a:pt x="0" y="2352600"/>
                </a:cubicBezTo>
                <a:cubicBezTo>
                  <a:pt x="0" y="1053295"/>
                  <a:pt x="1053288" y="0"/>
                  <a:pt x="2352585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6350" cap="rnd">
            <a:noFill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endParaRPr lang="nb-NO"/>
          </a:p>
        </p:txBody>
      </p:sp>
      <p:sp>
        <p:nvSpPr>
          <p:cNvPr id="25" name="Frihåndsform 24"/>
          <p:cNvSpPr>
            <a:spLocks noChangeAspect="1"/>
          </p:cNvSpPr>
          <p:nvPr/>
        </p:nvSpPr>
        <p:spPr>
          <a:xfrm>
            <a:off x="8677070" y="3704556"/>
            <a:ext cx="3520931" cy="3162445"/>
          </a:xfrm>
          <a:custGeom>
            <a:gdLst>
              <a:gd name="connsiteX0" fmla="*/ 3520931 w 3520931"/>
              <a:gd name="connsiteY0" fmla="*/ 0 h 3162445"/>
              <a:gd name="connsiteX1" fmla="*/ 3520931 w 3520931"/>
              <a:gd name="connsiteY1" fmla="*/ 3162445 h 3162445"/>
              <a:gd name="connsiteX2" fmla="*/ 0 w 3520931"/>
              <a:gd name="connsiteY2" fmla="*/ 3162445 h 3162445"/>
              <a:gd name="connsiteX3" fmla="*/ 792 w 3520931"/>
              <a:gd name="connsiteY3" fmla="*/ 3158014 h 3162445"/>
              <a:gd name="connsiteX4" fmla="*/ 3491237 w 3520931"/>
              <a:gd name="connsiteY4" fmla="*/ 2258 h 316244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20931" h="3162445">
                <a:moveTo>
                  <a:pt x="3520931" y="0"/>
                </a:moveTo>
                <a:lnTo>
                  <a:pt x="3520931" y="3162445"/>
                </a:lnTo>
                <a:lnTo>
                  <a:pt x="0" y="3162445"/>
                </a:lnTo>
                <a:lnTo>
                  <a:pt x="792" y="3158014"/>
                </a:lnTo>
                <a:cubicBezTo>
                  <a:pt x="345229" y="1474786"/>
                  <a:pt x="1752768" y="178810"/>
                  <a:pt x="3491237" y="2258"/>
                </a:cubicBezTo>
                <a:close/>
              </a:path>
            </a:pathLst>
          </a:custGeom>
          <a:ln w="19050" cap="rnd" cmpd="sng">
            <a:solidFill>
              <a:schemeClr val="bg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nb-NO"/>
          </a:p>
        </p:txBody>
      </p:sp>
      <p:sp>
        <p:nvSpPr>
          <p:cNvPr id="11" name="Plassholder for tekst 2"/>
          <p:cNvSpPr>
            <a:spLocks noGrp="1"/>
          </p:cNvSpPr>
          <p:nvPr>
            <p:ph type="body" idx="1"/>
          </p:nvPr>
        </p:nvSpPr>
        <p:spPr>
          <a:xfrm>
            <a:off x="276600" y="1009584"/>
            <a:ext cx="11638800" cy="51673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Rediger tekststiler i malen</a:t>
            </a:r>
          </a:p>
          <a:p>
            <a:pPr lvl="1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Andre nivå</a:t>
            </a:r>
          </a:p>
          <a:p>
            <a:pPr lvl="2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Tredje nivå</a:t>
            </a:r>
          </a:p>
          <a:p>
            <a:pPr lvl="3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Fjerde nivå</a:t>
            </a:r>
          </a:p>
          <a:p>
            <a:pPr marR="0" lvl="4" fontAlgn="auto">
              <a:spcBef>
                <a:spcPct val="30000"/>
              </a:spcBef>
              <a:spcAft>
                <a:spcPct val="0"/>
              </a:spcAft>
              <a:buClr>
                <a:schemeClr val="tx1">
                  <a:lumMod val="85000"/>
                  <a:lumOff val="15000"/>
                </a:schemeClr>
              </a:buClr>
              <a:buSzTx/>
            </a:pPr>
            <a:r>
              <a:rPr lang="nb-NO" smtClean="0"/>
              <a:t>Femte nivå</a:t>
            </a:r>
          </a:p>
        </p:txBody>
      </p:sp>
      <p:sp>
        <p:nvSpPr>
          <p:cNvPr id="12" name="Plassholder for dato 3"/>
          <p:cNvSpPr>
            <a:spLocks noGrp="1"/>
          </p:cNvSpPr>
          <p:nvPr>
            <p:ph type="dt" sz="half" idx="2"/>
          </p:nvPr>
        </p:nvSpPr>
        <p:spPr>
          <a:xfrm>
            <a:off x="276600" y="6356350"/>
            <a:ext cx="16084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13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987468" y="6356350"/>
            <a:ext cx="59831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14" name="Plassholder for tittel 1"/>
          <p:cNvSpPr>
            <a:spLocks noGrp="1"/>
          </p:cNvSpPr>
          <p:nvPr>
            <p:ph type="title"/>
          </p:nvPr>
        </p:nvSpPr>
        <p:spPr>
          <a:xfrm>
            <a:off x="276600" y="287999"/>
            <a:ext cx="11638800" cy="62280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cxnSp>
        <p:nvCxnSpPr>
          <p:cNvPr id="15" name="Rett linje 14"/>
          <p:cNvCxnSpPr/>
          <p:nvPr/>
        </p:nvCxnSpPr>
        <p:spPr>
          <a:xfrm flipH="1" flipV="1">
            <a:off x="11648" y="189214"/>
            <a:ext cx="6264000" cy="0"/>
          </a:xfrm>
          <a:prstGeom prst="line">
            <a:avLst/>
          </a:prstGeom>
          <a:ln w="69850" cap="rnd" cmpd="sng">
            <a:solidFill>
              <a:schemeClr val="bg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073082" y="6356350"/>
            <a:ext cx="518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/>
                </a:solidFill>
              </a:defRPr>
            </a:lvl1pPr>
          </a:lstStyle>
          <a:p>
            <a:fld id="{019F895D-4D75-4B51-A145-2BBC4BD80702}" type="slidenum">
              <a:rPr lang="nb-NO" smtClean="0"/>
              <a:t>‹#›</a:t>
            </a:fld>
            <a:endParaRPr lang="nb-NO"/>
          </a:p>
        </p:txBody>
      </p:sp>
      <p:sp>
        <p:nvSpPr>
          <p:cNvPr id="17" name="Sekskant 521"/>
          <p:cNvSpPr>
            <a:spLocks noChangeAspect="1"/>
          </p:cNvSpPr>
          <p:nvPr/>
        </p:nvSpPr>
        <p:spPr>
          <a:xfrm>
            <a:off x="10849662" y="378684"/>
            <a:ext cx="1116000" cy="1116007"/>
          </a:xfrm>
          <a:prstGeom prst="ellipse">
            <a:avLst/>
          </a:prstGeom>
          <a:solidFill>
            <a:schemeClr val="accent1">
              <a:alpha val="50196"/>
            </a:schemeClr>
          </a:solidFill>
          <a:ln w="6350" cap="rnd">
            <a:noFill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endParaRPr lang="nb-NO"/>
          </a:p>
        </p:txBody>
      </p:sp>
      <p:pic>
        <p:nvPicPr>
          <p:cNvPr id="18" name="Bilde 17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2293" y="6356350"/>
            <a:ext cx="2558028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417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</p:sldLayoutIdLst>
  <p:transition/>
  <p:timing/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nb-NO" sz="2800" kern="120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nb-NO" sz="2400" kern="120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nb-NO" sz="2000" kern="120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nb-NO" sz="1800" kern="120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nb-NO" sz="1800" kern="120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lt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Sekskant 521"/>
          <p:cNvSpPr>
            <a:spLocks noChangeAspect="1"/>
          </p:cNvSpPr>
          <p:nvPr/>
        </p:nvSpPr>
        <p:spPr>
          <a:xfrm>
            <a:off x="5259859" y="504693"/>
            <a:ext cx="1475993" cy="1476000"/>
          </a:xfrm>
          <a:prstGeom prst="ellipse">
            <a:avLst/>
          </a:prstGeom>
          <a:solidFill>
            <a:srgbClr val="218888">
              <a:alpha val="60000"/>
            </a:srgbClr>
          </a:solidFill>
          <a:ln w="6350" cap="rnd">
            <a:noFill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endParaRPr lang="nb-NO"/>
          </a:p>
        </p:txBody>
      </p:sp>
      <p:sp>
        <p:nvSpPr>
          <p:cNvPr id="22" name="Frihåndsform 21"/>
          <p:cNvSpPr>
            <a:spLocks noChangeAspect="1"/>
          </p:cNvSpPr>
          <p:nvPr/>
        </p:nvSpPr>
        <p:spPr>
          <a:xfrm>
            <a:off x="-5999" y="4505400"/>
            <a:ext cx="3531117" cy="2361600"/>
          </a:xfrm>
          <a:custGeom>
            <a:gdLst>
              <a:gd name="connsiteX0" fmla="*/ 1605116 w 3531117"/>
              <a:gd name="connsiteY0" fmla="*/ 0 h 2361600"/>
              <a:gd name="connsiteX1" fmla="*/ 3531117 w 3531117"/>
              <a:gd name="connsiteY1" fmla="*/ 1926015 h 2361600"/>
              <a:gd name="connsiteX2" fmla="*/ 3491987 w 3531117"/>
              <a:gd name="connsiteY2" fmla="*/ 2314175 h 2361600"/>
              <a:gd name="connsiteX3" fmla="*/ 3479793 w 3531117"/>
              <a:gd name="connsiteY3" fmla="*/ 2361600 h 2361600"/>
              <a:gd name="connsiteX4" fmla="*/ 0 w 3531117"/>
              <a:gd name="connsiteY4" fmla="*/ 2361600 h 2361600"/>
              <a:gd name="connsiteX5" fmla="*/ 0 w 3531117"/>
              <a:gd name="connsiteY5" fmla="*/ 862407 h 2361600"/>
              <a:gd name="connsiteX6" fmla="*/ 8047 w 3531117"/>
              <a:gd name="connsiteY6" fmla="*/ 849162 h 2361600"/>
              <a:gd name="connsiteX7" fmla="*/ 1605116 w 3531117"/>
              <a:gd name="connsiteY7" fmla="*/ 0 h 236160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31117" h="2361600">
                <a:moveTo>
                  <a:pt x="1605116" y="0"/>
                </a:moveTo>
                <a:cubicBezTo>
                  <a:pt x="2668816" y="0"/>
                  <a:pt x="3531117" y="862306"/>
                  <a:pt x="3531117" y="1926015"/>
                </a:cubicBezTo>
                <a:cubicBezTo>
                  <a:pt x="3531117" y="2058979"/>
                  <a:pt x="3517643" y="2188796"/>
                  <a:pt x="3491987" y="2314175"/>
                </a:cubicBezTo>
                <a:lnTo>
                  <a:pt x="3479793" y="2361600"/>
                </a:lnTo>
                <a:lnTo>
                  <a:pt x="0" y="2361600"/>
                </a:lnTo>
                <a:lnTo>
                  <a:pt x="0" y="862407"/>
                </a:lnTo>
                <a:lnTo>
                  <a:pt x="8047" y="849162"/>
                </a:lnTo>
                <a:cubicBezTo>
                  <a:pt x="354163" y="336839"/>
                  <a:pt x="940304" y="0"/>
                  <a:pt x="1605116" y="0"/>
                </a:cubicBezTo>
                <a:close/>
              </a:path>
            </a:pathLst>
          </a:custGeom>
          <a:solidFill>
            <a:srgbClr val="218888">
              <a:alpha val="60000"/>
            </a:srgbClr>
          </a:solidFill>
          <a:ln w="6350" cap="rnd">
            <a:noFill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endParaRPr lang="nb-NO"/>
          </a:p>
        </p:txBody>
      </p:sp>
      <p:sp>
        <p:nvSpPr>
          <p:cNvPr id="9" name="Rektangel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3" name="Frihåndsform 22"/>
          <p:cNvSpPr>
            <a:spLocks noChangeAspect="1"/>
          </p:cNvSpPr>
          <p:nvPr/>
        </p:nvSpPr>
        <p:spPr>
          <a:xfrm>
            <a:off x="-5999" y="599756"/>
            <a:ext cx="8788029" cy="6267245"/>
          </a:xfrm>
          <a:custGeom>
            <a:gdLst>
              <a:gd name="connsiteX0" fmla="*/ 3676091 w 8788029"/>
              <a:gd name="connsiteY0" fmla="*/ 0 h 6267245"/>
              <a:gd name="connsiteX1" fmla="*/ 8788029 w 8788029"/>
              <a:gd name="connsiteY1" fmla="*/ 5111957 h 6267245"/>
              <a:gd name="connsiteX2" fmla="*/ 8684172 w 8788029"/>
              <a:gd name="connsiteY2" fmla="*/ 6142195 h 6267245"/>
              <a:gd name="connsiteX3" fmla="*/ 8655311 w 8788029"/>
              <a:gd name="connsiteY3" fmla="*/ 6267245 h 6267245"/>
              <a:gd name="connsiteX4" fmla="*/ 0 w 8788029"/>
              <a:gd name="connsiteY4" fmla="*/ 6267245 h 6267245"/>
              <a:gd name="connsiteX5" fmla="*/ 0 w 8788029"/>
              <a:gd name="connsiteY5" fmla="*/ 1561664 h 6267245"/>
              <a:gd name="connsiteX6" fmla="*/ 61405 w 8788029"/>
              <a:gd name="connsiteY6" fmla="*/ 1497258 h 6267245"/>
              <a:gd name="connsiteX7" fmla="*/ 3676091 w 8788029"/>
              <a:gd name="connsiteY7" fmla="*/ 0 h 626724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788029" h="6267245">
                <a:moveTo>
                  <a:pt x="3676091" y="0"/>
                </a:moveTo>
                <a:cubicBezTo>
                  <a:pt x="6499336" y="0"/>
                  <a:pt x="8788029" y="2288701"/>
                  <a:pt x="8788029" y="5111957"/>
                </a:cubicBezTo>
                <a:cubicBezTo>
                  <a:pt x="8788029" y="5464864"/>
                  <a:pt x="8752268" y="5809419"/>
                  <a:pt x="8684172" y="6142195"/>
                </a:cubicBezTo>
                <a:lnTo>
                  <a:pt x="8655311" y="6267245"/>
                </a:lnTo>
                <a:lnTo>
                  <a:pt x="0" y="6267245"/>
                </a:lnTo>
                <a:lnTo>
                  <a:pt x="0" y="1561664"/>
                </a:lnTo>
                <a:lnTo>
                  <a:pt x="61405" y="1497258"/>
                </a:lnTo>
                <a:cubicBezTo>
                  <a:pt x="986484" y="572176"/>
                  <a:pt x="2264469" y="0"/>
                  <a:pt x="3676091" y="0"/>
                </a:cubicBezTo>
                <a:close/>
              </a:path>
            </a:pathLst>
          </a:custGeom>
          <a:ln w="19050" cap="rnd" cmpd="sng">
            <a:solidFill>
              <a:schemeClr val="bg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nb-NO"/>
          </a:p>
        </p:txBody>
      </p:sp>
      <p:sp>
        <p:nvSpPr>
          <p:cNvPr id="24" name="Frihåndsform 23"/>
          <p:cNvSpPr>
            <a:spLocks noChangeAspect="1"/>
          </p:cNvSpPr>
          <p:nvPr/>
        </p:nvSpPr>
        <p:spPr>
          <a:xfrm>
            <a:off x="7413532" y="3966946"/>
            <a:ext cx="4784470" cy="2900054"/>
          </a:xfrm>
          <a:custGeom>
            <a:gdLst>
              <a:gd name="connsiteX0" fmla="*/ 3238014 w 4784470"/>
              <a:gd name="connsiteY0" fmla="*/ 0 h 2900054"/>
              <a:gd name="connsiteX1" fmla="*/ 4506171 w 4784470"/>
              <a:gd name="connsiteY1" fmla="*/ 256030 h 2900054"/>
              <a:gd name="connsiteX2" fmla="*/ 4784470 w 4784470"/>
              <a:gd name="connsiteY2" fmla="*/ 390094 h 2900054"/>
              <a:gd name="connsiteX3" fmla="*/ 4784470 w 4784470"/>
              <a:gd name="connsiteY3" fmla="*/ 2900054 h 2900054"/>
              <a:gd name="connsiteX4" fmla="*/ 0 w 4784470"/>
              <a:gd name="connsiteY4" fmla="*/ 2900054 h 2900054"/>
              <a:gd name="connsiteX5" fmla="*/ 17563 w 4784470"/>
              <a:gd name="connsiteY5" fmla="*/ 2761839 h 2900054"/>
              <a:gd name="connsiteX6" fmla="*/ 3238014 w 4784470"/>
              <a:gd name="connsiteY6" fmla="*/ 0 h 290005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84470" h="2900054">
                <a:moveTo>
                  <a:pt x="3238014" y="0"/>
                </a:moveTo>
                <a:cubicBezTo>
                  <a:pt x="3687849" y="0"/>
                  <a:pt x="4116391" y="91166"/>
                  <a:pt x="4506171" y="256030"/>
                </a:cubicBezTo>
                <a:lnTo>
                  <a:pt x="4784470" y="390094"/>
                </a:lnTo>
                <a:lnTo>
                  <a:pt x="4784470" y="2900054"/>
                </a:lnTo>
                <a:lnTo>
                  <a:pt x="0" y="2900054"/>
                </a:lnTo>
                <a:lnTo>
                  <a:pt x="17563" y="2761839"/>
                </a:lnTo>
                <a:cubicBezTo>
                  <a:pt x="256515" y="1197978"/>
                  <a:pt x="1607363" y="0"/>
                  <a:pt x="3238014" y="0"/>
                </a:cubicBezTo>
                <a:close/>
              </a:path>
            </a:pathLst>
          </a:custGeom>
          <a:ln w="19050" cap="rnd" cmpd="sng">
            <a:solidFill>
              <a:schemeClr val="bg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nb-NO"/>
          </a:p>
        </p:txBody>
      </p:sp>
      <p:cxnSp>
        <p:nvCxnSpPr>
          <p:cNvPr id="12" name="Rett linje 11"/>
          <p:cNvCxnSpPr/>
          <p:nvPr/>
        </p:nvCxnSpPr>
        <p:spPr>
          <a:xfrm flipH="1" flipV="1">
            <a:off x="0" y="189214"/>
            <a:ext cx="6264000" cy="0"/>
          </a:xfrm>
          <a:prstGeom prst="line">
            <a:avLst/>
          </a:prstGeom>
          <a:ln w="69850" cap="rnd" cmpd="sng">
            <a:solidFill>
              <a:schemeClr val="bg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Plassholder for tekst 2"/>
          <p:cNvSpPr>
            <a:spLocks noGrp="1"/>
          </p:cNvSpPr>
          <p:nvPr>
            <p:ph type="body" idx="1"/>
          </p:nvPr>
        </p:nvSpPr>
        <p:spPr>
          <a:xfrm>
            <a:off x="276600" y="1009584"/>
            <a:ext cx="11638800" cy="51673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Rediger tekststiler i malen</a:t>
            </a:r>
          </a:p>
          <a:p>
            <a:pPr marL="685800" lvl="1" indent="-228600" defTabSz="9144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Andre nivå</a:t>
            </a:r>
          </a:p>
          <a:p>
            <a:pPr marL="1143000" lvl="2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Tredje nivå</a:t>
            </a:r>
          </a:p>
          <a:p>
            <a:pPr marL="1600200" lvl="3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Fjerde nivå</a:t>
            </a:r>
          </a:p>
          <a:p>
            <a:pPr marL="2057400" marR="0" lvl="4" indent="-228600" fontAlgn="auto">
              <a:spcBef>
                <a:spcPct val="30000"/>
              </a:spcBef>
              <a:spcAft>
                <a:spcPct val="0"/>
              </a:spcAft>
              <a:buClr>
                <a:schemeClr val="tx1">
                  <a:lumMod val="85000"/>
                  <a:lumOff val="15000"/>
                </a:schemeClr>
              </a:buClr>
              <a:buSzTx/>
            </a:pPr>
            <a:r>
              <a:rPr lang="nb-NO" smtClean="0"/>
              <a:t>Femte nivå</a:t>
            </a:r>
            <a:endParaRPr lang="nb-NO"/>
          </a:p>
        </p:txBody>
      </p:sp>
      <p:sp>
        <p:nvSpPr>
          <p:cNvPr id="1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276600" y="6356350"/>
            <a:ext cx="16084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1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987468" y="6356350"/>
            <a:ext cx="59831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16" name="Plassholder for tittel 1"/>
          <p:cNvSpPr>
            <a:spLocks noGrp="1"/>
          </p:cNvSpPr>
          <p:nvPr>
            <p:ph type="title"/>
          </p:nvPr>
        </p:nvSpPr>
        <p:spPr>
          <a:xfrm>
            <a:off x="276600" y="287999"/>
            <a:ext cx="11638800" cy="62280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17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073082" y="6356350"/>
            <a:ext cx="518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/>
                </a:solidFill>
              </a:defRPr>
            </a:lvl1pPr>
          </a:lstStyle>
          <a:p>
            <a:fld id="{019F895D-4D75-4B51-A145-2BBC4BD80702}" type="slidenum">
              <a:rPr lang="nb-NO" smtClean="0"/>
              <a:t>‹#›</a:t>
            </a:fld>
            <a:endParaRPr lang="nb-NO"/>
          </a:p>
        </p:txBody>
      </p:sp>
      <p:pic>
        <p:nvPicPr>
          <p:cNvPr id="20" name="Bilde 1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2293" y="6356350"/>
            <a:ext cx="2558028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910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</p:sldLayoutIdLst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1">
            <a:lumMod val="85000"/>
            <a:lumOff val="15000"/>
          </a:schemeClr>
        </a:buClr>
        <a:buFont typeface="Arial" panose="020b0604020202020204" pitchFamily="34" charset="0"/>
        <a:buChar char="•"/>
        <a:defRPr sz="2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1">
            <a:lumMod val="85000"/>
            <a:lumOff val="15000"/>
          </a:schemeClr>
        </a:buClr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1">
            <a:lumMod val="85000"/>
            <a:lumOff val="15000"/>
          </a:schemeClr>
        </a:buClr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1">
            <a:lumMod val="85000"/>
            <a:lumOff val="15000"/>
          </a:schemeClr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1">
            <a:lumMod val="85000"/>
            <a:lumOff val="15000"/>
          </a:schemeClr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>
          <p15:clr>
            <a:srgbClr val="F26B43"/>
          </p15:clr>
        </p15:guide>
        <p15:guide id="1" pos="3840">
          <p15:clr>
            <a:srgbClr val="F26B43"/>
          </p15:clr>
        </p15:guide>
        <p15:guide id="2" pos="1464">
          <p15:clr>
            <a:srgbClr val="F26B43"/>
          </p15:clr>
        </p15:guide>
        <p15:guide id="3" pos="7152">
          <p15:clr>
            <a:srgbClr val="F26B43"/>
          </p15:clr>
        </p15:guide>
        <p15:guide id="4" pos="984">
          <p15:clr>
            <a:srgbClr val="F26B43"/>
          </p15:clr>
        </p15:guide>
        <p15:guide id="5" orient="horz" pos="3888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lt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ektangel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9F579E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8" name="Rett linje 7"/>
          <p:cNvCxnSpPr/>
          <p:nvPr/>
        </p:nvCxnSpPr>
        <p:spPr>
          <a:xfrm flipH="1" flipV="1">
            <a:off x="0" y="189214"/>
            <a:ext cx="6264000" cy="0"/>
          </a:xfrm>
          <a:prstGeom prst="line">
            <a:avLst/>
          </a:prstGeom>
          <a:ln w="69850" cap="rnd" cmpd="sng">
            <a:solidFill>
              <a:schemeClr val="bg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Frihåndsform 19"/>
          <p:cNvSpPr>
            <a:spLocks noChangeAspect="1"/>
          </p:cNvSpPr>
          <p:nvPr/>
        </p:nvSpPr>
        <p:spPr>
          <a:xfrm>
            <a:off x="-6000" y="-9000"/>
            <a:ext cx="9910608" cy="5469654"/>
          </a:xfrm>
          <a:custGeom>
            <a:gdLst>
              <a:gd name="connsiteX0" fmla="*/ 0 w 9910608"/>
              <a:gd name="connsiteY0" fmla="*/ 0 h 5469654"/>
              <a:gd name="connsiteX1" fmla="*/ 9910608 w 9910608"/>
              <a:gd name="connsiteY1" fmla="*/ 0 h 5469654"/>
              <a:gd name="connsiteX2" fmla="*/ 9892819 w 9910608"/>
              <a:gd name="connsiteY2" fmla="*/ 233943 h 5469654"/>
              <a:gd name="connsiteX3" fmla="*/ 4090949 w 9910608"/>
              <a:gd name="connsiteY3" fmla="*/ 5469654 h 5469654"/>
              <a:gd name="connsiteX4" fmla="*/ 169656 w 9910608"/>
              <a:gd name="connsiteY4" fmla="*/ 3954606 h 5469654"/>
              <a:gd name="connsiteX5" fmla="*/ 0 w 9910608"/>
              <a:gd name="connsiteY5" fmla="*/ 3792854 h 546965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10608" h="5469654">
                <a:moveTo>
                  <a:pt x="0" y="0"/>
                </a:moveTo>
                <a:lnTo>
                  <a:pt x="9910608" y="0"/>
                </a:lnTo>
                <a:lnTo>
                  <a:pt x="9892819" y="233943"/>
                </a:lnTo>
                <a:cubicBezTo>
                  <a:pt x="9594163" y="3174764"/>
                  <a:pt x="7110555" y="5469654"/>
                  <a:pt x="4090949" y="5469654"/>
                </a:cubicBezTo>
                <a:cubicBezTo>
                  <a:pt x="2581145" y="5469654"/>
                  <a:pt x="1205341" y="4895932"/>
                  <a:pt x="169656" y="3954606"/>
                </a:cubicBezTo>
                <a:lnTo>
                  <a:pt x="0" y="3792854"/>
                </a:lnTo>
                <a:close/>
              </a:path>
            </a:pathLst>
          </a:custGeom>
          <a:ln w="19050" cap="rnd" cmpd="sng">
            <a:solidFill>
              <a:schemeClr val="bg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nb-NO"/>
          </a:p>
        </p:txBody>
      </p:sp>
      <p:sp>
        <p:nvSpPr>
          <p:cNvPr id="21" name="Frihåndsform 20"/>
          <p:cNvSpPr>
            <a:spLocks noChangeAspect="1"/>
          </p:cNvSpPr>
          <p:nvPr/>
        </p:nvSpPr>
        <p:spPr>
          <a:xfrm>
            <a:off x="4045077" y="-8999"/>
            <a:ext cx="8027981" cy="6834169"/>
          </a:xfrm>
          <a:custGeom>
            <a:gdLst>
              <a:gd name="connsiteX0" fmla="*/ 1159168 w 8027981"/>
              <a:gd name="connsiteY0" fmla="*/ 0 h 6834169"/>
              <a:gd name="connsiteX1" fmla="*/ 6868813 w 8027981"/>
              <a:gd name="connsiteY1" fmla="*/ 0 h 6834169"/>
              <a:gd name="connsiteX2" fmla="*/ 7111380 w 8027981"/>
              <a:gd name="connsiteY2" fmla="*/ 266893 h 6834169"/>
              <a:gd name="connsiteX3" fmla="*/ 8027981 w 8027981"/>
              <a:gd name="connsiteY3" fmla="*/ 2820170 h 6834169"/>
              <a:gd name="connsiteX4" fmla="*/ 4013990 w 8027981"/>
              <a:gd name="connsiteY4" fmla="*/ 6834169 h 6834169"/>
              <a:gd name="connsiteX5" fmla="*/ 0 w 8027981"/>
              <a:gd name="connsiteY5" fmla="*/ 2820170 h 6834169"/>
              <a:gd name="connsiteX6" fmla="*/ 916600 w 8027981"/>
              <a:gd name="connsiteY6" fmla="*/ 266893 h 683416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027980" h="6834169">
                <a:moveTo>
                  <a:pt x="1159168" y="0"/>
                </a:moveTo>
                <a:lnTo>
                  <a:pt x="6868813" y="0"/>
                </a:lnTo>
                <a:lnTo>
                  <a:pt x="7111380" y="266893"/>
                </a:lnTo>
                <a:cubicBezTo>
                  <a:pt x="7684000" y="960749"/>
                  <a:pt x="8027981" y="1850289"/>
                  <a:pt x="8027981" y="2820170"/>
                </a:cubicBezTo>
                <a:cubicBezTo>
                  <a:pt x="8027981" y="5037040"/>
                  <a:pt x="6230856" y="6834169"/>
                  <a:pt x="4013990" y="6834169"/>
                </a:cubicBezTo>
                <a:cubicBezTo>
                  <a:pt x="1797124" y="6834169"/>
                  <a:pt x="0" y="5037040"/>
                  <a:pt x="0" y="2820170"/>
                </a:cubicBezTo>
                <a:cubicBezTo>
                  <a:pt x="0" y="1850289"/>
                  <a:pt x="343981" y="960749"/>
                  <a:pt x="916600" y="266893"/>
                </a:cubicBezTo>
                <a:close/>
              </a:path>
            </a:pathLst>
          </a:custGeom>
          <a:ln w="19050" cap="rnd" cmpd="sng">
            <a:solidFill>
              <a:schemeClr val="bg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nb-NO"/>
          </a:p>
        </p:txBody>
      </p:sp>
      <p:sp>
        <p:nvSpPr>
          <p:cNvPr id="11" name="Sekskant 521"/>
          <p:cNvSpPr>
            <a:spLocks noChangeAspect="1"/>
          </p:cNvSpPr>
          <p:nvPr/>
        </p:nvSpPr>
        <p:spPr>
          <a:xfrm>
            <a:off x="5576501" y="390148"/>
            <a:ext cx="4968000" cy="4968030"/>
          </a:xfrm>
          <a:prstGeom prst="ellipse">
            <a:avLst/>
          </a:prstGeom>
          <a:solidFill>
            <a:srgbClr val="774176">
              <a:alpha val="40000"/>
            </a:srgbClr>
          </a:solidFill>
          <a:ln w="6350" cap="rnd">
            <a:noFill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endParaRPr lang="nb-NO"/>
          </a:p>
        </p:txBody>
      </p:sp>
      <p:sp>
        <p:nvSpPr>
          <p:cNvPr id="12" name="Plassholder for tekst 2"/>
          <p:cNvSpPr>
            <a:spLocks noGrp="1"/>
          </p:cNvSpPr>
          <p:nvPr>
            <p:ph type="body" idx="1"/>
          </p:nvPr>
        </p:nvSpPr>
        <p:spPr>
          <a:xfrm>
            <a:off x="276600" y="1009584"/>
            <a:ext cx="11638800" cy="51673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Rediger tekststiler i malen</a:t>
            </a:r>
          </a:p>
          <a:p>
            <a:pPr marL="685800" lvl="1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Andre nivå</a:t>
            </a:r>
          </a:p>
          <a:p>
            <a:pPr marL="1143000" lvl="2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Tredje nivå</a:t>
            </a:r>
          </a:p>
          <a:p>
            <a:pPr marL="1600200" lvl="3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Fjerde nivå</a:t>
            </a:r>
          </a:p>
          <a:p>
            <a:pPr marL="2057400" marR="0" lvl="4" indent="-228600" fontAlgn="auto">
              <a:spcBef>
                <a:spcPct val="30000"/>
              </a:spcBef>
              <a:spcAft>
                <a:spcPct val="0"/>
              </a:spcAft>
              <a:buClr>
                <a:schemeClr val="tx1">
                  <a:lumMod val="85000"/>
                  <a:lumOff val="15000"/>
                </a:schemeClr>
              </a:buClr>
              <a:buSzTx/>
            </a:pPr>
            <a:r>
              <a:rPr lang="nb-NO" smtClean="0"/>
              <a:t>Femte nivå</a:t>
            </a:r>
            <a:endParaRPr lang="nb-NO"/>
          </a:p>
        </p:txBody>
      </p:sp>
      <p:sp>
        <p:nvSpPr>
          <p:cNvPr id="13" name="Plassholder for dato 3"/>
          <p:cNvSpPr>
            <a:spLocks noGrp="1"/>
          </p:cNvSpPr>
          <p:nvPr>
            <p:ph type="dt" sz="half" idx="2"/>
          </p:nvPr>
        </p:nvSpPr>
        <p:spPr>
          <a:xfrm>
            <a:off x="276600" y="6356350"/>
            <a:ext cx="16084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14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987468" y="6356350"/>
            <a:ext cx="59831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15" name="Plassholder for tittel 1"/>
          <p:cNvSpPr>
            <a:spLocks noGrp="1"/>
          </p:cNvSpPr>
          <p:nvPr>
            <p:ph type="title"/>
          </p:nvPr>
        </p:nvSpPr>
        <p:spPr>
          <a:xfrm>
            <a:off x="276600" y="287999"/>
            <a:ext cx="11638800" cy="62280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1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073082" y="6356350"/>
            <a:ext cx="518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/>
                </a:solidFill>
              </a:defRPr>
            </a:lvl1pPr>
          </a:lstStyle>
          <a:p>
            <a:fld id="{019F895D-4D75-4B51-A145-2BBC4BD80702}" type="slidenum">
              <a:rPr lang="nb-NO" smtClean="0"/>
              <a:t>‹#›</a:t>
            </a:fld>
            <a:endParaRPr lang="nb-NO"/>
          </a:p>
        </p:txBody>
      </p:sp>
      <p:pic>
        <p:nvPicPr>
          <p:cNvPr id="18" name="Bilde 17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2293" y="6356350"/>
            <a:ext cx="2558028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878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</p:sldLayoutIdLst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1">
            <a:lumMod val="85000"/>
            <a:lumOff val="15000"/>
          </a:schemeClr>
        </a:buClr>
        <a:buFont typeface="Arial" panose="020b0604020202020204" pitchFamily="34" charset="0"/>
        <a:buChar char="•"/>
        <a:defRPr sz="2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1">
            <a:lumMod val="85000"/>
            <a:lumOff val="15000"/>
          </a:schemeClr>
        </a:buClr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1">
            <a:lumMod val="85000"/>
            <a:lumOff val="15000"/>
          </a:schemeClr>
        </a:buClr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1">
            <a:lumMod val="85000"/>
            <a:lumOff val="15000"/>
          </a:schemeClr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1">
            <a:lumMod val="85000"/>
            <a:lumOff val="15000"/>
          </a:schemeClr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>
          <p15:clr>
            <a:srgbClr val="F26B43"/>
          </p15:clr>
        </p15:guide>
        <p15:guide id="1" pos="3840">
          <p15:clr>
            <a:srgbClr val="F26B43"/>
          </p15:clr>
        </p15:guide>
        <p15:guide id="2" pos="1464">
          <p15:clr>
            <a:srgbClr val="F26B43"/>
          </p15:clr>
        </p15:guide>
        <p15:guide id="3" pos="7152">
          <p15:clr>
            <a:srgbClr val="F26B43"/>
          </p15:clr>
        </p15:guide>
        <p15:guide id="4" pos="984">
          <p15:clr>
            <a:srgbClr val="F26B43"/>
          </p15:clr>
        </p15:guide>
        <p15:guide id="5" orient="horz" pos="3888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lt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ektangel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chemeClr val="bg1"/>
              </a:solidFill>
            </a:endParaRPr>
          </a:p>
        </p:txBody>
      </p:sp>
      <p:sp>
        <p:nvSpPr>
          <p:cNvPr id="8" name="Ellipse 7"/>
          <p:cNvSpPr>
            <a:spLocks noChangeAspect="1"/>
          </p:cNvSpPr>
          <p:nvPr/>
        </p:nvSpPr>
        <p:spPr>
          <a:xfrm>
            <a:off x="764270" y="1472780"/>
            <a:ext cx="540000" cy="54000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7" name="Frihåndsform 26"/>
          <p:cNvSpPr>
            <a:spLocks noChangeAspect="1"/>
          </p:cNvSpPr>
          <p:nvPr/>
        </p:nvSpPr>
        <p:spPr>
          <a:xfrm>
            <a:off x="234690" y="-9000"/>
            <a:ext cx="9971999" cy="6876000"/>
          </a:xfrm>
          <a:custGeom>
            <a:gdLst>
              <a:gd name="connsiteX0" fmla="*/ 1108406 w 9971999"/>
              <a:gd name="connsiteY0" fmla="*/ 0 h 6876000"/>
              <a:gd name="connsiteX1" fmla="*/ 8863592 w 9971999"/>
              <a:gd name="connsiteY1" fmla="*/ 0 h 6876000"/>
              <a:gd name="connsiteX2" fmla="*/ 8981458 w 9971999"/>
              <a:gd name="connsiteY2" fmla="*/ 149986 h 6876000"/>
              <a:gd name="connsiteX3" fmla="*/ 9971999 w 9971999"/>
              <a:gd name="connsiteY3" fmla="*/ 3133201 h 6876000"/>
              <a:gd name="connsiteX4" fmla="*/ 8338473 w 9971999"/>
              <a:gd name="connsiteY4" fmla="*/ 6823942 h 6876000"/>
              <a:gd name="connsiteX5" fmla="*/ 8278375 w 9971999"/>
              <a:gd name="connsiteY5" fmla="*/ 6876000 h 6876000"/>
              <a:gd name="connsiteX6" fmla="*/ 1693624 w 9971999"/>
              <a:gd name="connsiteY6" fmla="*/ 6876000 h 6876000"/>
              <a:gd name="connsiteX7" fmla="*/ 1633526 w 9971999"/>
              <a:gd name="connsiteY7" fmla="*/ 6823942 h 6876000"/>
              <a:gd name="connsiteX8" fmla="*/ 0 w 9971999"/>
              <a:gd name="connsiteY8" fmla="*/ 3133201 h 6876000"/>
              <a:gd name="connsiteX9" fmla="*/ 990541 w 9971999"/>
              <a:gd name="connsiteY9" fmla="*/ 149986 h 687600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71999" h="6876000">
                <a:moveTo>
                  <a:pt x="1108406" y="0"/>
                </a:moveTo>
                <a:lnTo>
                  <a:pt x="8863592" y="0"/>
                </a:lnTo>
                <a:lnTo>
                  <a:pt x="8981458" y="149986"/>
                </a:lnTo>
                <a:cubicBezTo>
                  <a:pt x="9603581" y="981867"/>
                  <a:pt x="9971999" y="2014509"/>
                  <a:pt x="9971999" y="3133201"/>
                </a:cubicBezTo>
                <a:cubicBezTo>
                  <a:pt x="9971999" y="4596105"/>
                  <a:pt x="9341983" y="5911860"/>
                  <a:pt x="8338473" y="6823942"/>
                </a:cubicBezTo>
                <a:lnTo>
                  <a:pt x="8278375" y="6876000"/>
                </a:lnTo>
                <a:lnTo>
                  <a:pt x="1693624" y="6876000"/>
                </a:lnTo>
                <a:lnTo>
                  <a:pt x="1633526" y="6823942"/>
                </a:lnTo>
                <a:cubicBezTo>
                  <a:pt x="630016" y="5911860"/>
                  <a:pt x="0" y="4596105"/>
                  <a:pt x="0" y="3133201"/>
                </a:cubicBezTo>
                <a:cubicBezTo>
                  <a:pt x="0" y="2014509"/>
                  <a:pt x="368418" y="981867"/>
                  <a:pt x="990541" y="149986"/>
                </a:cubicBezTo>
                <a:close/>
              </a:path>
            </a:pathLst>
          </a:custGeom>
          <a:ln w="19050" cap="rnd" cmpd="sng">
            <a:solidFill>
              <a:schemeClr val="bg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nb-NO"/>
          </a:p>
        </p:txBody>
      </p:sp>
      <p:sp>
        <p:nvSpPr>
          <p:cNvPr id="23" name="Frihåndsform 22"/>
          <p:cNvSpPr>
            <a:spLocks noChangeAspect="1"/>
          </p:cNvSpPr>
          <p:nvPr/>
        </p:nvSpPr>
        <p:spPr>
          <a:xfrm>
            <a:off x="6886030" y="5541146"/>
            <a:ext cx="2967846" cy="1325855"/>
          </a:xfrm>
          <a:custGeom>
            <a:gdLst>
              <a:gd name="connsiteX0" fmla="*/ 1483923 w 2967846"/>
              <a:gd name="connsiteY0" fmla="*/ 0 h 1325855"/>
              <a:gd name="connsiteX1" fmla="*/ 2947556 w 2967846"/>
              <a:gd name="connsiteY1" fmla="*/ 1192907 h 1325855"/>
              <a:gd name="connsiteX2" fmla="*/ 2967846 w 2967846"/>
              <a:gd name="connsiteY2" fmla="*/ 1325855 h 1325855"/>
              <a:gd name="connsiteX3" fmla="*/ 0 w 2967846"/>
              <a:gd name="connsiteY3" fmla="*/ 1325855 h 1325855"/>
              <a:gd name="connsiteX4" fmla="*/ 20290 w 2967846"/>
              <a:gd name="connsiteY4" fmla="*/ 1192907 h 1325855"/>
              <a:gd name="connsiteX5" fmla="*/ 1483923 w 2967846"/>
              <a:gd name="connsiteY5" fmla="*/ 0 h 132585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67846" h="1325855">
                <a:moveTo>
                  <a:pt x="1483923" y="0"/>
                </a:moveTo>
                <a:cubicBezTo>
                  <a:pt x="2205890" y="0"/>
                  <a:pt x="2808247" y="512117"/>
                  <a:pt x="2947556" y="1192907"/>
                </a:cubicBezTo>
                <a:lnTo>
                  <a:pt x="2967846" y="1325855"/>
                </a:lnTo>
                <a:lnTo>
                  <a:pt x="0" y="1325855"/>
                </a:lnTo>
                <a:lnTo>
                  <a:pt x="20290" y="1192907"/>
                </a:lnTo>
                <a:cubicBezTo>
                  <a:pt x="159599" y="512117"/>
                  <a:pt x="761957" y="0"/>
                  <a:pt x="1483923" y="0"/>
                </a:cubicBezTo>
                <a:close/>
              </a:path>
            </a:pathLst>
          </a:custGeom>
          <a:solidFill>
            <a:schemeClr val="tx2">
              <a:lumMod val="75000"/>
              <a:alpha val="60000"/>
            </a:schemeClr>
          </a:solidFill>
          <a:ln w="6350" cap="rnd">
            <a:noFill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endParaRPr lang="nb-NO"/>
          </a:p>
        </p:txBody>
      </p:sp>
      <p:sp>
        <p:nvSpPr>
          <p:cNvPr id="24" name="Frihåndsform 23"/>
          <p:cNvSpPr>
            <a:spLocks noChangeAspect="1"/>
          </p:cNvSpPr>
          <p:nvPr/>
        </p:nvSpPr>
        <p:spPr>
          <a:xfrm>
            <a:off x="6167902" y="4699268"/>
            <a:ext cx="4320000" cy="2167732"/>
          </a:xfrm>
          <a:custGeom>
            <a:gdLst>
              <a:gd name="connsiteX0" fmla="*/ 2160000 w 4320000"/>
              <a:gd name="connsiteY0" fmla="*/ 0 h 2167732"/>
              <a:gd name="connsiteX1" fmla="*/ 4320000 w 4320000"/>
              <a:gd name="connsiteY1" fmla="*/ 2160010 h 2167732"/>
              <a:gd name="connsiteX2" fmla="*/ 4319610 w 4320000"/>
              <a:gd name="connsiteY2" fmla="*/ 2167732 h 2167732"/>
              <a:gd name="connsiteX3" fmla="*/ 390 w 4320000"/>
              <a:gd name="connsiteY3" fmla="*/ 2167732 h 2167732"/>
              <a:gd name="connsiteX4" fmla="*/ 0 w 4320000"/>
              <a:gd name="connsiteY4" fmla="*/ 2160010 h 2167732"/>
              <a:gd name="connsiteX5" fmla="*/ 2160000 w 4320000"/>
              <a:gd name="connsiteY5" fmla="*/ 0 h 216773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20000" h="2167732">
                <a:moveTo>
                  <a:pt x="2160000" y="0"/>
                </a:moveTo>
                <a:cubicBezTo>
                  <a:pt x="3352935" y="0"/>
                  <a:pt x="4320000" y="967069"/>
                  <a:pt x="4320000" y="2160010"/>
                </a:cubicBezTo>
                <a:lnTo>
                  <a:pt x="4319610" y="2167732"/>
                </a:lnTo>
                <a:lnTo>
                  <a:pt x="390" y="2167732"/>
                </a:lnTo>
                <a:lnTo>
                  <a:pt x="0" y="2160010"/>
                </a:lnTo>
                <a:cubicBezTo>
                  <a:pt x="0" y="967069"/>
                  <a:pt x="967065" y="0"/>
                  <a:pt x="2160000" y="0"/>
                </a:cubicBezTo>
                <a:close/>
              </a:path>
            </a:pathLst>
          </a:custGeom>
          <a:ln w="12700" cap="rnd" cmpd="sng">
            <a:solidFill>
              <a:schemeClr val="bg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nb-NO"/>
          </a:p>
        </p:txBody>
      </p:sp>
      <p:sp>
        <p:nvSpPr>
          <p:cNvPr id="25" name="Frihåndsform 24"/>
          <p:cNvSpPr>
            <a:spLocks noChangeAspect="1"/>
          </p:cNvSpPr>
          <p:nvPr/>
        </p:nvSpPr>
        <p:spPr>
          <a:xfrm>
            <a:off x="-6000" y="-8999"/>
            <a:ext cx="5601277" cy="2472987"/>
          </a:xfrm>
          <a:custGeom>
            <a:gdLst>
              <a:gd name="connsiteX0" fmla="*/ 0 w 5601277"/>
              <a:gd name="connsiteY0" fmla="*/ 0 h 2472987"/>
              <a:gd name="connsiteX1" fmla="*/ 5601277 w 5601277"/>
              <a:gd name="connsiteY1" fmla="*/ 0 h 2472987"/>
              <a:gd name="connsiteX2" fmla="*/ 5571784 w 5601277"/>
              <a:gd name="connsiteY2" fmla="*/ 87165 h 2472987"/>
              <a:gd name="connsiteX3" fmla="*/ 2156424 w 5601277"/>
              <a:gd name="connsiteY3" fmla="*/ 2472987 h 2472987"/>
              <a:gd name="connsiteX4" fmla="*/ 123507 w 5601277"/>
              <a:gd name="connsiteY4" fmla="*/ 1852015 h 2472987"/>
              <a:gd name="connsiteX5" fmla="*/ 0 w 5601277"/>
              <a:gd name="connsiteY5" fmla="*/ 1759659 h 247298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01277" h="2472987">
                <a:moveTo>
                  <a:pt x="0" y="0"/>
                </a:moveTo>
                <a:lnTo>
                  <a:pt x="5601277" y="0"/>
                </a:lnTo>
                <a:lnTo>
                  <a:pt x="5571784" y="87165"/>
                </a:lnTo>
                <a:cubicBezTo>
                  <a:pt x="5062019" y="1479400"/>
                  <a:pt x="3725253" y="2472987"/>
                  <a:pt x="2156424" y="2472987"/>
                </a:cubicBezTo>
                <a:cubicBezTo>
                  <a:pt x="1403385" y="2472987"/>
                  <a:pt x="703814" y="2244064"/>
                  <a:pt x="123507" y="1852015"/>
                </a:cubicBezTo>
                <a:lnTo>
                  <a:pt x="0" y="1759659"/>
                </a:lnTo>
                <a:close/>
              </a:path>
            </a:pathLst>
          </a:custGeom>
          <a:ln w="25400" cap="rnd" cmpd="sng">
            <a:solidFill>
              <a:schemeClr val="tx2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nb-NO"/>
          </a:p>
        </p:txBody>
      </p:sp>
      <p:cxnSp>
        <p:nvCxnSpPr>
          <p:cNvPr id="13" name="Rett linje 12"/>
          <p:cNvCxnSpPr/>
          <p:nvPr/>
        </p:nvCxnSpPr>
        <p:spPr>
          <a:xfrm flipH="1" flipV="1">
            <a:off x="0" y="189214"/>
            <a:ext cx="6264000" cy="0"/>
          </a:xfrm>
          <a:prstGeom prst="line">
            <a:avLst/>
          </a:prstGeom>
          <a:ln w="69850" cap="rnd" cmpd="sng">
            <a:solidFill>
              <a:schemeClr val="bg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Plassholder for tekst 2"/>
          <p:cNvSpPr>
            <a:spLocks noGrp="1"/>
          </p:cNvSpPr>
          <p:nvPr>
            <p:ph type="body" idx="1"/>
          </p:nvPr>
        </p:nvSpPr>
        <p:spPr>
          <a:xfrm>
            <a:off x="276600" y="1009584"/>
            <a:ext cx="11638800" cy="51673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Rediger tekststiler i malen</a:t>
            </a:r>
          </a:p>
          <a:p>
            <a:pPr marL="685800" lvl="1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Andre nivå</a:t>
            </a:r>
          </a:p>
          <a:p>
            <a:pPr marL="1143000" lvl="2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Tredje nivå</a:t>
            </a:r>
          </a:p>
          <a:p>
            <a:pPr marL="1600200" lvl="3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Fjerde nivå</a:t>
            </a:r>
          </a:p>
          <a:p>
            <a:pPr marL="2057400" marR="0" lvl="4" indent="-228600" fontAlgn="auto">
              <a:spcBef>
                <a:spcPct val="30000"/>
              </a:spcBef>
              <a:spcAft>
                <a:spcPct val="0"/>
              </a:spcAft>
              <a:buClr>
                <a:schemeClr val="tx1">
                  <a:lumMod val="85000"/>
                  <a:lumOff val="15000"/>
                </a:schemeClr>
              </a:buClr>
              <a:buSzTx/>
            </a:pPr>
            <a:r>
              <a:rPr lang="nb-NO" smtClean="0"/>
              <a:t>Femte nivå</a:t>
            </a:r>
            <a:endParaRPr lang="nb-NO"/>
          </a:p>
        </p:txBody>
      </p:sp>
      <p:sp>
        <p:nvSpPr>
          <p:cNvPr id="15" name="Plassholder for dato 3"/>
          <p:cNvSpPr>
            <a:spLocks noGrp="1"/>
          </p:cNvSpPr>
          <p:nvPr>
            <p:ph type="dt" sz="half" idx="2"/>
          </p:nvPr>
        </p:nvSpPr>
        <p:spPr>
          <a:xfrm>
            <a:off x="276600" y="6356350"/>
            <a:ext cx="16084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16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987468" y="6356350"/>
            <a:ext cx="59831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17" name="Plassholder for tittel 1"/>
          <p:cNvSpPr>
            <a:spLocks noGrp="1"/>
          </p:cNvSpPr>
          <p:nvPr>
            <p:ph type="title"/>
          </p:nvPr>
        </p:nvSpPr>
        <p:spPr>
          <a:xfrm>
            <a:off x="276600" y="287999"/>
            <a:ext cx="11638800" cy="62280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18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073082" y="6356350"/>
            <a:ext cx="518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019F895D-4D75-4B51-A145-2BBC4BD80702}" type="slidenum">
              <a:rPr lang="nb-NO" smtClean="0"/>
              <a:t>‹#›</a:t>
            </a:fld>
            <a:endParaRPr lang="nb-NO"/>
          </a:p>
        </p:txBody>
      </p:sp>
      <p:pic>
        <p:nvPicPr>
          <p:cNvPr id="19" name="Bilde 1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3216" y="6356350"/>
            <a:ext cx="2558028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51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</p:sldLayoutIdLst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1">
            <a:lumMod val="85000"/>
            <a:lumOff val="15000"/>
          </a:schemeClr>
        </a:buClr>
        <a:buFont typeface="Arial" panose="020b0604020202020204" pitchFamily="34" charset="0"/>
        <a:buChar char="•"/>
        <a:defRPr sz="2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1">
            <a:lumMod val="85000"/>
            <a:lumOff val="15000"/>
          </a:schemeClr>
        </a:buClr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1">
            <a:lumMod val="85000"/>
            <a:lumOff val="15000"/>
          </a:schemeClr>
        </a:buClr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1">
            <a:lumMod val="85000"/>
            <a:lumOff val="15000"/>
          </a:schemeClr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1">
            <a:lumMod val="85000"/>
            <a:lumOff val="15000"/>
          </a:schemeClr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>
          <p15:clr>
            <a:srgbClr val="F26B43"/>
          </p15:clr>
        </p15:guide>
        <p15:guide id="1" pos="3840">
          <p15:clr>
            <a:srgbClr val="F26B43"/>
          </p15:clr>
        </p15:guide>
        <p15:guide id="2" pos="1464">
          <p15:clr>
            <a:srgbClr val="F26B43"/>
          </p15:clr>
        </p15:guide>
        <p15:guide id="3" pos="7152">
          <p15:clr>
            <a:srgbClr val="F26B43"/>
          </p15:clr>
        </p15:guide>
        <p15:guide id="4" pos="984">
          <p15:clr>
            <a:srgbClr val="F26B43"/>
          </p15:clr>
        </p15:guide>
        <p15:guide id="5" orient="horz" pos="3888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lt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7" name="Rett linje 6"/>
          <p:cNvCxnSpPr/>
          <p:nvPr/>
        </p:nvCxnSpPr>
        <p:spPr>
          <a:xfrm flipH="1" flipV="1">
            <a:off x="-600" y="6176963"/>
            <a:ext cx="12193200" cy="0"/>
          </a:xfrm>
          <a:prstGeom prst="line">
            <a:avLst/>
          </a:prstGeom>
          <a:ln w="25400" cap="rnd" cmpd="sng">
            <a:solidFill>
              <a:schemeClr val="accent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Rett linje 7"/>
          <p:cNvCxnSpPr/>
          <p:nvPr/>
        </p:nvCxnSpPr>
        <p:spPr>
          <a:xfrm flipH="1" flipV="1">
            <a:off x="0" y="189214"/>
            <a:ext cx="6264000" cy="0"/>
          </a:xfrm>
          <a:prstGeom prst="line">
            <a:avLst/>
          </a:prstGeom>
          <a:ln w="69850" cap="rnd" cmpd="sng">
            <a:solidFill>
              <a:schemeClr val="accent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Plassholder for tekst 2"/>
          <p:cNvSpPr>
            <a:spLocks noGrp="1"/>
          </p:cNvSpPr>
          <p:nvPr>
            <p:ph type="body" idx="1"/>
          </p:nvPr>
        </p:nvSpPr>
        <p:spPr>
          <a:xfrm>
            <a:off x="276600" y="1009584"/>
            <a:ext cx="11638800" cy="51673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Rediger tekststiler i malen</a:t>
            </a:r>
          </a:p>
          <a:p>
            <a:pPr marL="685800" lvl="1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Andre nivå</a:t>
            </a:r>
          </a:p>
          <a:p>
            <a:pPr marL="1143000" lvl="2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Tredje nivå</a:t>
            </a:r>
          </a:p>
          <a:p>
            <a:pPr marL="1600200" lvl="3" indent="-228600">
              <a:spcBef>
                <a:spcPct val="300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tabLst>
                <a:tab pos="180000"/>
                <a:tab pos="360000"/>
                <a:tab pos="540000"/>
                <a:tab pos="720000"/>
                <a:tab pos="900000"/>
                <a:tab pos="1080000"/>
                <a:tab pos="1260000"/>
                <a:tab pos="1440000"/>
                <a:tab pos="1620000"/>
                <a:tab pos="1800000"/>
                <a:tab pos="1980000"/>
                <a:tab pos="2160000"/>
                <a:tab pos="2340000"/>
                <a:tab pos="2520000"/>
                <a:tab pos="2700000"/>
                <a:tab pos="2880000"/>
                <a:tab pos="3060000"/>
                <a:tab pos="3600000"/>
              </a:tabLst>
            </a:pPr>
            <a:r>
              <a:rPr lang="nb-NO" smtClean="0"/>
              <a:t>Fjerde nivå</a:t>
            </a:r>
          </a:p>
          <a:p>
            <a:pPr marL="2057400" marR="0" lvl="4" indent="-228600" fontAlgn="auto">
              <a:spcBef>
                <a:spcPct val="30000"/>
              </a:spcBef>
              <a:spcAft>
                <a:spcPct val="0"/>
              </a:spcAft>
              <a:buClr>
                <a:schemeClr val="tx1">
                  <a:lumMod val="85000"/>
                  <a:lumOff val="15000"/>
                </a:schemeClr>
              </a:buClr>
              <a:buSzTx/>
            </a:pPr>
            <a:r>
              <a:rPr lang="nb-NO" smtClean="0"/>
              <a:t>Femte nivå</a:t>
            </a:r>
            <a:endParaRPr lang="nb-NO"/>
          </a:p>
        </p:txBody>
      </p:sp>
      <p:sp>
        <p:nvSpPr>
          <p:cNvPr id="10" name="Plassholder for dato 3"/>
          <p:cNvSpPr>
            <a:spLocks noGrp="1"/>
          </p:cNvSpPr>
          <p:nvPr>
            <p:ph type="dt" sz="half" idx="2"/>
          </p:nvPr>
        </p:nvSpPr>
        <p:spPr>
          <a:xfrm>
            <a:off x="276600" y="6356350"/>
            <a:ext cx="16084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987468" y="6356350"/>
            <a:ext cx="59831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12" name="Plassholder for tittel 1"/>
          <p:cNvSpPr>
            <a:spLocks noGrp="1"/>
          </p:cNvSpPr>
          <p:nvPr>
            <p:ph type="title"/>
          </p:nvPr>
        </p:nvSpPr>
        <p:spPr>
          <a:xfrm>
            <a:off x="276600" y="287999"/>
            <a:ext cx="11638800" cy="62280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13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073082" y="6356350"/>
            <a:ext cx="518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/>
                </a:solidFill>
              </a:defRPr>
            </a:lvl1pPr>
          </a:lstStyle>
          <a:p>
            <a:fld id="{019F895D-4D75-4B51-A145-2BBC4BD80702}" type="slidenum">
              <a:rPr lang="nb-NO" smtClean="0"/>
              <a:t>‹#›</a:t>
            </a:fld>
            <a:endParaRPr lang="nb-NO"/>
          </a:p>
        </p:txBody>
      </p:sp>
      <p:pic>
        <p:nvPicPr>
          <p:cNvPr id="14" name="Bilde 1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2293" y="6356350"/>
            <a:ext cx="2558028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737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</p:sldLayoutIdLst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1">
            <a:lumMod val="85000"/>
            <a:lumOff val="15000"/>
          </a:schemeClr>
        </a:buClr>
        <a:buFont typeface="Arial" panose="020b0604020202020204" pitchFamily="34" charset="0"/>
        <a:buChar char="•"/>
        <a:defRPr sz="2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1">
            <a:lumMod val="85000"/>
            <a:lumOff val="15000"/>
          </a:schemeClr>
        </a:buClr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1">
            <a:lumMod val="85000"/>
            <a:lumOff val="15000"/>
          </a:schemeClr>
        </a:buClr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1">
            <a:lumMod val="85000"/>
            <a:lumOff val="15000"/>
          </a:schemeClr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1">
            <a:lumMod val="85000"/>
            <a:lumOff val="15000"/>
          </a:schemeClr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>
          <p15:clr>
            <a:srgbClr val="F26B43"/>
          </p15:clr>
        </p15:guide>
        <p15:guide id="1" pos="3840">
          <p15:clr>
            <a:srgbClr val="F26B43"/>
          </p15:clr>
        </p15:guide>
        <p15:guide id="2" pos="1464">
          <p15:clr>
            <a:srgbClr val="F26B43"/>
          </p15:clr>
        </p15:guide>
        <p15:guide id="3" pos="7152">
          <p15:clr>
            <a:srgbClr val="F26B43"/>
          </p15:clr>
        </p15:guide>
        <p15:guide id="4" pos="984">
          <p15:clr>
            <a:srgbClr val="F26B43"/>
          </p15:clr>
        </p15:guide>
        <p15:guide id="5" orient="horz" pos="3888">
          <p15:clr>
            <a:srgbClr val="F26B43"/>
          </p15:clr>
        </p15:guide>
      </p15:sldGuideLst>
    </p:ext>
  </p:extLst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7.xml" /><Relationship Id="rId2" Type="http://schemas.openxmlformats.org/officeDocument/2006/relationships/image" Target="../media/image3.jpe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8.xml" /><Relationship Id="rId2" Type="http://schemas.openxmlformats.org/officeDocument/2006/relationships/image" Target="../media/image10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8.xml" /><Relationship Id="rId2" Type="http://schemas.openxmlformats.org/officeDocument/2006/relationships/hyperlink" Target="https://ek-sshf.sikt.sykehuspartner.no/docs/pub/dok50736.pdf" TargetMode="External" /><Relationship Id="rId3" Type="http://schemas.openxmlformats.org/officeDocument/2006/relationships/image" Target="../media/image11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8.xml" /><Relationship Id="rId2" Type="http://schemas.openxmlformats.org/officeDocument/2006/relationships/image" Target="../media/image4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8.xml" /><Relationship Id="rId2" Type="http://schemas.openxmlformats.org/officeDocument/2006/relationships/image" Target="../media/image5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8.xml" /><Relationship Id="rId2" Type="http://schemas.openxmlformats.org/officeDocument/2006/relationships/image" Target="../media/image6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8.xml" /><Relationship Id="rId2" Type="http://schemas.openxmlformats.org/officeDocument/2006/relationships/image" Target="../media/image7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8.xml" /><Relationship Id="rId2" Type="http://schemas.openxmlformats.org/officeDocument/2006/relationships/image" Target="../media/image8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8.xml" /><Relationship Id="rId2" Type="http://schemas.openxmlformats.org/officeDocument/2006/relationships/image" Target="../media/image4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8.xml" /><Relationship Id="rId2" Type="http://schemas.openxmlformats.org/officeDocument/2006/relationships/image" Target="../media/image9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8.xml" /><Relationship Id="rId2" Type="http://schemas.openxmlformats.org/officeDocument/2006/relationships/image" Target="../media/image4.pn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b-NO" sz="4800" b="1" err="1" smtClean="0">
                <a:solidFill>
                  <a:schemeClr val="accent1">
                    <a:lumMod val="50000"/>
                  </a:schemeClr>
                </a:solidFill>
              </a:rPr>
              <a:t>Årskalender</a:t>
            </a:r>
            <a:endParaRPr lang="nb-NO" sz="4800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nb-NO" sz="2400" b="1" smtClean="0">
                <a:solidFill>
                  <a:schemeClr val="accent1">
                    <a:lumMod val="50000"/>
                  </a:schemeClr>
                </a:solidFill>
              </a:rPr>
              <a:t>Brukerveiledning</a:t>
            </a:r>
            <a:endParaRPr lang="nb-NO" sz="2400" b="1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813" y="3024192"/>
            <a:ext cx="2867025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341121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Plassholder for lysbildenumm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19F895D-4D75-4B51-A145-2BBC4BD80702}" type="slidenum">
              <a:rPr lang="nb-NO" smtClean="0"/>
              <a:t>10</a:t>
            </a:fld>
            <a:endParaRPr lang="nb-NO"/>
          </a:p>
        </p:txBody>
      </p:sp>
      <p:sp>
        <p:nvSpPr>
          <p:cNvPr id="9" name="TekstSylinder 8"/>
          <p:cNvSpPr txBox="1"/>
          <p:nvPr/>
        </p:nvSpPr>
        <p:spPr>
          <a:xfrm>
            <a:off x="538813" y="1375918"/>
            <a:ext cx="182056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nb-NO" sz="1400" smtClean="0"/>
              <a:t>Kun én kalender vises om gangen i  i årshjulet. Du bytter kalender ved å klikke på søke-ikonet midt i hjulet.</a:t>
            </a:r>
          </a:p>
          <a:p>
            <a:pPr marL="342900" indent="-342900">
              <a:buAutoNum type="arabicPeriod"/>
            </a:pPr>
            <a:endParaRPr lang="nb-NO" sz="1400" smtClean="0"/>
          </a:p>
          <a:p>
            <a:pPr marL="342900" indent="-342900">
              <a:buAutoNum type="arabicPeriod"/>
            </a:pPr>
            <a:r>
              <a:rPr lang="nb-NO" sz="1400" smtClean="0"/>
              <a:t>I årshjulet kan du velge mellom presentasjon av aktiviterer eller med utfyllende beskrivelse av den enkelte aktivitet. Dette fremkommer også når du fører musepekeren over den enkelte aktivitet i hjulet.</a:t>
            </a:r>
          </a:p>
          <a:p>
            <a:pPr marL="342900" indent="-342900">
              <a:buAutoNum type="arabicPeriod"/>
            </a:pPr>
            <a:endParaRPr lang="nb-NO" sz="1400"/>
          </a:p>
        </p:txBody>
      </p:sp>
      <p:sp>
        <p:nvSpPr>
          <p:cNvPr id="6" name="TekstSylinder 5"/>
          <p:cNvSpPr txBox="1"/>
          <p:nvPr/>
        </p:nvSpPr>
        <p:spPr>
          <a:xfrm>
            <a:off x="6997748" y="34830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smtClean="0"/>
              <a:t>1</a:t>
            </a:r>
            <a:endParaRPr lang="nb-NO" b="1"/>
          </a:p>
        </p:txBody>
      </p:sp>
      <p:sp>
        <p:nvSpPr>
          <p:cNvPr id="7" name="TekstSylinder 6"/>
          <p:cNvSpPr txBox="1"/>
          <p:nvPr/>
        </p:nvSpPr>
        <p:spPr>
          <a:xfrm>
            <a:off x="6967372" y="3042287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/>
              <a:t>2</a:t>
            </a:r>
          </a:p>
        </p:txBody>
      </p:sp>
      <p:grpSp>
        <p:nvGrpSpPr>
          <p:cNvPr id="8" name="Gruppe 7"/>
          <p:cNvGrpSpPr/>
          <p:nvPr/>
        </p:nvGrpSpPr>
        <p:grpSpPr>
          <a:xfrm>
            <a:off x="3383763" y="934603"/>
            <a:ext cx="7831341" cy="4886324"/>
            <a:chOff x="3383763" y="934603"/>
            <a:chExt cx="7831341" cy="4886324"/>
          </a:xfrm>
        </p:grpSpPr>
        <p:pic>
          <p:nvPicPr>
            <p:cNvPr id="4" name="Bild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383763" y="934603"/>
              <a:ext cx="7831341" cy="4886324"/>
            </a:xfrm>
            <a:prstGeom prst="rect">
              <a:avLst/>
            </a:prstGeom>
          </p:spPr>
        </p:pic>
        <p:sp>
          <p:nvSpPr>
            <p:cNvPr id="10" name="Rektangel 9"/>
            <p:cNvSpPr/>
            <p:nvPr/>
          </p:nvSpPr>
          <p:spPr>
            <a:xfrm>
              <a:off x="7299434" y="3073143"/>
              <a:ext cx="1085205" cy="347533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" name="Rektangel 10"/>
            <p:cNvSpPr/>
            <p:nvPr/>
          </p:nvSpPr>
          <p:spPr>
            <a:xfrm>
              <a:off x="7300079" y="3463540"/>
              <a:ext cx="1084560" cy="579826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12" name="TekstSylinder 11"/>
          <p:cNvSpPr txBox="1"/>
          <p:nvPr/>
        </p:nvSpPr>
        <p:spPr>
          <a:xfrm>
            <a:off x="538813" y="670519"/>
            <a:ext cx="1903213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 anchor="ctr" anchorCtr="1">
            <a:spAutoFit/>
          </a:bodyPr>
          <a:lstStyle/>
          <a:p>
            <a:r>
              <a:rPr lang="nb-NO" b="1" smtClean="0">
                <a:solidFill>
                  <a:schemeClr val="accent1">
                    <a:lumMod val="50000"/>
                  </a:schemeClr>
                </a:solidFill>
              </a:rPr>
              <a:t>Vise årshjul, forts.</a:t>
            </a:r>
            <a:endParaRPr lang="nb-NO" b="1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18174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Plassholder for lysbildenummer 4"/>
          <p:cNvSpPr>
            <a:spLocks noGrp="1"/>
          </p:cNvSpPr>
          <p:nvPr>
            <p:ph type="sldNum" sz="quarter" idx="16"/>
          </p:nvPr>
        </p:nvSpPr>
        <p:spPr>
          <a:xfrm>
            <a:off x="8073082" y="6799268"/>
            <a:ext cx="518984" cy="365125"/>
          </a:xfrm>
        </p:spPr>
        <p:txBody>
          <a:bodyPr/>
          <a:lstStyle/>
          <a:p>
            <a:fld id="{019F895D-4D75-4B51-A145-2BBC4BD80702}" type="slidenum">
              <a:rPr lang="nb-NO" smtClean="0"/>
              <a:t>11</a:t>
            </a:fld>
            <a:endParaRPr lang="nb-NO"/>
          </a:p>
        </p:txBody>
      </p:sp>
      <p:sp>
        <p:nvSpPr>
          <p:cNvPr id="9" name="TekstSylinder 8"/>
          <p:cNvSpPr txBox="1"/>
          <p:nvPr/>
        </p:nvSpPr>
        <p:spPr>
          <a:xfrm>
            <a:off x="453089" y="1561646"/>
            <a:ext cx="182056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nb-NO" sz="1400" smtClean="0"/>
              <a:t>På fanen for rapporter kan du lage uttrekk etter en rekke kriterier.</a:t>
            </a:r>
            <a:br>
              <a:rPr lang="nb-NO" sz="1400" smtClean="0"/>
            </a:br>
            <a:r>
              <a:rPr lang="nb-NO" sz="1400" smtClean="0"/>
              <a:t> </a:t>
            </a:r>
          </a:p>
          <a:p>
            <a:pPr marL="342900" indent="-342900">
              <a:buAutoNum type="arabicPeriod"/>
            </a:pPr>
            <a:r>
              <a:rPr lang="nb-NO" sz="1400" smtClean="0"/>
              <a:t>Tilgjengelige rapporter vil ligge på listen.</a:t>
            </a:r>
          </a:p>
          <a:p>
            <a:pPr marL="342900" indent="-342900">
              <a:buAutoNum type="arabicPeriod"/>
            </a:pPr>
            <a:endParaRPr lang="nb-NO" sz="1400"/>
          </a:p>
          <a:p>
            <a:pPr marL="342900" indent="-342900">
              <a:buAutoNum type="arabicPeriod"/>
            </a:pPr>
            <a:r>
              <a:rPr lang="nb-NO" sz="1400" smtClean="0"/>
              <a:t>Du kan lage dine egne egendefinerte rapporter.</a:t>
            </a:r>
          </a:p>
          <a:p>
            <a:endParaRPr lang="nb-NO" sz="1400"/>
          </a:p>
          <a:p>
            <a:r>
              <a:rPr lang="nb-NO" sz="1400" smtClean="0"/>
              <a:t>Se Hjelp under arkfanen Rapporter, </a:t>
            </a:r>
          </a:p>
          <a:p>
            <a:r>
              <a:rPr lang="nb-NO" sz="1400" smtClean="0"/>
              <a:t>eller se </a:t>
            </a:r>
            <a:endParaRPr lang="nb-NO" sz="1400"/>
          </a:p>
          <a:p>
            <a:pPr fontAlgn="ctr"/>
            <a:r>
              <a:rPr lang="nb-NO" sz="1400" smtClean="0"/>
              <a:t> </a:t>
            </a:r>
            <a:r>
              <a:rPr lang="nb-NO" sz="1400" u="sng">
                <a:hlinkClick r:id="rId2" tgtFrame="_blank"/>
              </a:rPr>
              <a:t>Hvordan utarbeide rapporter i </a:t>
            </a:r>
            <a:r>
              <a:rPr lang="nb-NO" sz="1400" u="sng" smtClean="0">
                <a:hlinkClick r:id="rId2" tgtFrame="_blank"/>
              </a:rPr>
              <a:t>Kvalitetsportalen</a:t>
            </a:r>
            <a:endParaRPr lang="nb-NO" sz="140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8926" y="1293099"/>
            <a:ext cx="8977312" cy="3021731"/>
          </a:xfrm>
          <a:prstGeom prst="rect">
            <a:avLst/>
          </a:prstGeom>
        </p:spPr>
      </p:pic>
      <p:sp>
        <p:nvSpPr>
          <p:cNvPr id="12" name="Rektangel 11"/>
          <p:cNvSpPr/>
          <p:nvPr/>
        </p:nvSpPr>
        <p:spPr>
          <a:xfrm>
            <a:off x="7218150" y="2200280"/>
            <a:ext cx="1114424" cy="30003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Rektangel 12"/>
          <p:cNvSpPr/>
          <p:nvPr/>
        </p:nvSpPr>
        <p:spPr>
          <a:xfrm>
            <a:off x="4700588" y="2503925"/>
            <a:ext cx="857250" cy="65361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4" name="Rektangel 13"/>
          <p:cNvSpPr/>
          <p:nvPr/>
        </p:nvSpPr>
        <p:spPr>
          <a:xfrm>
            <a:off x="4700588" y="3486154"/>
            <a:ext cx="2243137" cy="44291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TekstSylinder 14"/>
          <p:cNvSpPr txBox="1"/>
          <p:nvPr/>
        </p:nvSpPr>
        <p:spPr>
          <a:xfrm>
            <a:off x="6943725" y="21309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smtClean="0"/>
              <a:t>1</a:t>
            </a:r>
            <a:endParaRPr lang="nb-NO" b="1"/>
          </a:p>
        </p:txBody>
      </p:sp>
      <p:sp>
        <p:nvSpPr>
          <p:cNvPr id="16" name="TekstSylinder 15"/>
          <p:cNvSpPr txBox="1"/>
          <p:nvPr/>
        </p:nvSpPr>
        <p:spPr>
          <a:xfrm>
            <a:off x="4443412" y="3515800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/>
              <a:t>2</a:t>
            </a:r>
          </a:p>
        </p:txBody>
      </p:sp>
      <p:sp>
        <p:nvSpPr>
          <p:cNvPr id="17" name="TekstSylinder 16"/>
          <p:cNvSpPr txBox="1"/>
          <p:nvPr/>
        </p:nvSpPr>
        <p:spPr>
          <a:xfrm>
            <a:off x="4398902" y="261568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smtClean="0"/>
              <a:t>3</a:t>
            </a:r>
            <a:endParaRPr lang="nb-NO" b="1"/>
          </a:p>
        </p:txBody>
      </p:sp>
      <p:sp>
        <p:nvSpPr>
          <p:cNvPr id="19" name="TekstSylinder 18"/>
          <p:cNvSpPr txBox="1"/>
          <p:nvPr/>
        </p:nvSpPr>
        <p:spPr>
          <a:xfrm>
            <a:off x="551936" y="634091"/>
            <a:ext cx="4380558" cy="64633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 anchor="ctr" anchorCtr="1">
            <a:spAutoFit/>
          </a:bodyPr>
          <a:lstStyle/>
          <a:p>
            <a:r>
              <a:rPr lang="nb-NO" b="1" smtClean="0">
                <a:solidFill>
                  <a:schemeClr val="accent1">
                    <a:lumMod val="50000"/>
                  </a:schemeClr>
                </a:solidFill>
              </a:rPr>
              <a:t>Rapporter</a:t>
            </a:r>
          </a:p>
          <a:p>
            <a:r>
              <a:rPr lang="nb-NO" b="1" smtClean="0">
                <a:solidFill>
                  <a:schemeClr val="accent1">
                    <a:lumMod val="50000"/>
                  </a:schemeClr>
                </a:solidFill>
              </a:rPr>
              <a:t>(mest aktuelt for ledere på overordnet nivå)</a:t>
            </a:r>
            <a:endParaRPr lang="nb-NO" b="1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467542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Plassholder for lysbildenumm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19F895D-4D75-4B51-A145-2BBC4BD80702}" type="slidenum">
              <a:rPr lang="nb-NO" smtClean="0"/>
              <a:t>2</a:t>
            </a:fld>
            <a:endParaRPr lang="nb-NO"/>
          </a:p>
        </p:txBody>
      </p:sp>
      <p:sp>
        <p:nvSpPr>
          <p:cNvPr id="2" name="TekstSylinder 1"/>
          <p:cNvSpPr txBox="1"/>
          <p:nvPr/>
        </p:nvSpPr>
        <p:spPr>
          <a:xfrm>
            <a:off x="551936" y="1351006"/>
            <a:ext cx="182056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smtClean="0"/>
              <a:t>Ny årskalender  opprettes ved å benytte menyen på inngangsbildet i Kvalitetsprotalen.</a:t>
            </a:r>
          </a:p>
          <a:p>
            <a:endParaRPr lang="nb-NO" sz="1400"/>
          </a:p>
        </p:txBody>
      </p:sp>
      <p:grpSp>
        <p:nvGrpSpPr>
          <p:cNvPr id="9" name="Gruppe 8"/>
          <p:cNvGrpSpPr/>
          <p:nvPr/>
        </p:nvGrpSpPr>
        <p:grpSpPr>
          <a:xfrm>
            <a:off x="2472514" y="1235987"/>
            <a:ext cx="9504607" cy="3393163"/>
            <a:chOff x="2472514" y="1235987"/>
            <a:chExt cx="9504607" cy="3393163"/>
          </a:xfrm>
        </p:grpSpPr>
        <p:pic>
          <p:nvPicPr>
            <p:cNvPr id="8" name="Bild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72514" y="1235987"/>
              <a:ext cx="9504607" cy="3393163"/>
            </a:xfrm>
            <a:prstGeom prst="rect">
              <a:avLst/>
            </a:prstGeom>
          </p:spPr>
        </p:pic>
        <p:sp>
          <p:nvSpPr>
            <p:cNvPr id="6" name="Rektangel 5"/>
            <p:cNvSpPr/>
            <p:nvPr/>
          </p:nvSpPr>
          <p:spPr>
            <a:xfrm>
              <a:off x="2591293" y="3357563"/>
              <a:ext cx="2137870" cy="342900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7" name="TekstSylinder 6"/>
          <p:cNvSpPr txBox="1"/>
          <p:nvPr/>
        </p:nvSpPr>
        <p:spPr>
          <a:xfrm>
            <a:off x="551936" y="672584"/>
            <a:ext cx="2108847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 anchor="ctr" anchorCtr="1">
            <a:spAutoFit/>
          </a:bodyPr>
          <a:lstStyle/>
          <a:p>
            <a:r>
              <a:rPr lang="nb-NO" b="1" smtClean="0">
                <a:solidFill>
                  <a:schemeClr val="accent1">
                    <a:lumMod val="50000"/>
                  </a:schemeClr>
                </a:solidFill>
              </a:rPr>
              <a:t>Opprett ny kalender</a:t>
            </a:r>
            <a:endParaRPr lang="nb-NO" b="1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823572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2518" y="1351006"/>
            <a:ext cx="8921044" cy="4448318"/>
          </a:xfrm>
          <a:prstGeom prst="rect">
            <a:avLst/>
          </a:prstGeom>
        </p:spPr>
      </p:pic>
      <p:sp>
        <p:nvSpPr>
          <p:cNvPr id="5" name="Plassholder for lysbildenumm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19F895D-4D75-4B51-A145-2BBC4BD80702}" type="slidenum">
              <a:rPr lang="nb-NO" smtClean="0"/>
              <a:t>3</a:t>
            </a:fld>
            <a:endParaRPr lang="nb-NO"/>
          </a:p>
        </p:txBody>
      </p:sp>
      <p:grpSp>
        <p:nvGrpSpPr>
          <p:cNvPr id="3" name="Gruppe 2"/>
          <p:cNvGrpSpPr/>
          <p:nvPr/>
        </p:nvGrpSpPr>
        <p:grpSpPr>
          <a:xfrm>
            <a:off x="8178370" y="2798957"/>
            <a:ext cx="2256548" cy="2288324"/>
            <a:chOff x="8178370" y="2798957"/>
            <a:chExt cx="2256548" cy="2288324"/>
          </a:xfrm>
        </p:grpSpPr>
        <p:sp>
          <p:nvSpPr>
            <p:cNvPr id="4" name="Rektangel 3"/>
            <p:cNvSpPr/>
            <p:nvPr/>
          </p:nvSpPr>
          <p:spPr>
            <a:xfrm>
              <a:off x="8178370" y="3859307"/>
              <a:ext cx="2256548" cy="243074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" name="Rektangel 9"/>
            <p:cNvSpPr/>
            <p:nvPr/>
          </p:nvSpPr>
          <p:spPr>
            <a:xfrm>
              <a:off x="8334045" y="4874558"/>
              <a:ext cx="1609217" cy="212723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" name="Rektangel 8"/>
            <p:cNvSpPr/>
            <p:nvPr/>
          </p:nvSpPr>
          <p:spPr>
            <a:xfrm>
              <a:off x="8865220" y="2798957"/>
              <a:ext cx="836341" cy="602166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13" name="TekstSylinder 12"/>
          <p:cNvSpPr txBox="1"/>
          <p:nvPr/>
        </p:nvSpPr>
        <p:spPr>
          <a:xfrm>
            <a:off x="551936" y="1351006"/>
            <a:ext cx="182056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smtClean="0"/>
              <a:t>1. Gi årskalenderen en tittel.</a:t>
            </a:r>
          </a:p>
          <a:p>
            <a:endParaRPr lang="nb-NO" sz="1400"/>
          </a:p>
          <a:p>
            <a:r>
              <a:rPr lang="nb-NO" sz="1400" smtClean="0"/>
              <a:t>2. Definer hvor kalenderen gjelder ved plassering i org.treet.</a:t>
            </a:r>
          </a:p>
          <a:p>
            <a:endParaRPr lang="nb-NO" sz="1400"/>
          </a:p>
          <a:p>
            <a:r>
              <a:rPr lang="nb-NO" sz="1400" smtClean="0"/>
              <a:t>3. En eksisterende kalender kan alternativt kopieres  med alt sitt innhold, og deretter redigeres.</a:t>
            </a:r>
          </a:p>
          <a:p>
            <a:endParaRPr lang="nb-NO" sz="1400"/>
          </a:p>
        </p:txBody>
      </p:sp>
      <p:sp>
        <p:nvSpPr>
          <p:cNvPr id="8" name="TekstSylinder 7"/>
          <p:cNvSpPr txBox="1"/>
          <p:nvPr/>
        </p:nvSpPr>
        <p:spPr>
          <a:xfrm>
            <a:off x="551936" y="672584"/>
            <a:ext cx="2793778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 anchor="ctr" anchorCtr="1">
            <a:spAutoFit/>
          </a:bodyPr>
          <a:lstStyle/>
          <a:p>
            <a:r>
              <a:rPr lang="nb-NO" b="1" smtClean="0">
                <a:solidFill>
                  <a:schemeClr val="accent1">
                    <a:lumMod val="50000"/>
                  </a:schemeClr>
                </a:solidFill>
              </a:rPr>
              <a:t>Opprett ny kalender, forts.</a:t>
            </a:r>
            <a:endParaRPr lang="nb-NO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kstSylinder 5"/>
          <p:cNvSpPr txBox="1"/>
          <p:nvPr/>
        </p:nvSpPr>
        <p:spPr>
          <a:xfrm>
            <a:off x="7935806" y="4766186"/>
            <a:ext cx="301686" cy="369332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nb-NO" smtClean="0"/>
              <a:t>2</a:t>
            </a:r>
            <a:endParaRPr lang="nb-NO"/>
          </a:p>
        </p:txBody>
      </p:sp>
      <p:sp>
        <p:nvSpPr>
          <p:cNvPr id="12" name="TekstSylinder 11"/>
          <p:cNvSpPr txBox="1"/>
          <p:nvPr/>
        </p:nvSpPr>
        <p:spPr>
          <a:xfrm>
            <a:off x="7821738" y="3796178"/>
            <a:ext cx="301686" cy="369332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nb-NO" smtClean="0"/>
              <a:t>1</a:t>
            </a:r>
            <a:endParaRPr lang="nb-NO"/>
          </a:p>
        </p:txBody>
      </p:sp>
      <p:sp>
        <p:nvSpPr>
          <p:cNvPr id="14" name="TekstSylinder 13"/>
          <p:cNvSpPr txBox="1"/>
          <p:nvPr/>
        </p:nvSpPr>
        <p:spPr>
          <a:xfrm>
            <a:off x="8494274" y="2830933"/>
            <a:ext cx="301686" cy="369332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nb-NO" smtClean="0"/>
              <a:t>3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56972702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8" name="Bild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7387" y="1223318"/>
            <a:ext cx="8666898" cy="2854008"/>
          </a:xfrm>
          <a:prstGeom prst="rect">
            <a:avLst/>
          </a:prstGeom>
        </p:spPr>
      </p:pic>
      <p:sp>
        <p:nvSpPr>
          <p:cNvPr id="5" name="Plassholder for lysbildenumm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19F895D-4D75-4B51-A145-2BBC4BD80702}" type="slidenum">
              <a:rPr lang="nb-NO" smtClean="0"/>
              <a:t>4</a:t>
            </a:fld>
            <a:endParaRPr lang="nb-NO"/>
          </a:p>
        </p:txBody>
      </p:sp>
      <p:sp>
        <p:nvSpPr>
          <p:cNvPr id="4" name="TekstSylinder 3"/>
          <p:cNvSpPr txBox="1"/>
          <p:nvPr/>
        </p:nvSpPr>
        <p:spPr>
          <a:xfrm>
            <a:off x="2690108" y="140716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smtClean="0"/>
              <a:t>1</a:t>
            </a:r>
            <a:endParaRPr lang="nb-NO" b="1"/>
          </a:p>
        </p:txBody>
      </p:sp>
      <p:sp>
        <p:nvSpPr>
          <p:cNvPr id="9" name="TekstSylinder 8"/>
          <p:cNvSpPr txBox="1"/>
          <p:nvPr/>
        </p:nvSpPr>
        <p:spPr>
          <a:xfrm>
            <a:off x="10787090" y="2019637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/>
              <a:t>2</a:t>
            </a:r>
          </a:p>
        </p:txBody>
      </p:sp>
      <p:sp>
        <p:nvSpPr>
          <p:cNvPr id="10" name="TekstSylinder 9"/>
          <p:cNvSpPr txBox="1"/>
          <p:nvPr/>
        </p:nvSpPr>
        <p:spPr>
          <a:xfrm>
            <a:off x="2750353" y="2401238"/>
            <a:ext cx="293249" cy="365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/>
              <a:t>3</a:t>
            </a:r>
          </a:p>
        </p:txBody>
      </p:sp>
      <p:sp>
        <p:nvSpPr>
          <p:cNvPr id="11" name="TekstSylinder 10"/>
          <p:cNvSpPr txBox="1"/>
          <p:nvPr/>
        </p:nvSpPr>
        <p:spPr>
          <a:xfrm>
            <a:off x="551936" y="1351006"/>
            <a:ext cx="2035094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nb-NO" sz="1400" smtClean="0"/>
              <a:t>Noen av feltene i «hodet» vil fylles inn automatisk. Type kalender velges fra nedtrekksmenyen. Ansvarlig velges ved å klikke på ikonet. </a:t>
            </a:r>
          </a:p>
          <a:p>
            <a:pPr marL="342900" indent="-342900">
              <a:buAutoNum type="arabicPeriod"/>
            </a:pPr>
            <a:endParaRPr lang="nb-NO" sz="1400" smtClean="0"/>
          </a:p>
          <a:p>
            <a:pPr marL="342900" indent="-342900">
              <a:buAutoNum type="arabicPeriod"/>
            </a:pPr>
            <a:r>
              <a:rPr lang="nb-NO" sz="1400" smtClean="0"/>
              <a:t>Legg til nye kalenderoppføringer ved å klikke på grønt kors.</a:t>
            </a:r>
          </a:p>
          <a:p>
            <a:pPr marL="342900" indent="-342900">
              <a:buAutoNum type="arabicPeriod"/>
            </a:pPr>
            <a:endParaRPr lang="nb-NO" sz="1400"/>
          </a:p>
          <a:p>
            <a:pPr marL="342900" indent="-342900">
              <a:buAutoNum type="arabicPeriod"/>
            </a:pPr>
            <a:r>
              <a:rPr lang="nb-NO" sz="1400" smtClean="0"/>
              <a:t>Nye punkter i kalenderen listes opp fortløpende.</a:t>
            </a:r>
          </a:p>
          <a:p>
            <a:endParaRPr lang="nb-NO" sz="1400"/>
          </a:p>
        </p:txBody>
      </p:sp>
      <p:grpSp>
        <p:nvGrpSpPr>
          <p:cNvPr id="14" name="Gruppe 13"/>
          <p:cNvGrpSpPr/>
          <p:nvPr/>
        </p:nvGrpSpPr>
        <p:grpSpPr>
          <a:xfrm>
            <a:off x="3197387" y="1270943"/>
            <a:ext cx="8666898" cy="2811132"/>
            <a:chOff x="3197387" y="1270943"/>
            <a:chExt cx="8666898" cy="2811132"/>
          </a:xfrm>
        </p:grpSpPr>
        <p:sp>
          <p:nvSpPr>
            <p:cNvPr id="3" name="Rektangel 2"/>
            <p:cNvSpPr/>
            <p:nvPr/>
          </p:nvSpPr>
          <p:spPr>
            <a:xfrm>
              <a:off x="3197387" y="1270943"/>
              <a:ext cx="8651384" cy="635828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" name="Rektangel 5"/>
            <p:cNvSpPr/>
            <p:nvPr/>
          </p:nvSpPr>
          <p:spPr>
            <a:xfrm>
              <a:off x="3224615" y="2365724"/>
              <a:ext cx="8639670" cy="1716351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2" name="Rektangel 11"/>
            <p:cNvSpPr/>
            <p:nvPr/>
          </p:nvSpPr>
          <p:spPr>
            <a:xfrm>
              <a:off x="11079915" y="2002775"/>
              <a:ext cx="758243" cy="321457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13" name="TekstSylinder 12"/>
          <p:cNvSpPr txBox="1"/>
          <p:nvPr/>
        </p:nvSpPr>
        <p:spPr>
          <a:xfrm>
            <a:off x="551936" y="672584"/>
            <a:ext cx="2192973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 anchor="ctr" anchorCtr="1">
            <a:spAutoFit/>
          </a:bodyPr>
          <a:lstStyle/>
          <a:p>
            <a:r>
              <a:rPr lang="nb-NO" b="1" smtClean="0">
                <a:solidFill>
                  <a:schemeClr val="accent1">
                    <a:lumMod val="50000"/>
                  </a:schemeClr>
                </a:solidFill>
              </a:rPr>
              <a:t>Registrere aktiviteter</a:t>
            </a:r>
            <a:endParaRPr lang="nb-NO" b="1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672117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Plassholder for lysbildenumm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19F895D-4D75-4B51-A145-2BBC4BD80702}" type="slidenum">
              <a:rPr lang="nb-NO" smtClean="0"/>
              <a:t>5</a:t>
            </a:fld>
            <a:endParaRPr lang="nb-NO"/>
          </a:p>
        </p:txBody>
      </p:sp>
      <p:sp>
        <p:nvSpPr>
          <p:cNvPr id="11" name="TekstSylinder 10"/>
          <p:cNvSpPr txBox="1"/>
          <p:nvPr/>
        </p:nvSpPr>
        <p:spPr>
          <a:xfrm>
            <a:off x="551936" y="1351006"/>
            <a:ext cx="203509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nb-NO" sz="1400" smtClean="0"/>
              <a:t>Det kan gis  skrivetilgang til den aktuelle kalenderen ved å velge person ved å søke i liste over ansatte i SSHF.</a:t>
            </a:r>
          </a:p>
          <a:p>
            <a:endParaRPr lang="nb-NO" sz="1400"/>
          </a:p>
        </p:txBody>
      </p:sp>
      <p:sp>
        <p:nvSpPr>
          <p:cNvPr id="13" name="TekstSylinder 12"/>
          <p:cNvSpPr txBox="1"/>
          <p:nvPr/>
        </p:nvSpPr>
        <p:spPr>
          <a:xfrm>
            <a:off x="551936" y="672584"/>
            <a:ext cx="3249159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 anchor="ctr" anchorCtr="1">
            <a:spAutoFit/>
          </a:bodyPr>
          <a:lstStyle/>
          <a:p>
            <a:r>
              <a:rPr lang="nb-NO" b="1" smtClean="0">
                <a:solidFill>
                  <a:schemeClr val="accent1">
                    <a:lumMod val="50000"/>
                  </a:schemeClr>
                </a:solidFill>
              </a:rPr>
              <a:t>Skrivetilgang til aktuell kalender</a:t>
            </a:r>
            <a:endParaRPr lang="nb-NO" b="1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19" name="Gruppe 18"/>
          <p:cNvGrpSpPr/>
          <p:nvPr/>
        </p:nvGrpSpPr>
        <p:grpSpPr>
          <a:xfrm>
            <a:off x="3277973" y="1776499"/>
            <a:ext cx="8638159" cy="1497553"/>
            <a:chOff x="3277973" y="1776499"/>
            <a:chExt cx="8638159" cy="1497553"/>
          </a:xfrm>
        </p:grpSpPr>
        <p:pic>
          <p:nvPicPr>
            <p:cNvPr id="2" name="Bild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277973" y="1776499"/>
              <a:ext cx="8638159" cy="1497553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  <p:sp>
          <p:nvSpPr>
            <p:cNvPr id="12" name="Rektangel 11"/>
            <p:cNvSpPr/>
            <p:nvPr/>
          </p:nvSpPr>
          <p:spPr>
            <a:xfrm>
              <a:off x="3401798" y="2455094"/>
              <a:ext cx="4303928" cy="621481"/>
            </a:xfrm>
            <a:prstGeom prst="rect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8" name="Rektangel 17"/>
            <p:cNvSpPr/>
            <p:nvPr/>
          </p:nvSpPr>
          <p:spPr>
            <a:xfrm>
              <a:off x="7128883" y="2718209"/>
              <a:ext cx="438151" cy="248616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20" name="TekstSylinder 19"/>
          <p:cNvSpPr txBox="1"/>
          <p:nvPr/>
        </p:nvSpPr>
        <p:spPr>
          <a:xfrm>
            <a:off x="6827197" y="26451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smtClean="0"/>
              <a:t>1</a:t>
            </a:r>
            <a:endParaRPr lang="nb-NO" b="1"/>
          </a:p>
        </p:txBody>
      </p:sp>
    </p:spTree>
    <p:extLst>
      <p:ext uri="{BB962C8B-B14F-4D97-AF65-F5344CB8AC3E}">
        <p14:creationId xmlns:p14="http://schemas.microsoft.com/office/powerpoint/2010/main" val="1593907889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Bild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2702" y="1204462"/>
            <a:ext cx="8858248" cy="4049280"/>
          </a:xfrm>
          <a:prstGeom prst="rect">
            <a:avLst/>
          </a:prstGeom>
        </p:spPr>
      </p:pic>
      <p:sp>
        <p:nvSpPr>
          <p:cNvPr id="6" name="TekstSylinder 5"/>
          <p:cNvSpPr txBox="1"/>
          <p:nvPr/>
        </p:nvSpPr>
        <p:spPr>
          <a:xfrm>
            <a:off x="135538" y="1204462"/>
            <a:ext cx="182056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nb-NO" sz="1400" smtClean="0"/>
              <a:t>Hver aktivitet gis en tittel og ansvarsperson</a:t>
            </a:r>
          </a:p>
          <a:p>
            <a:pPr marL="342900" indent="-342900">
              <a:buAutoNum type="arabicPeriod"/>
            </a:pPr>
            <a:endParaRPr lang="nb-NO" sz="1400" smtClean="0"/>
          </a:p>
          <a:p>
            <a:pPr marL="342900" indent="-342900">
              <a:buAutoNum type="arabicPeriod"/>
            </a:pPr>
            <a:r>
              <a:rPr lang="nb-NO" sz="1400" smtClean="0"/>
              <a:t>Aktiviteten beskrives, og det kan refereres f.eks. til aktuelle styrende dokumenter</a:t>
            </a:r>
          </a:p>
          <a:p>
            <a:pPr marL="342900" indent="-342900">
              <a:buAutoNum type="arabicPeriod"/>
            </a:pPr>
            <a:endParaRPr lang="nb-NO" sz="1400"/>
          </a:p>
          <a:p>
            <a:pPr marL="342900" indent="-342900">
              <a:buAutoNum type="arabicPeriod"/>
            </a:pPr>
            <a:r>
              <a:rPr lang="nb-NO" sz="1400" smtClean="0"/>
              <a:t>Varsling og evt purring kan defineres for hver aktivitet.</a:t>
            </a:r>
          </a:p>
          <a:p>
            <a:endParaRPr lang="nb-NO" sz="1400"/>
          </a:p>
        </p:txBody>
      </p:sp>
      <p:grpSp>
        <p:nvGrpSpPr>
          <p:cNvPr id="8" name="Gruppe 7"/>
          <p:cNvGrpSpPr/>
          <p:nvPr/>
        </p:nvGrpSpPr>
        <p:grpSpPr>
          <a:xfrm>
            <a:off x="2533650" y="1204462"/>
            <a:ext cx="8858249" cy="4197538"/>
            <a:chOff x="2533650" y="1204462"/>
            <a:chExt cx="8858249" cy="4197538"/>
          </a:xfrm>
        </p:grpSpPr>
        <p:sp>
          <p:nvSpPr>
            <p:cNvPr id="7" name="Rektangel 6"/>
            <p:cNvSpPr/>
            <p:nvPr/>
          </p:nvSpPr>
          <p:spPr>
            <a:xfrm>
              <a:off x="2533651" y="1204462"/>
              <a:ext cx="8858248" cy="815731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" name="Rektangel 8"/>
            <p:cNvSpPr/>
            <p:nvPr/>
          </p:nvSpPr>
          <p:spPr>
            <a:xfrm>
              <a:off x="2533650" y="2076455"/>
              <a:ext cx="3624264" cy="3325545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" name="Rektangel 9"/>
            <p:cNvSpPr/>
            <p:nvPr/>
          </p:nvSpPr>
          <p:spPr>
            <a:xfrm>
              <a:off x="6260949" y="2074745"/>
              <a:ext cx="5130949" cy="3327255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11" name="TekstSylinder 10"/>
          <p:cNvSpPr txBox="1"/>
          <p:nvPr/>
        </p:nvSpPr>
        <p:spPr>
          <a:xfrm>
            <a:off x="2212914" y="141463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smtClean="0"/>
              <a:t>1</a:t>
            </a:r>
            <a:endParaRPr lang="nb-NO" b="1"/>
          </a:p>
        </p:txBody>
      </p:sp>
      <p:sp>
        <p:nvSpPr>
          <p:cNvPr id="12" name="TekstSylinder 11"/>
          <p:cNvSpPr txBox="1"/>
          <p:nvPr/>
        </p:nvSpPr>
        <p:spPr>
          <a:xfrm>
            <a:off x="2212914" y="2391465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/>
              <a:t>2</a:t>
            </a:r>
          </a:p>
        </p:txBody>
      </p:sp>
      <p:sp>
        <p:nvSpPr>
          <p:cNvPr id="13" name="TekstSylinder 12"/>
          <p:cNvSpPr txBox="1"/>
          <p:nvPr/>
        </p:nvSpPr>
        <p:spPr>
          <a:xfrm>
            <a:off x="8826423" y="2576131"/>
            <a:ext cx="293249" cy="365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/>
              <a:t>3</a:t>
            </a:r>
          </a:p>
        </p:txBody>
      </p:sp>
      <p:sp>
        <p:nvSpPr>
          <p:cNvPr id="16" name="TekstSylinder 15"/>
          <p:cNvSpPr txBox="1"/>
          <p:nvPr/>
        </p:nvSpPr>
        <p:spPr>
          <a:xfrm>
            <a:off x="551936" y="686872"/>
            <a:ext cx="2796150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 anchor="ctr" anchorCtr="1">
            <a:spAutoFit/>
          </a:bodyPr>
          <a:lstStyle/>
          <a:p>
            <a:r>
              <a:rPr lang="nb-NO" b="1" smtClean="0">
                <a:solidFill>
                  <a:schemeClr val="accent1">
                    <a:lumMod val="50000"/>
                  </a:schemeClr>
                </a:solidFill>
              </a:rPr>
              <a:t>Registrere aktiviteter, forts.</a:t>
            </a:r>
            <a:endParaRPr lang="nb-NO" b="1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416929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Plassholder for lysbildenumm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19F895D-4D75-4B51-A145-2BBC4BD80702}" type="slidenum">
              <a:rPr lang="nb-NO" smtClean="0"/>
              <a:t>7</a:t>
            </a:fld>
            <a:endParaRPr lang="nb-NO"/>
          </a:p>
        </p:txBody>
      </p:sp>
      <p:sp>
        <p:nvSpPr>
          <p:cNvPr id="6" name="TekstSylinder 5"/>
          <p:cNvSpPr txBox="1"/>
          <p:nvPr/>
        </p:nvSpPr>
        <p:spPr>
          <a:xfrm>
            <a:off x="551936" y="1351006"/>
            <a:ext cx="182056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smtClean="0"/>
              <a:t>Du får oversikt over årskalendere ved å benytte menyen på inngangsbildet i Kvalitetsprotalen.</a:t>
            </a:r>
          </a:p>
          <a:p>
            <a:endParaRPr lang="nb-NO" sz="1400"/>
          </a:p>
          <a:p>
            <a:endParaRPr lang="nb-NO" sz="1400" smtClean="0"/>
          </a:p>
          <a:p>
            <a:endParaRPr lang="nb-NO" sz="1400"/>
          </a:p>
        </p:txBody>
      </p:sp>
      <p:sp>
        <p:nvSpPr>
          <p:cNvPr id="8" name="TekstSylinder 7"/>
          <p:cNvSpPr txBox="1"/>
          <p:nvPr/>
        </p:nvSpPr>
        <p:spPr>
          <a:xfrm>
            <a:off x="551936" y="672584"/>
            <a:ext cx="1757982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 anchor="ctr" anchorCtr="1">
            <a:spAutoFit/>
          </a:bodyPr>
          <a:lstStyle/>
          <a:p>
            <a:r>
              <a:rPr lang="nb-NO" b="1" smtClean="0">
                <a:solidFill>
                  <a:schemeClr val="accent1">
                    <a:lumMod val="50000"/>
                  </a:schemeClr>
                </a:solidFill>
              </a:rPr>
              <a:t>Vise årskalender</a:t>
            </a:r>
            <a:endParaRPr lang="nb-NO" b="1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9" name="Gruppe 8"/>
          <p:cNvGrpSpPr/>
          <p:nvPr/>
        </p:nvGrpSpPr>
        <p:grpSpPr>
          <a:xfrm>
            <a:off x="2372498" y="1351006"/>
            <a:ext cx="9504607" cy="3393163"/>
            <a:chOff x="2472514" y="1235987"/>
            <a:chExt cx="9504607" cy="3393163"/>
          </a:xfrm>
        </p:grpSpPr>
        <p:pic>
          <p:nvPicPr>
            <p:cNvPr id="10" name="Bilde 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72514" y="1235987"/>
              <a:ext cx="9504607" cy="3393163"/>
            </a:xfrm>
            <a:prstGeom prst="rect">
              <a:avLst/>
            </a:prstGeom>
          </p:spPr>
        </p:pic>
        <p:sp>
          <p:nvSpPr>
            <p:cNvPr id="11" name="Rektangel 10"/>
            <p:cNvSpPr/>
            <p:nvPr/>
          </p:nvSpPr>
          <p:spPr>
            <a:xfrm>
              <a:off x="2577005" y="2500304"/>
              <a:ext cx="2137870" cy="342900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608195564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Plassholder for lysbildenumm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19F895D-4D75-4B51-A145-2BBC4BD80702}" type="slidenum">
              <a:rPr lang="nb-NO" smtClean="0"/>
              <a:t>8</a:t>
            </a:fld>
            <a:endParaRPr lang="nb-NO"/>
          </a:p>
        </p:txBody>
      </p:sp>
      <p:sp>
        <p:nvSpPr>
          <p:cNvPr id="6" name="TekstSylinder 5"/>
          <p:cNvSpPr txBox="1"/>
          <p:nvPr/>
        </p:nvSpPr>
        <p:spPr>
          <a:xfrm>
            <a:off x="224485" y="461506"/>
            <a:ext cx="182056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nb-NO" sz="1400" smtClean="0"/>
              <a:t>Planens plassering fremkommer i vinduet. Ved å klikke på «huset» kan man velge annet org. nivå.</a:t>
            </a:r>
          </a:p>
          <a:p>
            <a:pPr marL="342900" indent="-342900">
              <a:buAutoNum type="arabicPeriod"/>
            </a:pPr>
            <a:endParaRPr lang="nb-NO" sz="1400" smtClean="0"/>
          </a:p>
          <a:p>
            <a:pPr marL="342900" indent="-342900">
              <a:buAutoNum type="arabicPeriod"/>
            </a:pPr>
            <a:r>
              <a:rPr lang="nb-NO" sz="1400" smtClean="0"/>
              <a:t>Det er mulig å få opp flere kalendere i samme bilde. Viste kalendere kan slås sammen om ønskelig.</a:t>
            </a:r>
          </a:p>
          <a:p>
            <a:pPr marL="342900" indent="-342900">
              <a:buAutoNum type="arabicPeriod"/>
            </a:pPr>
            <a:endParaRPr lang="nb-NO" sz="1400"/>
          </a:p>
          <a:p>
            <a:pPr marL="342900" indent="-342900">
              <a:buAutoNum type="arabicPeriod"/>
            </a:pPr>
            <a:r>
              <a:rPr lang="nb-NO" sz="1400" smtClean="0"/>
              <a:t>Man kan redigere, gå til årshjulet og evt fjerne kalenderen fra visningen.</a:t>
            </a:r>
          </a:p>
          <a:p>
            <a:pPr marL="342900" indent="-342900">
              <a:buAutoNum type="arabicPeriod"/>
            </a:pPr>
            <a:endParaRPr lang="nb-NO" sz="1400"/>
          </a:p>
          <a:p>
            <a:pPr marL="342900" indent="-342900">
              <a:buAutoNum type="arabicPeriod"/>
            </a:pPr>
            <a:r>
              <a:rPr lang="nb-NO" sz="1400" smtClean="0"/>
              <a:t>Relaterte dokumenter er tilgjengelige fra kalendevisningen</a:t>
            </a:r>
          </a:p>
          <a:p>
            <a:pPr marL="342900" indent="-342900">
              <a:buAutoNum type="arabicPeriod"/>
            </a:pPr>
            <a:endParaRPr lang="nb-NO" sz="1400" smtClean="0"/>
          </a:p>
          <a:p>
            <a:endParaRPr lang="nb-NO" sz="1400"/>
          </a:p>
        </p:txBody>
      </p:sp>
      <p:grpSp>
        <p:nvGrpSpPr>
          <p:cNvPr id="8" name="Gruppe 7"/>
          <p:cNvGrpSpPr/>
          <p:nvPr/>
        </p:nvGrpSpPr>
        <p:grpSpPr>
          <a:xfrm>
            <a:off x="2161965" y="894994"/>
            <a:ext cx="9974310" cy="3576994"/>
            <a:chOff x="2376285" y="894994"/>
            <a:chExt cx="9974310" cy="3576994"/>
          </a:xfrm>
        </p:grpSpPr>
        <p:pic>
          <p:nvPicPr>
            <p:cNvPr id="4" name="Bild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376285" y="894994"/>
              <a:ext cx="9974310" cy="3576994"/>
            </a:xfrm>
            <a:prstGeom prst="rect">
              <a:avLst/>
            </a:prstGeom>
          </p:spPr>
        </p:pic>
        <p:sp>
          <p:nvSpPr>
            <p:cNvPr id="13" name="Rektangel 12"/>
            <p:cNvSpPr/>
            <p:nvPr/>
          </p:nvSpPr>
          <p:spPr>
            <a:xfrm>
              <a:off x="8445840" y="3094077"/>
              <a:ext cx="412408" cy="323611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" name="Rektangel 6"/>
            <p:cNvSpPr/>
            <p:nvPr/>
          </p:nvSpPr>
          <p:spPr>
            <a:xfrm>
              <a:off x="5145409" y="1643063"/>
              <a:ext cx="1114424" cy="300038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" name="Rektangel 8"/>
            <p:cNvSpPr/>
            <p:nvPr/>
          </p:nvSpPr>
          <p:spPr>
            <a:xfrm>
              <a:off x="11569288" y="1885948"/>
              <a:ext cx="705609" cy="500065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" name="TekstSylinder 9"/>
            <p:cNvSpPr txBox="1"/>
            <p:nvPr/>
          </p:nvSpPr>
          <p:spPr>
            <a:xfrm>
              <a:off x="4761884" y="160841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b="1" smtClean="0"/>
                <a:t>1</a:t>
              </a:r>
              <a:endParaRPr lang="nb-NO" b="1"/>
            </a:p>
          </p:txBody>
        </p:sp>
        <p:sp>
          <p:nvSpPr>
            <p:cNvPr id="11" name="TekstSylinder 10"/>
            <p:cNvSpPr txBox="1"/>
            <p:nvPr/>
          </p:nvSpPr>
          <p:spPr>
            <a:xfrm>
              <a:off x="11342484" y="1594128"/>
              <a:ext cx="3016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b="1"/>
                <a:t>2</a:t>
              </a:r>
            </a:p>
          </p:txBody>
        </p:sp>
        <p:sp>
          <p:nvSpPr>
            <p:cNvPr id="12" name="Rektangel 11"/>
            <p:cNvSpPr/>
            <p:nvPr/>
          </p:nvSpPr>
          <p:spPr>
            <a:xfrm>
              <a:off x="7904840" y="1992035"/>
              <a:ext cx="881973" cy="222528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4" name="TekstSylinder 13"/>
            <p:cNvSpPr txBox="1"/>
            <p:nvPr/>
          </p:nvSpPr>
          <p:spPr>
            <a:xfrm>
              <a:off x="8144154" y="162270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b="1" smtClean="0"/>
                <a:t>3</a:t>
              </a:r>
              <a:endParaRPr lang="nb-NO" b="1"/>
            </a:p>
          </p:txBody>
        </p:sp>
        <p:sp>
          <p:nvSpPr>
            <p:cNvPr id="15" name="TekstSylinder 14"/>
            <p:cNvSpPr txBox="1"/>
            <p:nvPr/>
          </p:nvSpPr>
          <p:spPr>
            <a:xfrm>
              <a:off x="8181731" y="307121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b="1" smtClean="0"/>
                <a:t>4</a:t>
              </a:r>
              <a:endParaRPr lang="nb-NO" b="1"/>
            </a:p>
          </p:txBody>
        </p:sp>
      </p:grpSp>
    </p:spTree>
    <p:extLst>
      <p:ext uri="{BB962C8B-B14F-4D97-AF65-F5344CB8AC3E}">
        <p14:creationId xmlns:p14="http://schemas.microsoft.com/office/powerpoint/2010/main" val="900332641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Plassholder for lysbildenumm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19F895D-4D75-4B51-A145-2BBC4BD80702}" type="slidenum">
              <a:rPr lang="nb-NO" smtClean="0"/>
              <a:t>9</a:t>
            </a:fld>
            <a:endParaRPr lang="nb-NO"/>
          </a:p>
        </p:txBody>
      </p:sp>
      <p:sp>
        <p:nvSpPr>
          <p:cNvPr id="6" name="TekstSylinder 5"/>
          <p:cNvSpPr txBox="1"/>
          <p:nvPr/>
        </p:nvSpPr>
        <p:spPr>
          <a:xfrm>
            <a:off x="551936" y="1608190"/>
            <a:ext cx="182056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err="1" smtClean="0"/>
              <a:t>Årshjulet hentes opp ved å benytte menyen på inngangsbildet i Kvalitetsprotalen.</a:t>
            </a:r>
          </a:p>
          <a:p>
            <a:endParaRPr lang="nb-NO" sz="1400"/>
          </a:p>
          <a:p>
            <a:endParaRPr lang="nb-NO" sz="1400" smtClean="0"/>
          </a:p>
          <a:p>
            <a:endParaRPr lang="nb-NO" sz="1400"/>
          </a:p>
        </p:txBody>
      </p:sp>
      <p:sp>
        <p:nvSpPr>
          <p:cNvPr id="8" name="TekstSylinder 7"/>
          <p:cNvSpPr txBox="1"/>
          <p:nvPr/>
        </p:nvSpPr>
        <p:spPr>
          <a:xfrm>
            <a:off x="551936" y="672584"/>
            <a:ext cx="1283108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 anchor="ctr" anchorCtr="1">
            <a:spAutoFit/>
          </a:bodyPr>
          <a:lstStyle/>
          <a:p>
            <a:r>
              <a:rPr lang="nb-NO" b="1" smtClean="0">
                <a:solidFill>
                  <a:schemeClr val="accent1">
                    <a:lumMod val="50000"/>
                  </a:schemeClr>
                </a:solidFill>
              </a:rPr>
              <a:t>Vise årshjul</a:t>
            </a:r>
            <a:endParaRPr lang="nb-NO" b="1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9" name="Gruppe 8"/>
          <p:cNvGrpSpPr/>
          <p:nvPr/>
        </p:nvGrpSpPr>
        <p:grpSpPr>
          <a:xfrm>
            <a:off x="2372498" y="1351006"/>
            <a:ext cx="9504607" cy="3393163"/>
            <a:chOff x="2472514" y="1235987"/>
            <a:chExt cx="9504607" cy="3393163"/>
          </a:xfrm>
        </p:grpSpPr>
        <p:pic>
          <p:nvPicPr>
            <p:cNvPr id="12" name="Bilde 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72514" y="1235987"/>
              <a:ext cx="9504607" cy="3393163"/>
            </a:xfrm>
            <a:prstGeom prst="rect">
              <a:avLst/>
            </a:prstGeom>
          </p:spPr>
        </p:pic>
        <p:sp>
          <p:nvSpPr>
            <p:cNvPr id="13" name="Rektangel 12"/>
            <p:cNvSpPr/>
            <p:nvPr/>
          </p:nvSpPr>
          <p:spPr>
            <a:xfrm>
              <a:off x="2577005" y="2728912"/>
              <a:ext cx="2137870" cy="342900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3753141785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SSHF frisk 16,9">
  <a:themeElements>
    <a:clrScheme name="SSHF Profil_frisk v2019">
      <a:dk1>
        <a:srgbClr val="000000"/>
      </a:dk1>
      <a:lt1>
        <a:srgbClr val="FFFFFF"/>
      </a:lt1>
      <a:dk2>
        <a:srgbClr val="004A93"/>
      </a:dk2>
      <a:lt2>
        <a:srgbClr val="ABB7B2"/>
      </a:lt2>
      <a:accent1>
        <a:srgbClr val="7AB2E1"/>
      </a:accent1>
      <a:accent2>
        <a:srgbClr val="9F579E"/>
      </a:accent2>
      <a:accent3>
        <a:srgbClr val="AFCA0B"/>
      </a:accent3>
      <a:accent4>
        <a:srgbClr val="2CB5B5"/>
      </a:accent4>
      <a:accent5>
        <a:srgbClr val="ED7004"/>
      </a:accent5>
      <a:accent6>
        <a:srgbClr val="FFCE00"/>
      </a:accent6>
      <a:hlink>
        <a:srgbClr val="2492FF"/>
      </a:hlink>
      <a:folHlink>
        <a:srgbClr val="6BBA93"/>
      </a:folHlink>
    </a:clrScheme>
    <a:fontScheme name="SSHF_Calibri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Presentasjon4" id="{E1FE089B-A675-4550-90AD-56F4E997F89E}" vid="{44FD48A6-E9B3-4665-AE37-1186AD658C07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SSHF Turkis">
  <a:themeElements>
    <a:clrScheme name="SSHF Profil_frisk v2019">
      <a:dk1>
        <a:srgbClr val="000000"/>
      </a:dk1>
      <a:lt1>
        <a:srgbClr val="FFFFFF"/>
      </a:lt1>
      <a:dk2>
        <a:srgbClr val="004A93"/>
      </a:dk2>
      <a:lt2>
        <a:srgbClr val="ABB7B2"/>
      </a:lt2>
      <a:accent1>
        <a:srgbClr val="7AB2E1"/>
      </a:accent1>
      <a:accent2>
        <a:srgbClr val="9F579E"/>
      </a:accent2>
      <a:accent3>
        <a:srgbClr val="AFCA0B"/>
      </a:accent3>
      <a:accent4>
        <a:srgbClr val="2CB5B5"/>
      </a:accent4>
      <a:accent5>
        <a:srgbClr val="ED7004"/>
      </a:accent5>
      <a:accent6>
        <a:srgbClr val="FFCE00"/>
      </a:accent6>
      <a:hlink>
        <a:srgbClr val="2492FF"/>
      </a:hlink>
      <a:folHlink>
        <a:srgbClr val="6BBA93"/>
      </a:folHlink>
    </a:clrScheme>
    <a:fontScheme name="SSHF_Calibri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Lst>
    <a:ext uri="{05A4C25C-085E-4340-85A3-A5531E510DB2}">
      <thm15:themeFamily xmlns:thm15="http://schemas.microsoft.com/office/thememl/2012/main" name="Presentasjon4" id="{E1FE089B-A675-4550-90AD-56F4E997F89E}" vid="{B27EA4E7-B233-4D39-8EA0-8322B2DA99F1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SSHF lilla">
  <a:themeElements>
    <a:clrScheme name="SSHF Profil_frisk v2019">
      <a:dk1>
        <a:srgbClr val="000000"/>
      </a:dk1>
      <a:lt1>
        <a:srgbClr val="FFFFFF"/>
      </a:lt1>
      <a:dk2>
        <a:srgbClr val="004A93"/>
      </a:dk2>
      <a:lt2>
        <a:srgbClr val="ABB7B2"/>
      </a:lt2>
      <a:accent1>
        <a:srgbClr val="7AB2E1"/>
      </a:accent1>
      <a:accent2>
        <a:srgbClr val="9F579E"/>
      </a:accent2>
      <a:accent3>
        <a:srgbClr val="AFCA0B"/>
      </a:accent3>
      <a:accent4>
        <a:srgbClr val="2CB5B5"/>
      </a:accent4>
      <a:accent5>
        <a:srgbClr val="ED7004"/>
      </a:accent5>
      <a:accent6>
        <a:srgbClr val="FFCE00"/>
      </a:accent6>
      <a:hlink>
        <a:srgbClr val="2492FF"/>
      </a:hlink>
      <a:folHlink>
        <a:srgbClr val="6BBA93"/>
      </a:folHlink>
    </a:clrScheme>
    <a:fontScheme name="SSHF_Calibri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Lst>
    <a:ext uri="{05A4C25C-085E-4340-85A3-A5531E510DB2}">
      <thm15:themeFamily xmlns:thm15="http://schemas.microsoft.com/office/thememl/2012/main" name="Presentasjon4" id="{E1FE089B-A675-4550-90AD-56F4E997F89E}" vid="{D19AF160-9457-4AD4-BC17-C767AA9D4303}"/>
    </a:ext>
  </a:extLst>
</a:theme>
</file>

<file path=ppt/theme/theme4.xml><?xml version="1.0" encoding="utf-8"?>
<a:theme xmlns:r="http://schemas.openxmlformats.org/officeDocument/2006/relationships" xmlns:a="http://schemas.openxmlformats.org/drawingml/2006/main" name="SSHF logo mørkeblå">
  <a:themeElements>
    <a:clrScheme name="SSHF Profil_frisk v2019">
      <a:dk1>
        <a:srgbClr val="000000"/>
      </a:dk1>
      <a:lt1>
        <a:srgbClr val="FFFFFF"/>
      </a:lt1>
      <a:dk2>
        <a:srgbClr val="004A93"/>
      </a:dk2>
      <a:lt2>
        <a:srgbClr val="ABB7B2"/>
      </a:lt2>
      <a:accent1>
        <a:srgbClr val="7AB2E1"/>
      </a:accent1>
      <a:accent2>
        <a:srgbClr val="9F579E"/>
      </a:accent2>
      <a:accent3>
        <a:srgbClr val="AFCA0B"/>
      </a:accent3>
      <a:accent4>
        <a:srgbClr val="2CB5B5"/>
      </a:accent4>
      <a:accent5>
        <a:srgbClr val="ED7004"/>
      </a:accent5>
      <a:accent6>
        <a:srgbClr val="FFCE00"/>
      </a:accent6>
      <a:hlink>
        <a:srgbClr val="2492FF"/>
      </a:hlink>
      <a:folHlink>
        <a:srgbClr val="6BBA93"/>
      </a:folHlink>
    </a:clrScheme>
    <a:fontScheme name="SSHF_Calibri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Lst>
    <a:ext uri="{05A4C25C-085E-4340-85A3-A5531E510DB2}">
      <thm15:themeFamily xmlns:thm15="http://schemas.microsoft.com/office/thememl/2012/main" name="Presentasjon4" id="{E1FE089B-A675-4550-90AD-56F4E997F89E}" vid="{6D5D5A90-15A1-4DB1-8490-B49BC6E19C90}"/>
    </a:ext>
  </a:extLst>
</a:theme>
</file>

<file path=ppt/theme/theme5.xml><?xml version="1.0" encoding="utf-8"?>
<a:theme xmlns:r="http://schemas.openxmlformats.org/officeDocument/2006/relationships" xmlns:a="http://schemas.openxmlformats.org/drawingml/2006/main" name="SSHF hvit">
  <a:themeElements>
    <a:clrScheme name="SSHF Profil_frisk v2019">
      <a:dk1>
        <a:srgbClr val="000000"/>
      </a:dk1>
      <a:lt1>
        <a:srgbClr val="FFFFFF"/>
      </a:lt1>
      <a:dk2>
        <a:srgbClr val="004A93"/>
      </a:dk2>
      <a:lt2>
        <a:srgbClr val="ABB7B2"/>
      </a:lt2>
      <a:accent1>
        <a:srgbClr val="7AB2E1"/>
      </a:accent1>
      <a:accent2>
        <a:srgbClr val="9F579E"/>
      </a:accent2>
      <a:accent3>
        <a:srgbClr val="AFCA0B"/>
      </a:accent3>
      <a:accent4>
        <a:srgbClr val="2CB5B5"/>
      </a:accent4>
      <a:accent5>
        <a:srgbClr val="ED7004"/>
      </a:accent5>
      <a:accent6>
        <a:srgbClr val="FFCE00"/>
      </a:accent6>
      <a:hlink>
        <a:srgbClr val="2492FF"/>
      </a:hlink>
      <a:folHlink>
        <a:srgbClr val="6BBA93"/>
      </a:folHlink>
    </a:clrScheme>
    <a:fontScheme name="SSHF_Calibri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Lst>
    <a:ext uri="{05A4C25C-085E-4340-85A3-A5531E510DB2}">
      <thm15:themeFamily xmlns:thm15="http://schemas.microsoft.com/office/thememl/2012/main" name="Presentasjon4" id="{E1FE089B-A675-4550-90AD-56F4E997F89E}" vid="{90B126F2-8544-4318-A01D-BA0BAE2369DA}"/>
    </a:ext>
  </a:extLst>
</a:theme>
</file>

<file path=ppt/theme/theme6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Template>SSHF bredskjerm 16,9</Template>
  <Company>Helse Sør-Øst</Company>
  <PresentationFormat>Widescreen</PresentationFormat>
  <Paragraphs>65</Paragraphs>
  <Slides>11</Slides>
  <Notes>0</Notes>
  <TotalTime>618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baseType="lpstr" size="15">
      <vt:lpstr>Arial</vt:lpstr>
      <vt:lpstr>Calibri</vt:lpstr>
      <vt:lpstr>Calibri Light</vt:lpstr>
      <vt:lpstr>SSHF frisk 16,9</vt:lpstr>
      <vt:lpstr>Årskalender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Brukerveiledning</dc:title>
  <dc:creator>Per Gunnar Waldal</dc:creator>
  <dc:description>EK_Avdeling¤2#4¤2# ¤3#EK_Avsnitt¤2#4¤2# ¤3#EK_Bedriftsnavn¤2#1¤2#Sørlandet sykehus HF¤3#EK_GjelderFra¤2#0¤2#02.03.2023¤3#EK_KlGjelderFra¤2#0¤2#¤3#EK_Opprettet¤2#0¤2#25.09.2020¤3#EK_Utgitt¤2#0¤2#25.09.2020¤3#EK_IBrukDato¤2#0¤2#02.03.2023¤3#EK_DokumentID¤2#0¤2#D51556¤3#EK_DokTittel¤2#0¤2#Årskalender - brukerveiledning¤3#EK_DokType¤2#0¤2#Brukerveiledning¤3#EK_DocLvlShort¤2#0¤2# ¤3#EK_DocLevel¤2#0¤2# ¤3#EK_EksRef¤2#2¤2# 0	¤3#EK_Erstatter¤2#0¤2#0.09¤3#EK_ErstatterD¤2#0¤2#06.12.2022¤3#EK_Signatur¤2#0¤2#&lt;ikke styrt&gt;¤3#EK_Verifisert¤2#0¤2# ¤3#EK_Hørt¤2#0¤2# ¤3#EK_AuditReview¤2#2¤2# ¤3#EK_AuditApprove¤2#2¤2# ¤3#EK_Gradering¤2#0¤2#Åpen¤3#EK_Gradnr¤2#4¤2#0¤3#EK_Kapittel¤2#4¤2# ¤3#EK_Referanse¤2#2¤2# 1	I.1.3.11-10	Hvordan utarbeide rapporter i Kvalitetsportalen	50736	dok50736.pptx	¤1#¤3#EK_RefNr¤2#0¤2#I.1.3.11-8¤3#EK_Revisjon¤2#0¤2#-¤3#EK_Ansvarlig¤2#0¤2#Per Gunnar Waldal¤3#EK_SkrevetAv¤2#0¤2# ¤3#EK_DokAnsvNavn¤2#0¤2# ¤3#EK_UText2¤2#0¤2# ¤3#EK_UText3¤2#0¤2# ¤3#EK_UText4¤2#0¤2# ¤3#EK_Status¤2#0¤2#I bruk¤3#EK_Stikkord¤2#0¤2#¤3#EK_SuperStikkord¤2#0¤2#¤3#EK_Rapport¤2#3¤2#¤3#EK_EKPrintMerke¤2#0¤2#¤3#EK_Watermark¤2#0¤2#¤3#EK_Utgave¤2#0¤2#0.10¤3#EK_Merknad¤2#7¤2#¤3#EK_VerLogg¤2#2¤2#Ver. 0.10 - 02.03.2023|¤1#Ver. 0.09 - 06.12.2022|Forlenget gyldighet til 06.12.2024 uten endringer i dokumentet.¤1#Ver. 0.08 - 21.12.2020|¤1#Ver. 0.07 - 13.11.2020|¤1#Ver. 0.06 - 29.09.2020|¤1#Ver. 0.05 - 28.09.2020|¤1#Ver. 0.04 - 28.09.2020|¤1#Ver. 0.03 - 28.09.2020|¤1#Ver. 0.02 - 28.09.2020|¤1#Ver. 0.01 - 25.09.2020|¤3#EK_RF1¤2#4¤2#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¤3#EK_DL¤2#0¤2#8¤3#EK_GjelderTil¤2#0¤2#02.03.2025¤3#EK_Vedlegg¤2#2¤2# 0	¤3#EK_AvdelingOver¤2#4¤2# ¤3#EK_HRefNr¤2#0¤2# ¤3#EK_HbNavn¤2#0¤2# ¤3#EK_DokRefnr¤2#4¤2#0001010311¤3#EK_Dokendrdato¤2#4¤2#02.03.2023 10:58:54¤3#EK_HbType¤2#4¤2# ¤3#EK_Offisiell¤2#4¤2# ¤3#EK_VedleggRef¤2#4¤2#I.1.3.11-8¤3#EK_Strukt00¤2#5¤2#¤5#I¤5#Foretaksnivå¤5#0¤5#0¤4#.¤5#1¤5#Virksomhetsgrunnlag, ledelse, administrasjon¤5#0¤5#0¤4#.¤5#3¤5#Kvalitets- og risikostyring¤5#0¤5#0¤4#.¤5#11¤5#Brukerveiledninger Kvalitetsportalen¤5#0¤5#0¤4#\¤3#EK_Strukt01¤2#5¤2#¤3#EK_Pub¤2#6¤2#;15;¤3#EKR_DokType¤2#0¤2#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¤3#EKR_Strukt00¤2#5¤2#¤5#I¤5#Foretaksnivå¤5#0¤5#0¤4#.¤5#1¤5#Virksomhetsgrunnlag, ledelse, administrasjon¤5#0¤5#0¤4#.¤5#3¤5#Kvalitets- og risikostyring¤5#0¤5#0¤4#.¤5#11¤5#Brukerveiledninger Kvalitetsportalen¤5#0¤5#0¤4#\¤3#</dc:description>
  <cp:keywords>&lt;dok51556.pptx&gt;&lt;n&gt;ek_type&lt;/n&gt;&lt;v&gt;DOK&lt;/v&gt;&lt;n&gt;khb&lt;/n&gt;&lt;v&gt;UB&lt;/v&gt;&lt;n&gt;beskyttet&lt;/n&gt;&lt;v&gt;nei&lt;/v&gt;&lt;/dok51556.pptx&gt;</cp:keywords>
  <cp:lastModifiedBy>Per Gunnar Waldal</cp:lastModifiedBy>
  <cp:revision>117</cp:revision>
  <dcterms:created xsi:type="dcterms:W3CDTF">2020-03-18T13:44:53Z</dcterms:created>
  <dcterms:modified xsi:type="dcterms:W3CDTF">2024-09-23T07:18:03Z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-1</vt:lpwstr>
  </property>
</Properties>
</file>