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emf" ContentType="image/x-emf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2.5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61" r:id="rId2"/>
  </p:sldIdLst>
  <p:sldSz cx="12192000" cy="6858000"/>
  <p:notesSz cx="6858000" cy="9144000"/>
  <p:custDataLst>
    <p:tags r:id="rId3"/>
  </p:custData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36" d="100"/>
          <a:sy n="36" d="100"/>
        </p:scale>
        <p:origin x="29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2" Type="http://schemas.openxmlformats.org/officeDocument/2006/relationships/slide" Target="slides/slide1.xml" /><Relationship Id="rId3" Type="http://schemas.openxmlformats.org/officeDocument/2006/relationships/tags" Target="tags/tag1.xml" /><Relationship Id="rId4" Type="http://schemas.openxmlformats.org/officeDocument/2006/relationships/presProps" Target="presProps.xml" /><Relationship Id="rId5" Type="http://schemas.openxmlformats.org/officeDocument/2006/relationships/viewProps" Target="viewProps.xml" /><Relationship Id="rId6" Type="http://schemas.openxmlformats.org/officeDocument/2006/relationships/theme" Target="theme/theme1.xml" /><Relationship Id="rId7" Type="http://schemas.openxmlformats.org/officeDocument/2006/relationships/tableStyles" Target="tableStyles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7F7D6-97D2-4B6E-8BEF-E88F9B874D89}" type="datetimeFigureOut">
              <a:rPr lang="nb-NO" smtClean="0"/>
              <a:t>16.02.2023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4782-F411-4691-9366-EDDA8D9461B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0089741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7F7D6-97D2-4B6E-8BEF-E88F9B874D89}" type="datetimeFigureOut">
              <a:rPr lang="nb-NO" smtClean="0"/>
              <a:t>16.02.2023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4782-F411-4691-9366-EDDA8D9461B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5296715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7F7D6-97D2-4B6E-8BEF-E88F9B874D89}" type="datetimeFigureOut">
              <a:rPr lang="nb-NO" smtClean="0"/>
              <a:t>16.02.2023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4782-F411-4691-9366-EDDA8D9461B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0344052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7F7D6-97D2-4B6E-8BEF-E88F9B874D89}" type="datetimeFigureOut">
              <a:rPr lang="nb-NO" smtClean="0"/>
              <a:t>16.02.2023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4782-F411-4691-9366-EDDA8D9461B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9259395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7F7D6-97D2-4B6E-8BEF-E88F9B874D89}" type="datetimeFigureOut">
              <a:rPr lang="nb-NO" smtClean="0"/>
              <a:t>16.02.2023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4782-F411-4691-9366-EDDA8D9461B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0811909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7F7D6-97D2-4B6E-8BEF-E88F9B874D89}" type="datetimeFigureOut">
              <a:rPr lang="nb-NO" smtClean="0"/>
              <a:t>16.02.2023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4782-F411-4691-9366-EDDA8D9461B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2540750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7F7D6-97D2-4B6E-8BEF-E88F9B874D89}" type="datetimeFigureOut">
              <a:rPr lang="nb-NO" smtClean="0"/>
              <a:t>16.02.2023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4782-F411-4691-9366-EDDA8D9461B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1530054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7F7D6-97D2-4B6E-8BEF-E88F9B874D89}" type="datetimeFigureOut">
              <a:rPr lang="nb-NO" smtClean="0"/>
              <a:t>16.02.2023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4782-F411-4691-9366-EDDA8D9461B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7158376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7F7D6-97D2-4B6E-8BEF-E88F9B874D89}" type="datetimeFigureOut">
              <a:rPr lang="nb-NO" smtClean="0"/>
              <a:t>16.02.2023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4782-F411-4691-9366-EDDA8D9461B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9689788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7F7D6-97D2-4B6E-8BEF-E88F9B874D89}" type="datetimeFigureOut">
              <a:rPr lang="nb-NO" smtClean="0"/>
              <a:t>16.02.2023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4782-F411-4691-9366-EDDA8D9461B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4550824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7F7D6-97D2-4B6E-8BEF-E88F9B874D89}" type="datetimeFigureOut">
              <a:rPr lang="nb-NO" smtClean="0"/>
              <a:t>16.02.2023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4782-F411-4691-9366-EDDA8D9461B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9570772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7F7D6-97D2-4B6E-8BEF-E88F9B874D89}" type="datetimeFigureOut">
              <a:rPr lang="nb-NO" smtClean="0"/>
              <a:t>16.02.2023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54782-F411-4691-9366-EDDA8D9461B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6369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hyperlink" Target="https://www.helsedirektoratet.no/pakkeforlop/hjerneslag" TargetMode="External" /><Relationship Id="rId11" Type="http://schemas.openxmlformats.org/officeDocument/2006/relationships/hyperlink" Target="https://www.helsedirektoratet.no/retningslinjer/hjerneslag" TargetMode="External" /><Relationship Id="rId2" Type="http://schemas.openxmlformats.org/officeDocument/2006/relationships/hyperlink" Target="https://kvalitet.sshf.no/docs/pub/DOK52388.pdf" TargetMode="External" /><Relationship Id="rId3" Type="http://schemas.openxmlformats.org/officeDocument/2006/relationships/hyperlink" Target="https://kvalitet.sshf.no/docs/pub/DOK52389.pdf" TargetMode="External" /><Relationship Id="rId4" Type="http://schemas.openxmlformats.org/officeDocument/2006/relationships/hyperlink" Target="https://kvalitet.sshf.no/docs/pub/DOK52390.pdf" TargetMode="External" /><Relationship Id="rId5" Type="http://schemas.openxmlformats.org/officeDocument/2006/relationships/hyperlink" Target="https://kvalitet.sshf.no/docs/pub/DOK52391.pdf" TargetMode="External" /><Relationship Id="rId6" Type="http://schemas.openxmlformats.org/officeDocument/2006/relationships/hyperlink" Target="https://kvalitet.sshf.no/docs/pub/DOK52392.pdf" TargetMode="External" /><Relationship Id="rId7" Type="http://schemas.openxmlformats.org/officeDocument/2006/relationships/hyperlink" Target="https://kvalitet.sshf.no/docs/pub/DOK52393.pdf" TargetMode="External" /><Relationship Id="rId8" Type="http://schemas.openxmlformats.org/officeDocument/2006/relationships/image" Target="../media/image1.emf" /><Relationship Id="rId9" Type="http://schemas.openxmlformats.org/officeDocument/2006/relationships/image" Target="../media/image2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44500" y="200025"/>
            <a:ext cx="9144000" cy="612775"/>
          </a:xfrm>
        </p:spPr>
        <p:txBody>
          <a:bodyPr>
            <a:normAutofit/>
          </a:bodyPr>
          <a:lstStyle/>
          <a:p>
            <a:pPr algn="l"/>
            <a:r>
              <a:rPr lang="nb-NO" sz="3200" b="1" smtClean="0"/>
              <a:t>Rehabiliteringstilbud for hjerneslagpasienter ved ESR</a:t>
            </a:r>
            <a:endParaRPr lang="nb-NO" sz="3200" b="1"/>
          </a:p>
        </p:txBody>
      </p:sp>
      <p:sp>
        <p:nvSpPr>
          <p:cNvPr id="4" name="Undertittel 2">
            <a:hlinkClick r:id="rId2" tgtFrame="_blank" tooltip="XDF52388 - dok52388.pptx"/>
          </p:cNvPr>
          <p:cNvSpPr txBox="1"/>
          <p:nvPr/>
        </p:nvSpPr>
        <p:spPr>
          <a:xfrm>
            <a:off x="444500" y="1153718"/>
            <a:ext cx="2221068" cy="2464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 smtClean="0"/>
              <a:t>1. Inntak/innkomst</a:t>
            </a:r>
            <a:endParaRPr lang="nb-NO" sz="1200"/>
          </a:p>
        </p:txBody>
      </p:sp>
      <p:sp>
        <p:nvSpPr>
          <p:cNvPr id="17" name="Undertittel 2">
            <a:hlinkClick r:id="rId3" tgtFrame="_blank" tooltip="XDF52389 - dok52389.pptx"/>
          </p:cNvPr>
          <p:cNvSpPr txBox="1"/>
          <p:nvPr/>
        </p:nvSpPr>
        <p:spPr>
          <a:xfrm>
            <a:off x="444500" y="1400175"/>
            <a:ext cx="2221068" cy="2464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/>
              <a:t>2</a:t>
            </a:r>
            <a:r>
              <a:rPr lang="nb-NO" sz="1200" smtClean="0"/>
              <a:t>. Kartlegging</a:t>
            </a:r>
            <a:endParaRPr lang="nb-NO" sz="1200"/>
          </a:p>
        </p:txBody>
      </p:sp>
      <p:sp>
        <p:nvSpPr>
          <p:cNvPr id="18" name="Undertittel 2">
            <a:hlinkClick r:id="rId4" tgtFrame="_blank" tooltip="XDF52390 - dok52390.pptx"/>
          </p:cNvPr>
          <p:cNvSpPr txBox="1"/>
          <p:nvPr/>
        </p:nvSpPr>
        <p:spPr>
          <a:xfrm>
            <a:off x="444500" y="1646632"/>
            <a:ext cx="2221068" cy="2464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/>
              <a:t>3</a:t>
            </a:r>
            <a:r>
              <a:rPr lang="nb-NO" sz="1200" smtClean="0"/>
              <a:t>. Tiltak</a:t>
            </a:r>
            <a:endParaRPr lang="nb-NO" sz="1200"/>
          </a:p>
        </p:txBody>
      </p:sp>
      <p:sp>
        <p:nvSpPr>
          <p:cNvPr id="19" name="Undertittel 2">
            <a:hlinkClick r:id="rId5" tgtFrame="_blank" tooltip="XDF52391 - dok52391.pptx"/>
          </p:cNvPr>
          <p:cNvSpPr txBox="1"/>
          <p:nvPr/>
        </p:nvSpPr>
        <p:spPr>
          <a:xfrm>
            <a:off x="444500" y="1911732"/>
            <a:ext cx="2221068" cy="2464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/>
              <a:t>4</a:t>
            </a:r>
            <a:r>
              <a:rPr lang="nb-NO" sz="1200" smtClean="0"/>
              <a:t>. Utreise/Oppfølging</a:t>
            </a:r>
            <a:endParaRPr lang="nb-NO" sz="1200"/>
          </a:p>
        </p:txBody>
      </p:sp>
      <p:sp>
        <p:nvSpPr>
          <p:cNvPr id="20" name="Undertittel 2">
            <a:hlinkClick r:id="rId6" tgtFrame="_blank" tooltip="XDF52392 - dok52392.pptx"/>
          </p:cNvPr>
          <p:cNvSpPr txBox="1"/>
          <p:nvPr/>
        </p:nvSpPr>
        <p:spPr>
          <a:xfrm>
            <a:off x="444499" y="2188367"/>
            <a:ext cx="2955925" cy="2464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/>
              <a:t>5</a:t>
            </a:r>
            <a:r>
              <a:rPr lang="nb-NO" sz="1200" smtClean="0"/>
              <a:t>. Pasient-/pårørendeinformasjon</a:t>
            </a:r>
            <a:endParaRPr lang="nb-NO" sz="1200"/>
          </a:p>
        </p:txBody>
      </p:sp>
      <p:sp>
        <p:nvSpPr>
          <p:cNvPr id="21" name="Undertittel 2">
            <a:hlinkClick r:id="rId7" tgtFrame="_blank" tooltip="XDF52393 - dok52393.pptx"/>
          </p:cNvPr>
          <p:cNvSpPr txBox="1"/>
          <p:nvPr/>
        </p:nvSpPr>
        <p:spPr>
          <a:xfrm>
            <a:off x="444500" y="2465202"/>
            <a:ext cx="2221068" cy="2464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/>
              <a:t>6</a:t>
            </a:r>
            <a:r>
              <a:rPr lang="nb-NO" sz="1200" smtClean="0"/>
              <a:t>. Andre relevante dokumenter</a:t>
            </a:r>
            <a:endParaRPr lang="nb-NO" sz="1200"/>
          </a:p>
        </p:txBody>
      </p:sp>
      <p:cxnSp>
        <p:nvCxnSpPr>
          <p:cNvPr id="23" name="Rett linje 22"/>
          <p:cNvCxnSpPr/>
          <p:nvPr/>
        </p:nvCxnSpPr>
        <p:spPr>
          <a:xfrm flipH="1">
            <a:off x="3200400" y="1085850"/>
            <a:ext cx="0" cy="5524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uppe 5"/>
          <p:cNvGrpSpPr/>
          <p:nvPr/>
        </p:nvGrpSpPr>
        <p:grpSpPr>
          <a:xfrm>
            <a:off x="3400424" y="1085851"/>
            <a:ext cx="6588000" cy="5309825"/>
            <a:chOff x="3400424" y="1085851"/>
            <a:chExt cx="6588000" cy="5309825"/>
          </a:xfrm>
        </p:grpSpPr>
        <p:pic>
          <p:nvPicPr>
            <p:cNvPr id="2" name="Bilde 1"/>
            <p:cNvPicPr>
              <a:picLocks noChangeAspect="1"/>
            </p:cNvPicPr>
            <p:nvPr/>
          </p:nvPicPr>
          <p:blipFill>
            <a:blip r:embed="rId8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400424" y="1085851"/>
              <a:ext cx="6588000" cy="3982599"/>
            </a:xfrm>
            <a:prstGeom prst="rect">
              <a:avLst/>
            </a:prstGeom>
          </p:spPr>
        </p:pic>
        <p:pic>
          <p:nvPicPr>
            <p:cNvPr id="5" name="Bilde 4"/>
            <p:cNvPicPr>
              <a:picLocks noChangeAspect="1"/>
            </p:cNvPicPr>
            <p:nvPr/>
          </p:nvPicPr>
          <p:blipFill>
            <a:blip r:embed="rId9"/>
            <a:srcRect l="1666" t="21962" r="20714" b="51616"/>
            <a:stretch>
              <a:fillRect/>
            </a:stretch>
          </p:blipFill>
          <p:spPr>
            <a:xfrm>
              <a:off x="3400424" y="4994080"/>
              <a:ext cx="6588000" cy="1401596"/>
            </a:xfrm>
            <a:prstGeom prst="rect">
              <a:avLst/>
            </a:prstGeom>
          </p:spPr>
        </p:pic>
      </p:grpSp>
      <p:sp>
        <p:nvSpPr>
          <p:cNvPr id="13" name="Undertittel 2">
            <a:hlinkClick r:id="rId10" tgtFrame="_blank"/>
          </p:cNvPr>
          <p:cNvSpPr txBox="1"/>
          <p:nvPr/>
        </p:nvSpPr>
        <p:spPr>
          <a:xfrm>
            <a:off x="444498" y="4488182"/>
            <a:ext cx="1860551" cy="2464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 u="sng" smtClean="0"/>
              <a:t>Pakkeforløp hjerneslag</a:t>
            </a:r>
            <a:r>
              <a:rPr lang="nb-NO" sz="1200" smtClean="0"/>
              <a:t> →</a:t>
            </a:r>
            <a:endParaRPr lang="nb-NO" sz="1200" u="sng"/>
          </a:p>
        </p:txBody>
      </p:sp>
      <p:sp>
        <p:nvSpPr>
          <p:cNvPr id="14" name="Undertittel 2">
            <a:hlinkClick r:id="rId11" tgtFrame="_blank"/>
          </p:cNvPr>
          <p:cNvSpPr txBox="1"/>
          <p:nvPr/>
        </p:nvSpPr>
        <p:spPr>
          <a:xfrm>
            <a:off x="444498" y="4848342"/>
            <a:ext cx="2221069" cy="2464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 u="sng" smtClean="0"/>
              <a:t>Nasjonal faglig retningslinje</a:t>
            </a:r>
            <a:r>
              <a:rPr lang="nb-NO" sz="1200" smtClean="0"/>
              <a:t> →</a:t>
            </a:r>
            <a:endParaRPr lang="nb-NO" sz="1200" u="sng"/>
          </a:p>
        </p:txBody>
      </p:sp>
      <p:sp>
        <p:nvSpPr>
          <p:cNvPr id="15" name="Undertittel 2"/>
          <p:cNvSpPr txBox="1"/>
          <p:nvPr/>
        </p:nvSpPr>
        <p:spPr>
          <a:xfrm>
            <a:off x="444498" y="5818106"/>
            <a:ext cx="2451102" cy="86421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900" b="1" smtClean="0"/>
              <a:t>Behandlingsansvarlig lege: </a:t>
            </a:r>
            <a:r>
              <a:rPr lang="nb-NO" sz="900" smtClean="0"/>
              <a:t>Marianne S. Soltveit</a:t>
            </a:r>
          </a:p>
          <a:p>
            <a:pPr algn="l"/>
            <a:r>
              <a:rPr lang="nb-NO" sz="900" b="1" smtClean="0"/>
              <a:t>Kontaktperson/EK-ansvarlig:</a:t>
            </a:r>
            <a:r>
              <a:rPr lang="nb-NO" sz="900" smtClean="0"/>
              <a:t> Vemund Gitlestad</a:t>
            </a:r>
          </a:p>
          <a:p>
            <a:pPr algn="l"/>
            <a:r>
              <a:rPr lang="nb-NO" sz="900" b="1" smtClean="0"/>
              <a:t>Sist revidert: </a:t>
            </a:r>
            <a:r>
              <a:rPr lang="nb-NO" sz="900" smtClean="0"/>
              <a:t>01.01.2021</a:t>
            </a:r>
          </a:p>
          <a:p>
            <a:pPr algn="l"/>
            <a:r>
              <a:rPr lang="nb-NO" sz="900" smtClean="0"/>
              <a:t> </a:t>
            </a:r>
            <a:endParaRPr lang="nb-NO" sz="1100"/>
          </a:p>
        </p:txBody>
      </p:sp>
    </p:spTree>
    <p:extLst>
      <p:ext uri="{BB962C8B-B14F-4D97-AF65-F5344CB8AC3E}">
        <p14:creationId xmlns:p14="http://schemas.microsoft.com/office/powerpoint/2010/main" val="4147079711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7763.0"/>
  <p:tag name="AS_RELEASE_DATE" val="2022.05.14"/>
  <p:tag name="AS_TITLE" val="Aspose.Slides for .NET 4.0 Client Profile"/>
  <p:tag name="AS_VERSION" val="22.5"/>
</p:tagLst>
</file>

<file path=ppt/theme/theme1.xml><?xml version="1.0" encoding="utf-8"?>
<a:theme xmlns:r="http://schemas.openxmlformats.org/officeDocument/2006/relationships"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Helse Sør-Øst</Company>
  <PresentationFormat>Widescreen</PresentationFormat>
  <Paragraphs>13</Paragraphs>
  <Slides>1</Slides>
  <Notes>0</Notes>
  <TotalTime>635</TotalTime>
  <HiddenSlides>0</HiddenSlides>
  <MMClips>0</MMClips>
  <ScaleCrop>0</ScaleCrop>
  <HeadingPairs>
    <vt:vector baseType="variant" size="6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baseType="lpstr" size="5">
      <vt:lpstr>Arial</vt:lpstr>
      <vt:lpstr>Calibri Light</vt:lpstr>
      <vt:lpstr>Calibri</vt:lpstr>
      <vt:lpstr>Office-tema</vt:lpstr>
      <vt:lpstr>PowerPoint Presentation</vt:lpstr>
    </vt:vector>
  </TitlesOfParts>
  <LinksUpToDate>0</LinksUpToDate>
  <SharedDoc>0</SharedDoc>
  <HyperlinksChanged>0</HyperlinksChanged>
  <Application>Aspose.Slides for .NET</Application>
  <AppVersion>22.0500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PowerPoint-presentasjon</dc:title>
  <dc:creator>Vemund Gitlestad</dc:creator>
  <dc:description>EK_Avdeling¤2#4¤2# ¤3#EK_Avsnitt¤2#4¤2# ¤3#EK_Bedriftsnavn¤2#1¤2#Sørlandet sykehus HF¤3#EK_GjelderFra¤2#0¤2#16.02.2023¤3#EK_KlGjelderFra¤2#0¤2#¤3#EK_Opprettet¤2#0¤2#17.12.2020¤3#EK_Utgitt¤2#0¤2#04.01.2021¤3#EK_IBrukDato¤2#0¤2#16.02.2023¤3#EK_DokumentID¤2#0¤2#D52152¤3#EK_DokTittel¤2#0¤2#Portalside - Hjerneslag - Førsteside - ESR, AFR¤3#EK_DokType¤2#0¤2#Generelt dokument¤3#EK_DocLvlShort¤2#0¤2#Nivå 2¤3#EK_DocLevel¤2#0¤2#Avdelingsdokumenter¤3#EK_EksRef¤2#2¤2# 0	¤3#EK_Erstatter¤2#0¤2#0.05¤3#EK_ErstatterD¤2#0¤2#19.03.2021¤3#EK_Signatur¤2#0¤2#&lt;ikke styrt&gt;¤3#EK_Verifisert¤2#0¤2# ¤3#EK_Hørt¤2#0¤2# ¤3#EK_AuditReview¤2#2¤2# ¤3#EK_AuditApprove¤2#2¤2# ¤3#EK_Gradering¤2#0¤2#Åpen¤3#EK_Gradnr¤2#4¤2#0¤3#EK_Kapittel¤2#4¤2# ¤3#EK_Referanse¤2#2¤2# 6	II.SOK.AFR.1.9-10	Portalside - Hjerneslag - Inntak/Innkomst - ESR, AFR	52388	dok52388.pptx	¤1#II.SOK.AFR.1.9-11	Portalside - Hjerneslag - Kartlegging - ESR, AFR	52389	dok52389.pptx	¤1#II.SOK.AFR.1.9-12	Portalside - Hjerneslag - Tiltak - ESR, AFR	52390	dok52390.pptx	¤1#II.SOK.AFR.1.9-13	Portalside - Hjerneslag - Utreise - ESR, AFR	52391	dok52391.pptx	¤1#II.SOK.AFR.1.9-14	Portalside - Hjerneslag - Pasient-/pårørendeinformasjon - ESR, AFR	52392	dok52392.pptx	¤1#II.SOK.AFR.1.9-15	Portalside - Hjerneslag - Andre relevante dokumenter - ESR, AFR	52393	dok52393.pptx	¤1#¤3#EK_RefNr¤2#0¤2#II.SOK.AFR.1.9-9¤3#EK_Revisjon¤2#0¤2#-¤3#EK_Ansvarlig¤2#0¤2#Svein Arne Berntsen¤3#EK_SkrevetAv¤2#0¤2#Vemund Gitlestad¤3#EK_DokAnsvNavn¤2#0¤2# ¤3#EK_UText2¤2#0¤2# ¤3#EK_UText3¤2#0¤2# ¤3#EK_UText4¤2#0¤2# ¤3#EK_Status¤2#0¤2#I bruk¤3#EK_Stikkord¤2#0¤2#¤3#EK_SuperStikkord¤2#0¤2#¤3#EK_Rapport¤2#3¤2#¤3#EK_EKPrintMerke¤2#0¤2#¤3#EK_Watermark¤2#0¤2#¤3#EK_Utgave¤2#0¤2#0.06¤3#EK_Merknad¤2#7¤2#Forlenget gyldighet til 16.02.2025 uten endringer i dokumentet.¤3#EK_VerLogg¤2#2¤2#Ver. 0.06 - 16.02.2023|Forlenget gyldighet til 16.02.2025 uten endringer i dokumentet.¤1#Ver. 0.05 - 19.03.2021|¤1#Ver. 0.04 - 01.02.2021|¤1#Ver. 0.03 - 29.01.2021|¤1#Ver. 0.02 - 28.01.2021|¤1#Ver. 0.01 - 07.01.2021|¤1#Ver. 0.00 - 04.01.2021|¤3#EK_RF1¤2#4¤2# ¤3#EK_RF2¤2#4¤2# ¤3#EK_RF3¤2#4¤2# ¤3#EK_RF4¤2#4¤2# ¤3#EK_RF5¤2#4¤2# ¤3#EK_RF6¤2#4¤2# ¤3#EK_RF7¤2#4¤2# ¤3#EK_RF8¤2#4¤2# ¤3#EK_RF9¤2#4¤2# ¤3#EK_Mappe1¤2#4¤2# ¤3#EK_Mappe2¤2#4¤2# ¤3#EK_Mappe3¤2#4¤2# ¤3#EK_Mappe4¤2#4¤2# ¤3#EK_Mappe5¤2#4¤2# ¤3#EK_Mappe6¤2#4¤2# ¤3#EK_Mappe7¤2#4¤2# ¤3#EK_Mappe8¤2#4¤2# ¤3#EK_Mappe9¤2#4¤2# ¤3#EK_DL¤2#0¤2#9¤3#EK_GjelderTil¤2#0¤2#16.02.2025¤3#EK_Vedlegg¤2#2¤2# 0	¤3#EK_AvdelingOver¤2#4¤2# ¤3#EK_HRefNr¤2#0¤2# ¤3#EK_HbNavn¤2#0¤2# ¤3#EK_DokRefnr¤2#4¤2#000203040109¤3#EK_Dokendrdato¤2#4¤2#19.03.2021 11:54:43¤3#EK_HbType¤2#4¤2# ¤3#EK_Offisiell¤2#4¤2# ¤3#EK_VedleggRef¤2#4¤2#II.SOK.AFR.1.9-9¤3#EK_Strukt00¤2#5¤2#¤5#II¤5#Klinikknivå¤5#0¤5#0¤4#.¤5#SOK¤5#Somatikk Kristiansand¤5#0¤5#0¤4#.¤5#AFR¤5#Avdeling for fysikalsk medisin og rehabilitering¤5#0¤5#0¤4#.¤5#1¤5#Organisasjon, ledelse og administrasjon¤5#0¤5#0¤4#.¤5#9¤5#Navigasjonssider¤5#0¤5#0¤4#\¤3#EK_Strukt01¤2#5¤2#¤3#EK_Pub¤2#6¤2#;15;¤3#EKR_DokType¤2#0¤2# ¤3#EKR_Doktittel¤2#0¤2# ¤3#EKR_DokumentID¤2#0¤2# ¤3#EKR_RefNr¤2#0¤2# ¤3#EKR_Gradering¤2#0¤2# ¤3#EKR_Signatur¤2#0¤2# ¤3#EKR_Verifisert¤2#0¤2# ¤3#EKR_Hørt¤2#0¤2# ¤3#EKR_AuditReview¤2#2¤2# ¤3#EKR_AuditApprove¤2#2¤2# ¤3#EKR_AuditFinal¤2#2¤2# ¤3#EKR_Dokeier¤2#0¤2# ¤3#EKR_Status¤2#0¤2# ¤3#EKR_Opprettet¤2#0¤2# ¤3#EKR_Endret¤2#0¤2# ¤3#EKR_Ibruk¤2#0¤2# ¤3#EKR_Rapport¤2#3¤2# ¤3#EKR_Utgitt¤2#0¤2# ¤3#EKR_SkrevetAv¤2#0¤2# ¤3#EKR_UText1¤2#0¤2# ¤3#EKR_UText2¤2#0¤2# ¤3#EKR_UText3¤2#0¤2# ¤3#EKR_UText4¤2#0¤2# ¤3#EKR_DokRefnr¤2#4¤2# ¤3#EKR_Gradnr¤2#4¤2# ¤3#EKR_Strukt00¤2#5¤2#¤5#II¤5#Klinikknivå¤5#0¤5#0¤4#.¤5#SOK¤5#Somatikk Kristiansand¤5#0¤5#0¤4#.¤5#AFR¤5#Avdeling for fysikalsk medisin og rehabilitering¤5#0¤5#0¤4#.¤5#1¤5#Organisasjon, ledelse og administrasjon¤5#0¤5#0¤4#.¤5#9¤5#Navigasjonssider¤5#0¤5#0¤4#\¤3#</dc:description>
  <cp:keywords>&lt;dok52152.pptx&gt;&lt;n&gt;ek_type&lt;/n&gt;&lt;v&gt;DOK&lt;/v&gt;&lt;n&gt;khb&lt;/n&gt;&lt;v&gt;UB&lt;/v&gt;&lt;n&gt;beskyttet&lt;/n&gt;&lt;v&gt;nei&lt;/v&gt;&lt;/dok52152.pptx&gt;</cp:keywords>
  <cp:lastModifiedBy>Anders M. M. Östling</cp:lastModifiedBy>
  <cp:revision>81</cp:revision>
  <dcterms:created xsi:type="dcterms:W3CDTF">2020-10-09T11:20:39Z</dcterms:created>
  <dcterms:modified xsi:type="dcterms:W3CDTF">2023-10-24T08:14:06Z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CurrDocVer">
    <vt:lpwstr>2.20</vt:lpwstr>
  </property>
  <property fmtid="{D5CDD505-2E9C-101B-9397-08002B2CF9AE}" pid="3" name="EK_Format">
    <vt:lpwstr>-1</vt:lpwstr>
  </property>
</Properties>
</file>