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custDataLst>
    <p:tags r:id="rId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0897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296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3440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2593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8119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5407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530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1583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689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5508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5707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F7D6-97D2-4B6E-8BEF-E88F9B874D89}" type="datetimeFigureOut">
              <a:rPr lang="nb-NO" smtClean="0"/>
              <a:t>27.10.2023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3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kvalitet.sshf.no/docs/pub/dok52540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kvalitet.sshf.no/docs/pub/dok52539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valitet.sshf.no/docs/pub/dok52538.pdf" TargetMode="External"/><Relationship Id="rId5" Type="http://schemas.openxmlformats.org/officeDocument/2006/relationships/hyperlink" Target="https://kvalitet.sshf.no/docs/pub/dok52537.pdf" TargetMode="External"/><Relationship Id="rId10" Type="http://schemas.openxmlformats.org/officeDocument/2006/relationships/hyperlink" Target="https://kvalitet.sshf.no/docs/pub/dok52587.pdf" TargetMode="External"/><Relationship Id="rId4" Type="http://schemas.openxmlformats.org/officeDocument/2006/relationships/hyperlink" Target="https://kvalitet.sshf.no/docs/pub/dok52536.pdf" TargetMode="External"/><Relationship Id="rId9" Type="http://schemas.openxmlformats.org/officeDocument/2006/relationships/hyperlink" Target="https://kvalitet.sshf.no/docs/pub/dok5254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e 5"/>
          <p:cNvGrpSpPr/>
          <p:nvPr/>
        </p:nvGrpSpPr>
        <p:grpSpPr>
          <a:xfrm>
            <a:off x="3400424" y="1085851"/>
            <a:ext cx="6588000" cy="5309825"/>
            <a:chOff x="3400424" y="1085851"/>
            <a:chExt cx="6588000" cy="530982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00424" y="1085851"/>
              <a:ext cx="6588000" cy="3982599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3"/>
            <a:srcRect l="1666" t="21962" r="20714" b="51616"/>
            <a:stretch>
              <a:fillRect/>
            </a:stretch>
          </p:blipFill>
          <p:spPr>
            <a:xfrm>
              <a:off x="3400424" y="4994080"/>
              <a:ext cx="6588000" cy="1401596"/>
            </a:xfrm>
            <a:prstGeom prst="rect">
              <a:avLst/>
            </a:prstGeom>
          </p:spPr>
        </p:pic>
      </p:grpSp>
      <p:sp>
        <p:nvSpPr>
          <p:cNvPr id="22" name="Undertittel 2"/>
          <p:cNvSpPr txBox="1"/>
          <p:nvPr/>
        </p:nvSpPr>
        <p:spPr>
          <a:xfrm>
            <a:off x="444500" y="200025"/>
            <a:ext cx="11747500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3200" b="1" smtClean="0"/>
              <a:t>Rehabiliteringstilbud for pasienter med traumatisk hjerneskade ved ESR</a:t>
            </a:r>
            <a:endParaRPr lang="nb-NO" sz="3200" b="1"/>
          </a:p>
        </p:txBody>
      </p:sp>
      <p:sp>
        <p:nvSpPr>
          <p:cNvPr id="16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Gunn Siren Rike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Vemund Gitlestad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01.07.2021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14" name="Undertittel 2">
            <a:hlinkClick r:id="rId4" tgtFrame="_blank"/>
          </p:cNvPr>
          <p:cNvSpPr txBox="1"/>
          <p:nvPr/>
        </p:nvSpPr>
        <p:spPr>
          <a:xfrm>
            <a:off x="444500" y="140309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Innkomst</a:t>
            </a:r>
            <a:endParaRPr lang="nb-NO" sz="1200"/>
          </a:p>
        </p:txBody>
      </p:sp>
      <p:sp>
        <p:nvSpPr>
          <p:cNvPr id="15" name="Undertittel 2">
            <a:hlinkClick r:id="rId5" tgtFrame="_blank"/>
          </p:cNvPr>
          <p:cNvSpPr txBox="1"/>
          <p:nvPr/>
        </p:nvSpPr>
        <p:spPr>
          <a:xfrm>
            <a:off x="444500" y="1649550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24" name="Undertittel 2">
            <a:hlinkClick r:id="rId6" tgtFrame="_blank"/>
          </p:cNvPr>
          <p:cNvSpPr txBox="1"/>
          <p:nvPr/>
        </p:nvSpPr>
        <p:spPr>
          <a:xfrm>
            <a:off x="444500" y="189600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4</a:t>
            </a:r>
            <a:r>
              <a:rPr lang="nb-NO" sz="1200" smtClean="0"/>
              <a:t>. Tiltak</a:t>
            </a:r>
            <a:endParaRPr lang="nb-NO" sz="1200"/>
          </a:p>
        </p:txBody>
      </p:sp>
      <p:sp>
        <p:nvSpPr>
          <p:cNvPr id="25" name="Undertittel 2">
            <a:hlinkClick r:id="rId7" tgtFrame="_blank"/>
          </p:cNvPr>
          <p:cNvSpPr txBox="1"/>
          <p:nvPr/>
        </p:nvSpPr>
        <p:spPr>
          <a:xfrm>
            <a:off x="444500" y="216110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5</a:t>
            </a:r>
            <a:r>
              <a:rPr lang="nb-NO" sz="1200" smtClean="0"/>
              <a:t>. Utreise/Oppfølging</a:t>
            </a:r>
            <a:endParaRPr lang="nb-NO" sz="1200"/>
          </a:p>
        </p:txBody>
      </p:sp>
      <p:sp>
        <p:nvSpPr>
          <p:cNvPr id="26" name="Undertittel 2">
            <a:hlinkClick r:id="rId8" tgtFrame="_blank"/>
          </p:cNvPr>
          <p:cNvSpPr txBox="1"/>
          <p:nvPr/>
        </p:nvSpPr>
        <p:spPr>
          <a:xfrm>
            <a:off x="444499" y="2437742"/>
            <a:ext cx="2955925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</a:t>
            </a:r>
            <a:r>
              <a:rPr lang="nb-NO" sz="1200" smtClean="0"/>
              <a:t>. Pasient-/pårørendeinformasjon</a:t>
            </a:r>
            <a:endParaRPr lang="nb-NO" sz="1200"/>
          </a:p>
        </p:txBody>
      </p:sp>
      <p:sp>
        <p:nvSpPr>
          <p:cNvPr id="27" name="Undertittel 2">
            <a:hlinkClick r:id="rId9" tgtFrame="_blank"/>
          </p:cNvPr>
          <p:cNvSpPr txBox="1"/>
          <p:nvPr/>
        </p:nvSpPr>
        <p:spPr>
          <a:xfrm>
            <a:off x="444500" y="271457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7</a:t>
            </a:r>
            <a:r>
              <a:rPr lang="nb-NO" sz="1200" smtClean="0"/>
              <a:t>. Andre relevante dokumenter</a:t>
            </a:r>
            <a:endParaRPr lang="nb-NO" sz="1200"/>
          </a:p>
        </p:txBody>
      </p:sp>
      <p:sp>
        <p:nvSpPr>
          <p:cNvPr id="28" name="Undertittel 2">
            <a:hlinkClick r:id="rId10" tgtFrame="_blank"/>
          </p:cNvPr>
          <p:cNvSpPr txBox="1"/>
          <p:nvPr/>
        </p:nvSpPr>
        <p:spPr>
          <a:xfrm>
            <a:off x="444498" y="114376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Før innleggelse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16918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2.05.14"/>
  <p:tag name="AS_TITLE" val="Aspose.Slides for .NET 4.0 Client Profile"/>
  <p:tag name="AS_VERSION" val="22.5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Vemund Gitlestad</dc:creator>
  <cp:keywords>&lt;dok52535.pptx&gt;&lt;n&gt;ek_type&lt;/n&gt;&lt;v&gt;DOK&lt;/v&gt;&lt;n&gt;khb&lt;/n&gt;&lt;v&gt;UB&lt;/v&gt;&lt;n&gt;beskyttet&lt;/n&gt;&lt;v&gt;nei&lt;/v&gt;&lt;/dok52535.pptx&gt;</cp:keywords>
  <dc:description>EK_Avdeling¤2#4¤2# ¤3#EK_Avsnitt¤2#4¤2# ¤3#EK_Bedriftsnavn¤2#1¤2#Sørlandet sykehus HF¤3#EK_GjelderFra¤2#0¤2#27.10.2023¤3#EK_KlGjelderFra¤2#0¤2#¤3#EK_Opprettet¤2#0¤2#18.02.2021¤3#EK_Utgitt¤2#0¤2#18.02.2021¤3#EK_IBrukDato¤2#0¤2#27.10.2023¤3#EK_DokumentID¤2#0¤2#D52535¤3#EK_DokTittel¤2#0¤2#Portalside - TBI - Førsteside - ESR, AFR¤3#EK_DokType¤2#0¤2#Generelt dokument¤3#EK_DocLvlShort¤2#0¤2#Nivå 2¤3#EK_DocLevel¤2#0¤2#Avdelingsdokumenter¤3#EK_EksRef¤2#2¤2# 0	¤3#EK_Erstatter¤2#0¤2#0.03¤3#EK_ErstatterD¤2#0¤2#21.06.2021¤3#EK_Signatur¤2#0¤2#&lt;ikke styrt&gt;¤3#EK_Verifisert¤2#0¤2# ¤3#EK_Hørt¤2#0¤2# ¤3#EK_AuditReview¤2#2¤2# ¤3#EK_AuditApprove¤2#2¤2# ¤3#EK_Gradering¤2#0¤2#Åpen¤3#EK_Gradnr¤2#4¤2#0¤3#EK_Kapittel¤2#4¤2# ¤3#EK_Referanse¤2#2¤2# 7	II.SOK.AFR.1.9-2	Portalside - TBI - Før innleggelse - ESR, AFR	52587	dok52587.pptx	¤1#II.SOK.AFR.1.9-3	Portalside - TBI - Innkomst - ESR, AFR	52536	dok52536.pptx	¤1#II.SOK.AFR.1.9-4	Portalside - TBI - Kartlegging - ESR, AFR	52537	dok52537.pptx	¤1#II.SOK.AFR.1.9-5	Portalside - TBI - Tiltak - ESR, AFR	52538	dok52538.pptx	¤1#II.SOK.AFR.1.9-6	Portalside - TBI - Utreise - ESR, AFR	52539	dok52539.pptx	¤1#II.SOK.AFR.1.9-7	Portalside - TBI - Pasient-/pårørendeinformasjon - ESR, AFR	52540	dok52540.pptx	¤1#II.SOK.AFR.1.9-8	Portalside - TBI - Andre relevante dokumenter - ESR, AFR	52541	dok52541.pptx	¤1#¤3#EK_RefNr¤2#0¤2#II.SOK.AFR.1.9-1¤3#EK_Revisjon¤2#0¤2#-¤3#EK_Ansvarlig¤2#0¤2#Marit Johanne Mjøbo¤3#EK_SkrevetAv¤2#0¤2#Vemund Gitlestad¤3#EK_DokAnsvNavn¤2#0¤2# ¤3#EK_UText2¤2#0¤2# ¤3#EK_UText3¤2#0¤2# ¤3#EK_UText4¤2#0¤2# ¤3#EK_Status¤2#0¤2#I bruk¤3#EK_Stikkord¤2#0¤2#Alvorlig, traumatisk, hodeskade, hjerneskade¤3#EK_SuperStikkord¤2#0¤2#¤3#EK_Rapport¤2#3¤2#¤3#EK_EKPrintMerke¤2#0¤2#¤3#EK_Watermark¤2#0¤2#¤3#EK_Utgave¤2#0¤2#0.04¤3#EK_Merknad¤2#7¤2#Forlenget gyldighet til 27.10.2025¤3#EK_VerLogg¤2#2¤2#Ver. 0.04 - 27.10.2023|Forlenget gyldighet til 27.10.2025¤1#Ver. 0.03 - 21.06.2021|¤1#Ver. 0.02 - 27.04.2021|¤1#Ver. 0.01 - 27.04.2021|¤1#Ver. 0.00 - 18.02.2021|¤3#EK_RF1¤2#4¤2#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¤3#EK_DL¤2#0¤2#1¤3#EK_GjelderTil¤2#0¤2#27.10.2025¤3#EK_Vedlegg¤2#2¤2# 0	¤3#EK_AvdelingOver¤2#4¤2# ¤3#EK_HRefNr¤2#0¤2# ¤3#EK_HbNavn¤2#0¤2# ¤3#EK_DokRefnr¤2#4¤2#000203040109¤3#EK_Dokendrdato¤2#4¤2#24.10.2023 14:24:51¤3#EK_HbType¤2#4¤2# ¤3#EK_Offisiell¤2#4¤2# ¤3#EK_VedleggRef¤2#4¤2#II.SOK.AFR.1.9-1¤3#EK_Strukt00¤2#5¤2#¤5#II¤5#Klinikknivå¤5#0¤5#0¤4#.¤5#SOK¤5#Somatikk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</dc:description>
  <cp:lastModifiedBy>Anders M. M. Östling</cp:lastModifiedBy>
  <cp:revision>81</cp:revision>
  <dcterms:created xsi:type="dcterms:W3CDTF">2020-10-09T11:20:39Z</dcterms:created>
  <dcterms:modified xsi:type="dcterms:W3CDTF">2023-10-27T13:17:31Z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