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537.pdf" TargetMode="External" /><Relationship Id="rId11" Type="http://schemas.openxmlformats.org/officeDocument/2006/relationships/hyperlink" Target="https://kvalitet.sshf.no/docs/pub/DOK52538.pdf" TargetMode="External" /><Relationship Id="rId12" Type="http://schemas.openxmlformats.org/officeDocument/2006/relationships/hyperlink" Target="https://kvalitet.sshf.no/docs/pub/DOK52539.pdf" TargetMode="External" /><Relationship Id="rId13" Type="http://schemas.openxmlformats.org/officeDocument/2006/relationships/hyperlink" Target="https://kvalitet.sshf.no/docs/pub/DOK52540.pdf" TargetMode="External" /><Relationship Id="rId14" Type="http://schemas.openxmlformats.org/officeDocument/2006/relationships/hyperlink" Target="https://kvalitet.sshf.no/docs/pub/DOK52541.pdf" TargetMode="External" /><Relationship Id="rId15" Type="http://schemas.openxmlformats.org/officeDocument/2006/relationships/hyperlink" Target="https://kvalitet.sshf.no/docs/pub/DOK52587.pdf" TargetMode="External" /><Relationship Id="rId2" Type="http://schemas.openxmlformats.org/officeDocument/2006/relationships/image" Target="../media/image1.png" /><Relationship Id="rId3" Type="http://schemas.microsoft.com/office/2007/relationships/hdphoto" Target="../media/image2.wdp" /><Relationship Id="rId4" Type="http://schemas.openxmlformats.org/officeDocument/2006/relationships/hyperlink" Target="https://kvalitet.sshf.no/docs/pub/DOK52535.pdf" TargetMode="External" /><Relationship Id="rId5" Type="http://schemas.openxmlformats.org/officeDocument/2006/relationships/hyperlink" Target="https://kvalitet.sshf.no/docs/pub/DOK42654.pdf" TargetMode="External" /><Relationship Id="rId6" Type="http://schemas.openxmlformats.org/officeDocument/2006/relationships/hyperlink" Target="https://kvalitet.sshf.no/docs/pub/DOK46553.pdf" TargetMode="External" /><Relationship Id="rId7" Type="http://schemas.openxmlformats.org/officeDocument/2006/relationships/hyperlink" Target="https://kvalitet.sshf.no/docs/pub/DOK28751.pdf" TargetMode="External" /><Relationship Id="rId8" Type="http://schemas.openxmlformats.org/officeDocument/2006/relationships/hyperlink" Target="https://kvalitet.sshf.no/docs/pub/DOK42765.pdf" TargetMode="External" /><Relationship Id="rId9" Type="http://schemas.openxmlformats.org/officeDocument/2006/relationships/hyperlink" Target="https://kvalitet.sshf.no/docs/pub/DOK38144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Innkomst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05925" y="2568784"/>
            <a:ext cx="2543175" cy="1924050"/>
          </a:xfrm>
          <a:prstGeom prst="rect">
            <a:avLst/>
          </a:prstGeom>
        </p:spPr>
      </p:pic>
      <p:sp>
        <p:nvSpPr>
          <p:cNvPr id="37" name="Undertittel 2">
            <a:hlinkClick r:id="rId4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2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4" name="Undertittel 2">
            <a:hlinkClick r:id="rId5" tgtFrame="_blank" tooltip="XDF42654 - dok42654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Mottak</a:t>
            </a:r>
            <a:endParaRPr lang="nb-NO"/>
          </a:p>
        </p:txBody>
      </p:sp>
      <p:sp>
        <p:nvSpPr>
          <p:cNvPr id="30" name="Undertittel 2">
            <a:hlinkClick r:id="rId6" tgtFrame="_blank" tooltip="XDF46553 - dok46553.docx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Legeundersøkelse</a:t>
            </a:r>
            <a:endParaRPr lang="nb-NO"/>
          </a:p>
        </p:txBody>
      </p:sp>
      <p:sp>
        <p:nvSpPr>
          <p:cNvPr id="33" name="Undertittel 2">
            <a:hlinkClick r:id="rId7" tgtFrame="_blank" tooltip="XDF28751 - dok28751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Forkantsamtale</a:t>
            </a:r>
            <a:endParaRPr lang="nb-NO"/>
          </a:p>
        </p:txBody>
      </p:sp>
      <p:sp>
        <p:nvSpPr>
          <p:cNvPr id="34" name="Undertittel 2">
            <a:hlinkClick r:id="rId8" tgtFrame="_blank" tooltip="XDF42765 - dok42765.docx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Oppstartsmøte</a:t>
            </a:r>
            <a:endParaRPr lang="nb-NO"/>
          </a:p>
        </p:txBody>
      </p:sp>
      <p:cxnSp>
        <p:nvCxnSpPr>
          <p:cNvPr id="35" name="Rett linje 3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tt linje 37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linje 38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Undertittel 2">
            <a:hlinkClick r:id="rId9" tgtFrame="_blank" tooltip="XDF38144 - dok38144.docx"/>
          </p:cNvPr>
          <p:cNvSpPr txBox="1"/>
          <p:nvPr/>
        </p:nvSpPr>
        <p:spPr>
          <a:xfrm>
            <a:off x="3933825" y="43372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Velkommen til ESR</a:t>
            </a:r>
            <a:endParaRPr lang="nb-NO"/>
          </a:p>
        </p:txBody>
      </p:sp>
      <p:cxnSp>
        <p:nvCxnSpPr>
          <p:cNvPr id="41" name="Rett linje 40"/>
          <p:cNvCxnSpPr/>
          <p:nvPr/>
        </p:nvCxnSpPr>
        <p:spPr>
          <a:xfrm flipV="1">
            <a:off x="3857625" y="48224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Undertittel 2">
            <a:hlinkClick action="ppaction://noaction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Innkomst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Undertittel 2">
            <a:hlinkClick r:id="rId10" tgtFrame="_blank" tooltip="XDF52537 - dok52537.pptx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46" name="Undertittel 2">
            <a:hlinkClick r:id="rId11" tgtFrame="_blank" tooltip="XDF52538 - dok52538.pptx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r:id="rId12" tgtFrame="_blank" tooltip="XDF52539 - dok52539.pptx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8" name="Undertittel 2">
            <a:hlinkClick r:id="rId13" tgtFrame="_blank" tooltip="XDF52540 - dok52540.pptx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9" name="Undertittel 2">
            <a:hlinkClick r:id="rId14" tgtFrame="_blank" tooltip="XDF52541 - dok52541.pptx"/>
          </p:cNvPr>
          <p:cNvSpPr txBox="1"/>
          <p:nvPr/>
        </p:nvSpPr>
        <p:spPr>
          <a:xfrm>
            <a:off x="444500" y="271457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Andre relevante dokumenter</a:t>
            </a:r>
            <a:endParaRPr lang="nb-NO" sz="1200"/>
          </a:p>
        </p:txBody>
      </p:sp>
      <p:sp>
        <p:nvSpPr>
          <p:cNvPr id="50" name="Undertittel 2">
            <a:hlinkClick r:id="rId15" tgtFrame="_blank" tooltip="XDF52587 - dok52587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51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178342017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19</Paragraphs>
  <Slides>1</Slides>
  <Notes>0</Notes>
  <TotalTime>601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cp:category>EK_GjelderFra¤1#EK_IBrukDato¤1#EK_Erstatter¤1#EK_ErstatterD¤1#EK_Ansvarlig¤1#EK_Utgave¤1#EK_Merknad¤1#EK_VerLogg¤1#EK_GjelderTil¤1#</cp:category>
  <dc:creator>Vemund Gitlestad</dc:creator>
  <dc:description>EK_Avdeling¤2#4¤2# ¤3#EK_Avsnitt¤2#4¤2# ¤3#EK_Bedriftsnavn¤2#1¤2#Sørlandet sykehus HF¤3#EK_GjelderFra¤2#0¤2#23.05.2023¤3#EK_KlGjelderFra¤2#0¤2#¤3#EK_Opprettet¤2#0¤2#18.02.2021¤3#EK_Utgitt¤2#0¤2#18.02.2021¤3#EK_IBrukDato¤2#0¤2#23.05.2023¤3#EK_DokumentID¤2#0¤2#D52536¤3#EK_DokTittel¤2#0¤2#Portalside - TBI - Innkomst - ESR, AFR¤3#EK_DokType¤2#0¤2#Generelt dokument¤3#EK_DocLvlShort¤2#0¤2#Nivå 2¤3#EK_DocLevel¤2#0¤2#Avdelingsdokumenter¤3#EK_EksRef¤2#2¤2# 0	¤3#EK_Erstatter¤2#0¤2#0.01¤3#EK_ErstatterD¤2#0¤2#28.04.2021¤3#EK_Signatur¤2#0¤2#&lt;ikke styrt&gt;¤3#EK_Verifisert¤2#0¤2# ¤3#EK_Hørt¤2#0¤2# ¤3#EK_AuditReview¤2#2¤2# ¤3#EK_AuditApprove¤2#2¤2# ¤3#EK_Gradering¤2#0¤2#Åpen¤3#EK_Gradnr¤2#4¤2#0¤3#EK_Kapittel¤2#4¤2# ¤3#EK_Referanse¤2#2¤2# 12	II.SOK.AFR.1.9-1	Portalside - TBI - Førsteside - ESR, AFR	52535	dok52535.pptx	¤1#II.SOK.AFR.1.9-2	Portalside - TBI - Før innleggelse - ESR, AFR	52587	dok52587.pptx	¤1#II.SOK.AFR.1.9-4	Portalside - TBI - Kartlegging - ESR, AFR	52537	dok52537.pptx	¤1#II.SOK.AFR.1.9-5	Portalside - TBI - Tiltak - ESR, AFR	52538	dok52538.pptx	¤1#II.SOK.AFR.1.9-6	Portalside - TBI - Utreise - ESR, AFR	52539	dok52539.pptx	¤1#II.SOK.AFR.1.9-7	Portalside - TBI - Pasient-/pårørendeinformasjon - ESR, AFR	52540	dok52540.pptx	¤1#II.SOK.AFR.1.9-8	Portalside - TBI - Andre relevante dokumenter - ESR, AFR	52541	dok52541.pptx	¤1#II.SOK.AFR.2.1.4-3	TBI - Primæropphold - Mottak av ny pasient, AFR	42654	dok42654.docx	¤1#II.SOK.AFR.2.1.4-4	TBI - Primæropphold - Oppstartsmøte, AFR	42765	dok42765.docx	¤1#II.SOK.AFR.2.1.6.2-3	Nevrorehabilitering - Primæropphold - Legeundersøkelse ved innkomst, AFR	46553	dok46553.docx	¤1#II.SOK.AFR.2.1.6.5-5	Sykepleiesamtale - ESR, AFR	28751	dok28751.docx	¤1#II.SOK.AFR.2.1.7-1	Velkommen til ESR - Informasjon ESR, AFR	38144	dok38144.docx	¤1#¤3#EK_RefNr¤2#0¤2#II.SOK.AFR.1.9-3¤3#EK_Revisjon¤2#0¤2#-¤3#EK_Ansvarlig¤2#0¤2#Marit Johanne Mjøbo¤3#EK_SkrevetAv¤2#0¤2#Vemund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bruk¤3#EK_Stikkord¤2#0¤2#¤3#EK_SuperStikkord¤2#0¤2#¤3#EK_Rapport¤2#3¤2#¤3#EK_EKPrintMerke¤2#0¤2#¤3#EK_Watermark¤2#0¤2#¤3#EK_Utgave¤2#0¤2#0.02¤3#EK_Merknad¤2#7¤2#Forlenget gyldighet til 23.05.2025 uten endringer i dokumentet.¤3#EK_VerLogg¤2#2¤2#Ver. 0.02 - 23.05.2023|Forlenget gyldighet til 23.05.2025 uten endringer i dokumentet.¤1#Ver. 0.01 - 28.04.2021|¤1#Ver. 0.00 - 18.02.2021|¤3#EK_RF1¤2#4¤2#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¤3#EK_DL¤2#0¤2#3¤3#EK_GjelderTil¤2#0¤2#23.05.2025¤3#EK_Vedlegg¤2#2¤2# 0	¤3#EK_AvdelingOver¤2#4¤2# ¤3#EK_HRefNr¤2#0¤2# ¤3#EK_HbNavn¤2#0¤2# ¤3#EK_DokRefnr¤2#4¤2#000203040109¤3#EK_Dokendrdato¤2#4¤2#28.04.2021 14:29:18¤3#EK_HbType¤2#4¤2# ¤3#EK_Offisiell¤2#4¤2# ¤3#EK_VedleggRef¤2#4¤2#II.SOK.AFR.1.9-3¤3#EK_Strukt00¤2#5¤2#¤5#II¤5#Klinikknivå¤5#0¤5#0¤4#.¤5#SOK¤5#Somatikk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&lt;dok52536.pptx&gt;&lt;n&gt;ek_type&lt;/n&gt;&lt;v&gt;DOK&lt;/v&gt;&lt;n&gt;khb&lt;/n&gt;&lt;v&gt;UB&lt;/v&gt;&lt;n&gt;beskyttet&lt;/n&gt;&lt;v&gt;nei&lt;/v&gt;&lt;/dok52536.pptx&gt;</cp:keywords>
  <cp:lastModifiedBy>Anders M. M. Östling</cp:lastModifiedBy>
  <cp:revision>89</cp:revision>
  <dcterms:created xsi:type="dcterms:W3CDTF">2020-10-09T11:20:39Z</dcterms:created>
  <dcterms:modified xsi:type="dcterms:W3CDTF">2023-10-24T17:37:08Z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