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4" r:id="rId2"/>
    <p:sldId id="268" r:id="rId3"/>
  </p:sldIdLst>
  <p:sldSz cx="12192000" cy="6858000"/>
  <p:notesSz cx="6858000" cy="9144000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23.05.2023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9.pdf" TargetMode="External" /><Relationship Id="rId11" Type="http://schemas.openxmlformats.org/officeDocument/2006/relationships/hyperlink" Target="https://kvalitet.sshf.no/docs/pub/DOK52540.pdf" TargetMode="External" /><Relationship Id="rId12" Type="http://schemas.openxmlformats.org/officeDocument/2006/relationships/hyperlink" Target="https://kvalitet.sshf.no/docs/pub/DOK52541.pdf" TargetMode="External" /><Relationship Id="rId13" Type="http://schemas.openxmlformats.org/officeDocument/2006/relationships/hyperlink" Target="https://kvalitet.sshf.no/docs/pub/DOK52587.pdf" TargetMode="External" /><Relationship Id="rId2" Type="http://schemas.openxmlformats.org/officeDocument/2006/relationships/hyperlink" Target="https://kvalitet.sshf.no/docs/pub/DOK42570.pdf" TargetMode="External" /><Relationship Id="rId3" Type="http://schemas.openxmlformats.org/officeDocument/2006/relationships/slide" Target="slide2.xml" TargetMode="Internal" /><Relationship Id="rId4" Type="http://schemas.openxmlformats.org/officeDocument/2006/relationships/hyperlink" Target="https://kvalitet.sshf.no/docs/pub/DOK27434.pdf" TargetMode="External" /><Relationship Id="rId5" Type="http://schemas.openxmlformats.org/officeDocument/2006/relationships/hyperlink" Target="https://kvalitet.sshf.no/docs/pub/DOK45368.pdf" TargetMode="External" /><Relationship Id="rId6" Type="http://schemas.openxmlformats.org/officeDocument/2006/relationships/image" Target="../media/image1.png" /><Relationship Id="rId7" Type="http://schemas.openxmlformats.org/officeDocument/2006/relationships/hyperlink" Target="https://kvalitet.sshf.no/docs/pub/DOK52535.pdf" TargetMode="External" /><Relationship Id="rId8" Type="http://schemas.openxmlformats.org/officeDocument/2006/relationships/hyperlink" Target="https://kvalitet.sshf.no/docs/pub/DOK52536.pdf" TargetMode="External" /><Relationship Id="rId9" Type="http://schemas.openxmlformats.org/officeDocument/2006/relationships/hyperlink" Target="https://kvalitet.sshf.no/docs/pub/DOK52538.pdf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43160.pdf" TargetMode="External" /><Relationship Id="rId11" Type="http://schemas.openxmlformats.org/officeDocument/2006/relationships/image" Target="../media/image1.png" /><Relationship Id="rId12" Type="http://schemas.openxmlformats.org/officeDocument/2006/relationships/hyperlink" Target="https://kvalitet.sshf.no/docs/pub/DOK52535.pdf" TargetMode="External" /><Relationship Id="rId13" Type="http://schemas.openxmlformats.org/officeDocument/2006/relationships/hyperlink" Target="https://kvalitet.sshf.no/docs/pub/DOK52536.pdf" TargetMode="External" /><Relationship Id="rId14" Type="http://schemas.openxmlformats.org/officeDocument/2006/relationships/hyperlink" Target="https://kvalitet.sshf.no/docs/pub/DOK52538.pdf" TargetMode="External" /><Relationship Id="rId15" Type="http://schemas.openxmlformats.org/officeDocument/2006/relationships/hyperlink" Target="https://kvalitet.sshf.no/docs/pub/DOK52539.pdf" TargetMode="External" /><Relationship Id="rId16" Type="http://schemas.openxmlformats.org/officeDocument/2006/relationships/hyperlink" Target="https://kvalitet.sshf.no/docs/pub/DOK52540.pdf" TargetMode="External" /><Relationship Id="rId17" Type="http://schemas.openxmlformats.org/officeDocument/2006/relationships/hyperlink" Target="https://kvalitet.sshf.no/docs/pub/DOK52541.pdf" TargetMode="External" /><Relationship Id="rId18" Type="http://schemas.openxmlformats.org/officeDocument/2006/relationships/hyperlink" Target="https://kvalitet.sshf.no/docs/pub/DOK52587.pdf" TargetMode="External" /><Relationship Id="rId2" Type="http://schemas.openxmlformats.org/officeDocument/2006/relationships/hyperlink" Target="https://kvalitet.sshf.no/docs/pub/DOK42570.pdf" TargetMode="External" /><Relationship Id="rId3" Type="http://schemas.openxmlformats.org/officeDocument/2006/relationships/slide" Target="slide1.xml" TargetMode="Internal" /><Relationship Id="rId4" Type="http://schemas.openxmlformats.org/officeDocument/2006/relationships/hyperlink" Target="https://kvalitet.sshf.no/docs/pub/DOK42786.pdf" TargetMode="External" /><Relationship Id="rId5" Type="http://schemas.openxmlformats.org/officeDocument/2006/relationships/hyperlink" Target="https://kvalitet.sshf.no/docs/pub/DOK42887.pdf" TargetMode="External" /><Relationship Id="rId6" Type="http://schemas.openxmlformats.org/officeDocument/2006/relationships/hyperlink" Target="https://kvalitet.sshf.no/docs/pub/DOK43052.pdf" TargetMode="External" /><Relationship Id="rId7" Type="http://schemas.openxmlformats.org/officeDocument/2006/relationships/hyperlink" Target="https://kvalitet.sshf.no/docs/pub/DOK45321.pdf" TargetMode="External" /><Relationship Id="rId8" Type="http://schemas.openxmlformats.org/officeDocument/2006/relationships/hyperlink" Target="https://kvalitet.sshf.no/docs/pub/DOK52799.pdf" TargetMode="External" /><Relationship Id="rId9" Type="http://schemas.openxmlformats.org/officeDocument/2006/relationships/hyperlink" Target="https://kvalitet.sshf.no/docs/pub/DOK27203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42570 - dok42570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4" tgtFrame="_blank" tooltip="XDF27434 - dok27434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Rehabiliteringsplan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ndertittel 2">
            <a:hlinkClick r:id="rId5" tgtFrame="_blank" tooltip="XDF45368 - dok45368.docx"/>
          </p:cNvPr>
          <p:cNvSpPr txBox="1"/>
          <p:nvPr/>
        </p:nvSpPr>
        <p:spPr>
          <a:xfrm>
            <a:off x="3933825" y="383281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Pårørende</a:t>
            </a:r>
            <a:endParaRPr lang="nb-NO"/>
          </a:p>
        </p:txBody>
      </p:sp>
      <p:cxnSp>
        <p:nvCxnSpPr>
          <p:cNvPr id="28" name="Rett linje 27"/>
          <p:cNvCxnSpPr/>
          <p:nvPr/>
        </p:nvCxnSpPr>
        <p:spPr>
          <a:xfrm flipV="1">
            <a:off x="3857625" y="4289015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33" name="Undertittel 2">
            <a:hlinkClick r:id="rId7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7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24" name="Undertittel 2">
            <a:hlinkClick r:id="rId8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/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Undertittel 2">
            <a:hlinkClick r:id="rId3" action="ppaction://hlinksldjump"/>
          </p:cNvPr>
          <p:cNvSpPr txBox="1"/>
          <p:nvPr/>
        </p:nvSpPr>
        <p:spPr>
          <a:xfrm>
            <a:off x="73342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- Monofaglig kartlegging</a:t>
            </a:r>
            <a:endParaRPr lang="nb-NO" sz="1200"/>
          </a:p>
        </p:txBody>
      </p:sp>
      <p:sp>
        <p:nvSpPr>
          <p:cNvPr id="39" name="Undertittel 2">
            <a:hlinkClick r:id="rId9" tgtFrame="_blank" tooltip="XDF52538 - dok52538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0" name="Undertittel 2">
            <a:hlinkClick r:id="rId10" tgtFrame="_blank" tooltip="XDF52539 - dok52539.pptx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1" name="Undertittel 2">
            <a:hlinkClick r:id="rId11" tgtFrame="_blank" tooltip="XDF52540 - dok52540.pptx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2" name="Undertittel 2">
            <a:hlinkClick r:id="rId12" tgtFrame="_blank" tooltip="XDF52541 - dok52541.pptx"/>
          </p:cNvPr>
          <p:cNvSpPr txBox="1"/>
          <p:nvPr/>
        </p:nvSpPr>
        <p:spPr>
          <a:xfrm>
            <a:off x="444499" y="298968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</a:t>
            </a:r>
            <a:r>
              <a:rPr lang="nb-NO" sz="1200"/>
              <a:t>Andre relevante dokumenter</a:t>
            </a:r>
          </a:p>
        </p:txBody>
      </p:sp>
      <p:sp>
        <p:nvSpPr>
          <p:cNvPr id="43" name="Undertittel 2">
            <a:hlinkClick r:id="rId13" tgtFrame="_blank" tooltip="XDF52587 - dok52587.pptx"/>
          </p:cNvPr>
          <p:cNvSpPr txBox="1"/>
          <p:nvPr/>
        </p:nvSpPr>
        <p:spPr>
          <a:xfrm>
            <a:off x="444499" y="1154911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29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344553278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Kartlegging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 tooltip="XDF42570 - dok42570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Tverrfaglig kartlegging</a:t>
            </a:r>
            <a:endParaRPr lang="nb-NO"/>
          </a:p>
        </p:txBody>
      </p:sp>
      <p:sp>
        <p:nvSpPr>
          <p:cNvPr id="12" name="Undertittel 2">
            <a:hlinkClick r:id="rId3" action="ppaction://hlinksldjump"/>
          </p:cNvPr>
          <p:cNvSpPr txBox="1"/>
          <p:nvPr/>
        </p:nvSpPr>
        <p:spPr>
          <a:xfrm>
            <a:off x="3933825" y="2823964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Monofaglig kartlegging</a:t>
            </a:r>
            <a:endParaRPr lang="nb-NO"/>
          </a:p>
        </p:txBody>
      </p:sp>
      <p:sp>
        <p:nvSpPr>
          <p:cNvPr id="13" name="Undertittel 2">
            <a:hlinkClick r:id="rId4" tgtFrame="_blank" tooltip="XDF42786 - dok42786.docx"/>
          </p:cNvPr>
          <p:cNvSpPr txBox="1"/>
          <p:nvPr/>
        </p:nvSpPr>
        <p:spPr>
          <a:xfrm>
            <a:off x="4559298" y="3335548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Ergoterapi</a:t>
            </a:r>
            <a:endParaRPr lang="nb-NO" sz="1800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Undertittel 2">
            <a:hlinkClick r:id="rId5" tgtFrame="_blank" tooltip="XDF42887 - dok42887.docx"/>
          </p:cNvPr>
          <p:cNvSpPr txBox="1"/>
          <p:nvPr/>
        </p:nvSpPr>
        <p:spPr>
          <a:xfrm>
            <a:off x="4559298" y="3705225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Fysioterapi</a:t>
            </a:r>
            <a:endParaRPr lang="nb-NO" sz="1800"/>
          </a:p>
        </p:txBody>
      </p:sp>
      <p:sp>
        <p:nvSpPr>
          <p:cNvPr id="24" name="Undertittel 2">
            <a:hlinkClick r:id="rId6" tgtFrame="_blank" tooltip="XDF43052 - dok43052.docx"/>
          </p:cNvPr>
          <p:cNvSpPr txBox="1"/>
          <p:nvPr/>
        </p:nvSpPr>
        <p:spPr>
          <a:xfrm>
            <a:off x="4559298" y="4074902"/>
            <a:ext cx="3670302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Klinisk ernæringsfysiolog</a:t>
            </a:r>
            <a:endParaRPr lang="nb-NO" sz="1800"/>
          </a:p>
        </p:txBody>
      </p:sp>
      <p:sp>
        <p:nvSpPr>
          <p:cNvPr id="29" name="Undertittel 2">
            <a:hlinkClick r:id="rId7" tgtFrame="_blank" tooltip="XDF45321 - dok45321.docx"/>
          </p:cNvPr>
          <p:cNvSpPr txBox="1"/>
          <p:nvPr/>
        </p:nvSpPr>
        <p:spPr>
          <a:xfrm>
            <a:off x="4559298" y="4444579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Logoped</a:t>
            </a:r>
            <a:endParaRPr lang="nb-NO" sz="1800"/>
          </a:p>
        </p:txBody>
      </p:sp>
      <p:sp>
        <p:nvSpPr>
          <p:cNvPr id="30" name="Undertittel 2">
            <a:hlinkClick r:id="rId8" tgtFrame="_blank" tooltip="XDF52799 - dok52799.docx"/>
          </p:cNvPr>
          <p:cNvSpPr txBox="1"/>
          <p:nvPr/>
        </p:nvSpPr>
        <p:spPr>
          <a:xfrm>
            <a:off x="4559298" y="4814256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err="1" smtClean="0"/>
              <a:t>Nevropsykolog</a:t>
            </a:r>
            <a:endParaRPr lang="nb-NO" sz="1800"/>
          </a:p>
        </p:txBody>
      </p:sp>
      <p:sp>
        <p:nvSpPr>
          <p:cNvPr id="31" name="Undertittel 2">
            <a:hlinkClick r:id="rId9" tgtFrame="_blank" tooltip="XDF27203 - dok27203.docx"/>
          </p:cNvPr>
          <p:cNvSpPr txBox="1"/>
          <p:nvPr/>
        </p:nvSpPr>
        <p:spPr>
          <a:xfrm>
            <a:off x="4559298" y="5183933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Sosionom</a:t>
            </a:r>
            <a:endParaRPr lang="nb-NO" sz="1800"/>
          </a:p>
        </p:txBody>
      </p:sp>
      <p:sp>
        <p:nvSpPr>
          <p:cNvPr id="32" name="Undertittel 2">
            <a:hlinkClick r:id="rId10" tgtFrame="_blank" tooltip="XDF43160 - dok43160.docx"/>
          </p:cNvPr>
          <p:cNvSpPr txBox="1"/>
          <p:nvPr/>
        </p:nvSpPr>
        <p:spPr>
          <a:xfrm>
            <a:off x="4559298" y="5553610"/>
            <a:ext cx="2022477" cy="36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800" smtClean="0"/>
              <a:t>Sykepleietjenesten</a:t>
            </a:r>
            <a:endParaRPr lang="nb-NO" sz="1800"/>
          </a:p>
        </p:txBody>
      </p:sp>
      <p:pic>
        <p:nvPicPr>
          <p:cNvPr id="27" name="Bilde 26"/>
          <p:cNvPicPr>
            <a:picLocks noChangeAspect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950" y="2743401"/>
            <a:ext cx="1641476" cy="1641476"/>
          </a:xfrm>
          <a:prstGeom prst="rect">
            <a:avLst/>
          </a:prstGeom>
        </p:spPr>
      </p:pic>
      <p:sp>
        <p:nvSpPr>
          <p:cNvPr id="38" name="Undertittel 2">
            <a:hlinkClick r:id="rId12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28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4" name="Undertittel 2">
            <a:hlinkClick r:id="rId13" tgtFrame="_blank" tooltip="XDF52536 - dok52536.pptx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5" name="Undertittel 2">
            <a:hlinkClick r:id="rId3" action="ppaction://hlinksldjump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6" name="Undertittel 2"/>
          <p:cNvSpPr txBox="1"/>
          <p:nvPr/>
        </p:nvSpPr>
        <p:spPr>
          <a:xfrm>
            <a:off x="73342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- Monofaglig kartlegging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Undertittel 2">
            <a:hlinkClick r:id="rId14" tgtFrame="_blank" tooltip="XDF52538 - dok52538.pptx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39" name="Undertittel 2">
            <a:hlinkClick r:id="rId15" tgtFrame="_blank" tooltip="XDF52539 - dok52539.pptx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5</a:t>
            </a:r>
            <a:r>
              <a:rPr lang="nb-NO" sz="1200" smtClean="0"/>
              <a:t>. Utreise/Oppfølging</a:t>
            </a:r>
            <a:endParaRPr lang="nb-NO" sz="1200"/>
          </a:p>
        </p:txBody>
      </p:sp>
      <p:sp>
        <p:nvSpPr>
          <p:cNvPr id="40" name="Undertittel 2">
            <a:hlinkClick r:id="rId16" tgtFrame="_blank" tooltip="XDF52540 - dok52540.pptx"/>
          </p:cNvPr>
          <p:cNvSpPr txBox="1"/>
          <p:nvPr/>
        </p:nvSpPr>
        <p:spPr>
          <a:xfrm>
            <a:off x="444500" y="2712852"/>
            <a:ext cx="2374900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1" name="Undertittel 2">
            <a:hlinkClick r:id="rId17" tgtFrame="_blank" tooltip="XDF52541 - dok52541.pptx"/>
          </p:cNvPr>
          <p:cNvSpPr txBox="1"/>
          <p:nvPr/>
        </p:nvSpPr>
        <p:spPr>
          <a:xfrm>
            <a:off x="444499" y="298968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</a:t>
            </a:r>
            <a:r>
              <a:rPr lang="nb-NO" sz="1200"/>
              <a:t>Andre relevante dokumenter</a:t>
            </a:r>
          </a:p>
        </p:txBody>
      </p:sp>
      <p:sp>
        <p:nvSpPr>
          <p:cNvPr id="42" name="Undertittel 2">
            <a:hlinkClick r:id="rId18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33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230085150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43</Paragraphs>
  <Slides>2</Slides>
  <Notes>0</Notes>
  <TotalTime>611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6">
      <vt:lpstr>Arial</vt:lpstr>
      <vt:lpstr>Calibri Light</vt:lpstr>
      <vt:lpstr>Calibri</vt:lpstr>
      <vt:lpstr>Office-tema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HF¤3#EK_GjelderFra¤2#0¤2#23.05.2023¤3#EK_KlGjelderFra¤2#0¤2#¤3#EK_Opprettet¤2#0¤2#18.02.2021¤3#EK_Utgitt¤2#0¤2#18.02.2021¤3#EK_IBrukDato¤2#0¤2#23.05.2023¤3#EK_DokumentID¤2#0¤2#D52537¤3#EK_DokTittel¤2#0¤2#Portalside - TBI - Kartlegging - ESR, AFR¤3#EK_DokType¤2#0¤2#Generelt dokument¤3#EK_DocLvlShort¤2#0¤2#Nivå 2¤3#EK_DocLevel¤2#0¤2#Avdelingsdokumenter¤3#EK_EksRef¤2#2¤2# 0	¤3#EK_Erstatter¤2#0¤2#0.01¤3#EK_ErstatterD¤2#0¤2#28.04.2021¤3#EK_Signatur¤2#0¤2#&lt;ikke styrt&gt;¤3#EK_Verifisert¤2#0¤2# ¤3#EK_Hørt¤2#0¤2# ¤3#EK_AuditReview¤2#2¤2# ¤3#EK_AuditApprove¤2#2¤2# ¤3#EK_Gradering¤2#0¤2#Åpen¤3#EK_Gradnr¤2#4¤2#0¤3#EK_Kapittel¤2#4¤2# ¤3#EK_Referanse¤2#2¤2# 17	II.SOK.AFR.1.9-1	Portalside - TBI - Førsteside - ESR, AFR	52535	dok52535.pptx	¤1#II.SOK.AFR.1.9-2	Portalside - TBI - Før innleggelse - ESR, AFR	52587	dok52587.pptx	¤1#II.SOK.AFR.1.9-3	Portalside - TBI - Innkomst - ESR, AFR	52536	dok52536.pptx	¤1#II.SOK.AFR.1.9-5	Portalside - TBI - Tiltak - ESR, AFR	52538	dok52538.pptx	¤1#II.SOK.AFR.1.9-6	Portalside - TBI - Utreise - ESR, AFR	52539	dok52539.pptx	¤1#II.SOK.AFR.1.9-7	Portalside - TBI - Pasient-/pårørendeinformasjon - ESR, AFR	52540	dok52540.pptx	¤1#II.SOK.AFR.1.9-8	Portalside - TBI - Andre relevante dokumenter - ESR, AFR	52541	dok52541.pptx	¤1#II.SOK.AFR.2.1-1	Individuell rehabiliteringsplan - Enhet for spesialisert rehabilitering, AFR	27434	dok27434.docx	¤1#II.SOK.AFR.2.1-4	Involvering av pårørende - Enhet for spesialisert rehabilitering, AFR	45368	dok45368.docx	¤1#II.SOK.AFR.2.1.4-5	TBI - Primæropphold - Tverrfaglig kartlegging, AFR	42570	dok42570.docx	¤1#II.SOK.AFR.2.1.4-6	TBI - Primæropphold - Ergoterapi kartlegging, AFR	42786	dok42786.docx	¤1#II.SOK.AFR.2.1.4-7	TBI - Primæropphold - Fysioterapi kartlegging, AFR	42887	dok42887.docx	¤1#II.SOK.AFR.2.1.4-8	TBI - Primæropphold - Sykepleie kartlegging, AFR	43160	dok43160.docx	¤1#II.SOK.AFR.2.1.4-9	TBI - Primæropphold - Kartlegging og tiltak (nevropsykolog), AFR	52799	dok52799.docx	¤1#II.SOK.AFR.2.1.6.3-1	Logoped kartlegging, AFR	45321	dok45321.docx	¤1#II.SOK.AFR.2.1.6.4-1	Sosionomtjenestens arbeid i Avdeling for fysikalsk medisin og rehabilitering	27203	dok27203.docx	¤1#II.SOK.AFR.2.1.6.6-1	Klinisk ernæringsfysiolog - kartlegging, AFR	43052	dok43052.docx	¤1#¤3#EK_RefNr¤2#0¤2#II.SOK.AFR.1.9-4¤3#EK_Revisjon¤2#0¤2#-¤3#EK_Ansvarlig¤2#0¤2#Marit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bruk¤3#EK_Stikkord¤2#0¤2#¤3#EK_SuperStikkord¤2#0¤2#¤3#EK_Rapport¤2#3¤2#¤3#EK_EKPrintMerke¤2#0¤2#¤3#EK_Watermark¤2#0¤2#¤3#EK_Utgave¤2#0¤2#0.02¤3#EK_Merknad¤2#7¤2#Forlenget gyldighet til 23.05.2025 uten endringer i dokumentet.¤3#EK_VerLogg¤2#2¤2#Ver. 0.02 - 23.05.2023|Forlenget gyldighet til 23.05.2025 uten endringer i dokumentet.¤1#Ver. 0.01 - 28.04.2021|¤1#Ver. 0.00 - 18.02.2021|¤3#EK_RF1¤2#4¤2#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¤3#EK_DL¤2#0¤2#4¤3#EK_GjelderTil¤2#0¤2#23.05.2025¤3#EK_Vedlegg¤2#2¤2# 0	¤3#EK_AvdelingOver¤2#4¤2# ¤3#EK_HRefNr¤2#0¤2# ¤3#EK_HbNavn¤2#0¤2# ¤3#EK_DokRefnr¤2#4¤2#000203040109¤3#EK_Dokendrdato¤2#4¤2#28.04.2021 14:32:14¤3#EK_HbType¤2#4¤2# ¤3#EK_Offisiell¤2#4¤2# ¤3#EK_VedleggRef¤2#4¤2#II.SOK.AFR.1.9-4¤3#EK_Strukt00¤2#5¤2#¤5#II¤5#Klinikknivå¤5#0¤5#0¤4#.¤5#SOK¤5#Somatikk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&lt;dok52537.pptx&gt;&lt;n&gt;ek_type&lt;/n&gt;&lt;v&gt;DOK&lt;/v&gt;&lt;n&gt;khb&lt;/n&gt;&lt;v&gt;UB&lt;/v&gt;&lt;n&gt;beskyttet&lt;/n&gt;&lt;v&gt;nei&lt;/v&gt;&lt;/dok52537.pptx&gt;</cp:keywords>
  <cp:lastModifiedBy>Anders M. M. Östling</cp:lastModifiedBy>
  <cp:revision>88</cp:revision>
  <dcterms:created xsi:type="dcterms:W3CDTF">2020-10-09T11:20:39Z</dcterms:created>
  <dcterms:modified xsi:type="dcterms:W3CDTF">2023-10-24T08:13:20Z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