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Default Extension="wdp" ContentType="image/vnd.ms-photo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2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66" r:id="rId2"/>
  </p:sldIdLst>
  <p:sldSz cx="12192000" cy="6858000"/>
  <p:notesSz cx="6858000" cy="9144000"/>
  <p:custDataLst>
    <p:tags r:id="rId3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18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3" Type="http://schemas.openxmlformats.org/officeDocument/2006/relationships/tags" Target="tags/tag1.xml" /><Relationship Id="rId4" Type="http://schemas.openxmlformats.org/officeDocument/2006/relationships/presProps" Target="presProps.xml" /><Relationship Id="rId5" Type="http://schemas.openxmlformats.org/officeDocument/2006/relationships/viewProps" Target="viewProps.xml" /><Relationship Id="rId6" Type="http://schemas.openxmlformats.org/officeDocument/2006/relationships/theme" Target="theme/theme1.xml" /><Relationship Id="rId7" Type="http://schemas.openxmlformats.org/officeDocument/2006/relationships/tableStyles" Target="tableStyle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23.05.2023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0089741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23.05.2023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15296715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23.05.2023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0344052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23.05.2023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9259395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23.05.2023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0811909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23.05.2023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12540750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23.05.2023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01530054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23.05.2023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7158376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23.05.2023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9689788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23.05.2023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4550824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23.05.2023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19570772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7F7D6-97D2-4B6E-8BEF-E88F9B874D89}" type="datetimeFigureOut">
              <a:rPr lang="nb-NO" smtClean="0"/>
              <a:t>23.05.2023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6369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hyperlink" Target="https://kvalitet.sshf.no/docs/pub/DOK52539.pdf" TargetMode="External" /><Relationship Id="rId11" Type="http://schemas.openxmlformats.org/officeDocument/2006/relationships/hyperlink" Target="https://kvalitet.sshf.no/docs/pub/DOK52540.pdf" TargetMode="External" /><Relationship Id="rId12" Type="http://schemas.openxmlformats.org/officeDocument/2006/relationships/hyperlink" Target="https://kvalitet.sshf.no/docs/pub/DOK52541.pdf" TargetMode="External" /><Relationship Id="rId2" Type="http://schemas.openxmlformats.org/officeDocument/2006/relationships/image" Target="../media/image1.png" /><Relationship Id="rId3" Type="http://schemas.microsoft.com/office/2007/relationships/hdphoto" Target="../media/image2.wdp" /><Relationship Id="rId4" Type="http://schemas.openxmlformats.org/officeDocument/2006/relationships/hyperlink" Target="https://kvalitet.sshf.no/docs/pub/DOK52535.pdf" TargetMode="External" /><Relationship Id="rId5" Type="http://schemas.openxmlformats.org/officeDocument/2006/relationships/hyperlink" Target="https://kvalitet.sshf.no/docs/pub/DOK42653.pdf" TargetMode="External" /><Relationship Id="rId6" Type="http://schemas.openxmlformats.org/officeDocument/2006/relationships/hyperlink" Target="https://kvalitet.sshf.no/docs/pub/DOK52729.pdf" TargetMode="External" /><Relationship Id="rId7" Type="http://schemas.openxmlformats.org/officeDocument/2006/relationships/hyperlink" Target="https://kvalitet.sshf.no/docs/pub/DOK52536.pdf" TargetMode="External" /><Relationship Id="rId8" Type="http://schemas.openxmlformats.org/officeDocument/2006/relationships/hyperlink" Target="https://kvalitet.sshf.no/docs/pub/DOK52537.pdf" TargetMode="External" /><Relationship Id="rId9" Type="http://schemas.openxmlformats.org/officeDocument/2006/relationships/hyperlink" Target="https://kvalitet.sshf.no/docs/pub/DOK52538.pdf" TargetMode="Ex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Undertittel 2"/>
          <p:cNvSpPr txBox="1"/>
          <p:nvPr/>
        </p:nvSpPr>
        <p:spPr>
          <a:xfrm>
            <a:off x="3933825" y="1523403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b="1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nb-NO" b="1" smtClean="0">
                <a:solidFill>
                  <a:schemeClr val="accent1">
                    <a:lumMod val="75000"/>
                  </a:schemeClr>
                </a:solidFill>
              </a:rPr>
              <a:t>. Før innleggelse/Inntak</a:t>
            </a:r>
            <a:endParaRPr lang="nb-NO" b="1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3" name="Rett linje 22"/>
          <p:cNvCxnSpPr/>
          <p:nvPr/>
        </p:nvCxnSpPr>
        <p:spPr>
          <a:xfrm flipH="1">
            <a:off x="3200400" y="1085850"/>
            <a:ext cx="0" cy="5524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Bilde 1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305925" y="2568784"/>
            <a:ext cx="2543175" cy="1924050"/>
          </a:xfrm>
          <a:prstGeom prst="rect">
            <a:avLst/>
          </a:prstGeom>
        </p:spPr>
      </p:pic>
      <p:sp>
        <p:nvSpPr>
          <p:cNvPr id="37" name="Undertittel 2">
            <a:hlinkClick r:id="rId4" tgtFrame="_blank" tooltip="XDF52535 - dok52535.pptx"/>
          </p:cNvPr>
          <p:cNvSpPr txBox="1"/>
          <p:nvPr/>
        </p:nvSpPr>
        <p:spPr>
          <a:xfrm>
            <a:off x="10506075" y="6125589"/>
            <a:ext cx="1104899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u="sng" smtClean="0"/>
              <a:t>Til forsiden</a:t>
            </a:r>
            <a:r>
              <a:rPr lang="nb-NO" sz="1200" smtClean="0"/>
              <a:t> →</a:t>
            </a:r>
            <a:endParaRPr lang="nb-NO" sz="1200" u="sng"/>
          </a:p>
        </p:txBody>
      </p:sp>
      <p:sp>
        <p:nvSpPr>
          <p:cNvPr id="32" name="Undertittel 2"/>
          <p:cNvSpPr txBox="1"/>
          <p:nvPr/>
        </p:nvSpPr>
        <p:spPr>
          <a:xfrm>
            <a:off x="444498" y="5818106"/>
            <a:ext cx="2451102" cy="86421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900" b="1" smtClean="0"/>
              <a:t>Behandlingsansvarlig lege: </a:t>
            </a:r>
            <a:r>
              <a:rPr lang="nb-NO" sz="900" smtClean="0"/>
              <a:t>Gunn Siren Rike</a:t>
            </a:r>
          </a:p>
          <a:p>
            <a:pPr algn="l"/>
            <a:r>
              <a:rPr lang="nb-NO" sz="900" b="1" smtClean="0"/>
              <a:t>Kontaktperson/EK-ansvarlig:</a:t>
            </a:r>
            <a:r>
              <a:rPr lang="nb-NO" sz="900" smtClean="0"/>
              <a:t> Vemund Gitlestad</a:t>
            </a:r>
          </a:p>
          <a:p>
            <a:pPr algn="l"/>
            <a:r>
              <a:rPr lang="nb-NO" sz="900" b="1" smtClean="0"/>
              <a:t>Sist revidert: </a:t>
            </a:r>
            <a:r>
              <a:rPr lang="nb-NO" sz="900" smtClean="0"/>
              <a:t>01.07.2021</a:t>
            </a:r>
          </a:p>
          <a:p>
            <a:pPr algn="l"/>
            <a:r>
              <a:rPr lang="nb-NO" sz="900" smtClean="0"/>
              <a:t> </a:t>
            </a:r>
            <a:endParaRPr lang="nb-NO" sz="1100"/>
          </a:p>
        </p:txBody>
      </p:sp>
      <p:sp>
        <p:nvSpPr>
          <p:cNvPr id="24" name="Undertittel 2">
            <a:hlinkClick r:id="rId5" tgtFrame="_blank" tooltip="XDF42653 - dok42653.docx"/>
          </p:cNvPr>
          <p:cNvSpPr txBox="1"/>
          <p:nvPr/>
        </p:nvSpPr>
        <p:spPr>
          <a:xfrm>
            <a:off x="3933825" y="2319539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Henvisning og inntak</a:t>
            </a:r>
            <a:endParaRPr lang="nb-NO"/>
          </a:p>
        </p:txBody>
      </p:sp>
      <p:sp>
        <p:nvSpPr>
          <p:cNvPr id="30" name="Undertittel 2">
            <a:hlinkClick r:id="rId6" tgtFrame="_blank" tooltip="XDF52729 - dok52729.docx"/>
          </p:cNvPr>
          <p:cNvSpPr txBox="1"/>
          <p:nvPr/>
        </p:nvSpPr>
        <p:spPr>
          <a:xfrm>
            <a:off x="3933825" y="2823964"/>
            <a:ext cx="5219700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Visitering/hospitering ved akuttsykehus</a:t>
            </a:r>
            <a:endParaRPr lang="nb-NO"/>
          </a:p>
        </p:txBody>
      </p:sp>
      <p:cxnSp>
        <p:nvCxnSpPr>
          <p:cNvPr id="35" name="Rett linje 34"/>
          <p:cNvCxnSpPr/>
          <p:nvPr/>
        </p:nvCxnSpPr>
        <p:spPr>
          <a:xfrm flipV="1">
            <a:off x="3857625" y="2730709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tt linje 35"/>
          <p:cNvCxnSpPr/>
          <p:nvPr/>
        </p:nvCxnSpPr>
        <p:spPr>
          <a:xfrm flipV="1">
            <a:off x="3857625" y="3268273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Undertittel 2">
            <a:hlinkClick r:id="rId7" tgtFrame="_blank" tooltip="XDF52536 - dok52536.pptx"/>
          </p:cNvPr>
          <p:cNvSpPr txBox="1"/>
          <p:nvPr/>
        </p:nvSpPr>
        <p:spPr>
          <a:xfrm>
            <a:off x="444500" y="1403093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2</a:t>
            </a:r>
            <a:r>
              <a:rPr lang="nb-NO" sz="1200" smtClean="0"/>
              <a:t>. Innkomst</a:t>
            </a:r>
            <a:endParaRPr lang="nb-NO" sz="1200"/>
          </a:p>
        </p:txBody>
      </p:sp>
      <p:sp>
        <p:nvSpPr>
          <p:cNvPr id="29" name="Undertittel 2">
            <a:hlinkClick r:id="rId8" tgtFrame="_blank" tooltip="XDF52537 - dok52537.pptx"/>
          </p:cNvPr>
          <p:cNvSpPr txBox="1"/>
          <p:nvPr/>
        </p:nvSpPr>
        <p:spPr>
          <a:xfrm>
            <a:off x="444500" y="1649550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3</a:t>
            </a:r>
            <a:r>
              <a:rPr lang="nb-NO" sz="1200" smtClean="0"/>
              <a:t>. Kartlegging</a:t>
            </a:r>
            <a:endParaRPr lang="nb-NO" sz="1200"/>
          </a:p>
        </p:txBody>
      </p:sp>
      <p:sp>
        <p:nvSpPr>
          <p:cNvPr id="46" name="Undertittel 2">
            <a:hlinkClick r:id="rId9" tgtFrame="_blank" tooltip="XDF52538 - dok52538.pptx"/>
          </p:cNvPr>
          <p:cNvSpPr txBox="1"/>
          <p:nvPr/>
        </p:nvSpPr>
        <p:spPr>
          <a:xfrm>
            <a:off x="444500" y="1896007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4</a:t>
            </a:r>
            <a:r>
              <a:rPr lang="nb-NO" sz="1200" smtClean="0"/>
              <a:t>. Tiltak</a:t>
            </a:r>
            <a:endParaRPr lang="nb-NO" sz="1200"/>
          </a:p>
        </p:txBody>
      </p:sp>
      <p:sp>
        <p:nvSpPr>
          <p:cNvPr id="47" name="Undertittel 2">
            <a:hlinkClick r:id="rId10" tgtFrame="_blank" tooltip="XDF52539 - dok52539.pptx"/>
          </p:cNvPr>
          <p:cNvSpPr txBox="1"/>
          <p:nvPr/>
        </p:nvSpPr>
        <p:spPr>
          <a:xfrm>
            <a:off x="444500" y="2161107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5</a:t>
            </a:r>
            <a:r>
              <a:rPr lang="nb-NO" sz="1200" smtClean="0"/>
              <a:t>. Utreise/Oppfølging</a:t>
            </a:r>
            <a:endParaRPr lang="nb-NO" sz="1200"/>
          </a:p>
        </p:txBody>
      </p:sp>
      <p:sp>
        <p:nvSpPr>
          <p:cNvPr id="48" name="Undertittel 2">
            <a:hlinkClick r:id="rId11" tgtFrame="_blank" tooltip="XDF52540 - dok52540.pptx"/>
          </p:cNvPr>
          <p:cNvSpPr txBox="1"/>
          <p:nvPr/>
        </p:nvSpPr>
        <p:spPr>
          <a:xfrm>
            <a:off x="444499" y="2437742"/>
            <a:ext cx="2955925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6</a:t>
            </a:r>
            <a:r>
              <a:rPr lang="nb-NO" sz="1200" smtClean="0"/>
              <a:t>. </a:t>
            </a:r>
            <a:r>
              <a:rPr lang="nb-NO" sz="1200"/>
              <a:t>Pasientinfo/pårørendearbeid</a:t>
            </a:r>
          </a:p>
        </p:txBody>
      </p:sp>
      <p:sp>
        <p:nvSpPr>
          <p:cNvPr id="49" name="Undertittel 2">
            <a:hlinkClick r:id="rId12" tgtFrame="_blank" tooltip="XDF52541 - dok52541.pptx"/>
          </p:cNvPr>
          <p:cNvSpPr txBox="1"/>
          <p:nvPr/>
        </p:nvSpPr>
        <p:spPr>
          <a:xfrm>
            <a:off x="444500" y="2714577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7</a:t>
            </a:r>
            <a:r>
              <a:rPr lang="nb-NO" sz="1200" smtClean="0"/>
              <a:t>. Andre relevante dokumenter</a:t>
            </a:r>
            <a:endParaRPr lang="nb-NO" sz="1200"/>
          </a:p>
        </p:txBody>
      </p:sp>
      <p:sp>
        <p:nvSpPr>
          <p:cNvPr id="50" name="Undertittel 2">
            <a:hlinkClick action="ppaction://noaction"/>
          </p:cNvPr>
          <p:cNvSpPr txBox="1"/>
          <p:nvPr/>
        </p:nvSpPr>
        <p:spPr>
          <a:xfrm>
            <a:off x="444498" y="1143763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b="1" smtClean="0">
                <a:solidFill>
                  <a:schemeClr val="accent1">
                    <a:lumMod val="75000"/>
                  </a:schemeClr>
                </a:solidFill>
              </a:rPr>
              <a:t>1. Før innleggelse/Inntak</a:t>
            </a:r>
            <a:endParaRPr lang="nb-NO" sz="1200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Undertittel 2"/>
          <p:cNvSpPr txBox="1"/>
          <p:nvPr/>
        </p:nvSpPr>
        <p:spPr>
          <a:xfrm>
            <a:off x="444500" y="200025"/>
            <a:ext cx="11747500" cy="61277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3200" b="1" smtClean="0"/>
              <a:t>Rehabiliteringstilbud for pasienter med traumatisk hjerneskade ved ESR</a:t>
            </a:r>
            <a:endParaRPr lang="nb-NO" sz="3200" b="1"/>
          </a:p>
        </p:txBody>
      </p:sp>
    </p:spTree>
    <p:extLst>
      <p:ext uri="{BB962C8B-B14F-4D97-AF65-F5344CB8AC3E}">
        <p14:creationId xmlns:p14="http://schemas.microsoft.com/office/powerpoint/2010/main" val="1783420171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2.05.14"/>
  <p:tag name="AS_TITLE" val="Aspose.Slides for .NET 4.0 Client Profile"/>
  <p:tag name="AS_VERSION" val="22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Helse Sør-Øst</Company>
  <PresentationFormat>Widescreen</PresentationFormat>
  <Paragraphs>16</Paragraphs>
  <Slides>1</Slides>
  <Notes>0</Notes>
  <TotalTime>602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5">
      <vt:lpstr>Arial</vt:lpstr>
      <vt:lpstr>Calibri Light</vt:lpstr>
      <vt:lpstr>Calibri</vt:lpstr>
      <vt:lpstr>Office-tema</vt:lpstr>
      <vt:lpstr>PowerPoint Presentation</vt:lpstr>
    </vt:vector>
  </TitlesOfParts>
  <LinksUpToDate>0</LinksUpToDate>
  <SharedDoc>0</SharedDoc>
  <HyperlinksChanged>0</HyperlinksChanged>
  <Application>Aspose.Slides for .NET</Application>
  <AppVersion>22.0500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PowerPoint-presentasjon</dc:title>
  <dc:creator>Vemund Gitlestad</dc:creator>
  <dc:description>EK_Avdeling¤2#4¤2# ¤3#EK_Avsnitt¤2#4¤2# ¤3#EK_Bedriftsnavn¤2#1¤2#Sørlandet sykehus HF¤3#EK_GjelderFra¤2#0¤2#23.05.2023¤3#EK_KlGjelderFra¤2#0¤2#¤3#EK_Opprettet¤2#0¤2#24.02.2021¤3#EK_Utgitt¤2#0¤2#28.04.2021¤3#EK_IBrukDato¤2#0¤2#23.05.2023¤3#EK_DokumentID¤2#0¤2#D52587¤3#EK_DokTittel¤2#0¤2#Portalside - TBI - Før innleggelse - ESR, AFR¤3#EK_DokType¤2#0¤2#Generelt dokument¤3#EK_DocLvlShort¤2#0¤2#Nivå 2¤3#EK_DocLevel¤2#0¤2#Avdelingsdokumenter¤3#EK_EksRef¤2#2¤2# 0	¤3#EK_Erstatter¤2#0¤2#0.01¤3#EK_ErstatterD¤2#0¤2#29.04.2021¤3#EK_Signatur¤2#0¤2#&lt;ikke styrt&gt;¤3#EK_Verifisert¤2#0¤2# ¤3#EK_Hørt¤2#0¤2# ¤3#EK_AuditReview¤2#2¤2# ¤3#EK_AuditApprove¤2#2¤2# ¤3#EK_Gradering¤2#0¤2#Åpen¤3#EK_Gradnr¤2#4¤2#0¤3#EK_Kapittel¤2#4¤2# ¤3#EK_Referanse¤2#2¤2# 9	II.SOK.AFR.1.9-1	Portalside - TBI - Førsteside - ESR, AFR	52535	dok52535.pptx	¤1#II.SOK.AFR.1.9-3	Portalside - TBI - Innkomst - ESR, AFR	52536	dok52536.pptx	¤1#II.SOK.AFR.1.9-4	Portalside - TBI - Kartlegging - ESR, AFR	52537	dok52537.pptx	¤1#II.SOK.AFR.1.9-5	Portalside - TBI - Tiltak - ESR, AFR	52538	dok52538.pptx	¤1#II.SOK.AFR.1.9-6	Portalside - TBI - Utreise - ESR, AFR	52539	dok52539.pptx	¤1#II.SOK.AFR.1.9-7	Portalside - TBI - Pasient-/pårørendeinformasjon - ESR, AFR	52540	dok52540.pptx	¤1#II.SOK.AFR.1.9-8	Portalside - TBI - Andre relevante dokumenter - ESR, AFR	52541	dok52541.pptx	¤1#II.SOK.AFR.2.1.4-1	TBI - Primæropphold - Visitering/hospitering før innleggelse ESR, AFR	52729	dok52729.docx	¤1#II.SOK.AFR.2.1.4-2	TBI - Primæropphold - Henvisning og inntak, AFR	42653	dok42653.docx	¤1#¤3#EK_RefNr¤2#0¤2#II.SOK.AFR.1.9-2¤3#EK_Revisjon¤2#0¤2#-¤3#EK_Ansvarlig¤2#0¤2#Marit Johanne Mjøbo¤3#EK_SkrevetAv¤2#0¤2#Vemund Gitlestad¤3#EK_DokAnsvNavn¤2#0¤2# ¤3#EK_UText2¤2#0¤2# ¤3#EK_UText3¤2#0¤2# ¤3#EK_UText4¤2#0¤2# ¤3#EK_Status¤2#0¤2#I bruk¤3#EK_Stikkord¤2#0¤2#¤3#EK_SuperStikkord¤2#0¤2#¤3#EK_Rapport¤2#3¤2#¤3#EK_EKPrintMerke¤2#0¤2#¤3#EK_Watermark¤2#0¤2#¤3#EK_Utgave¤2#0¤2#0.02¤3#EK_Merknad¤2#7¤2#Forlenget gyldighet til 23.05.2025 uten endringer i dokumentet.¤3#EK_VerLogg¤2#2¤2#Ver. 0.02 - 23.05.2023|Forlenget gyldighet til 23.05.2025 uten endringer i dokumentet.¤1#Ver. 0.01 - 29.04.2021|¤1#Ver. 0.00 - 28.04.2021|¤3#EK_RF1¤2#4¤2#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¤3#EK_DL¤2#0¤2#2¤3#EK_GjelderTil¤2#0¤2#23.05.2025¤3#EK_Vedlegg¤2#2¤2# 0	¤3#EK_AvdelingOver¤2#4¤2# ¤3#EK_HRefNr¤2#0¤2# ¤3#EK_HbNavn¤2#0¤2# ¤3#EK_DokRefnr¤2#4¤2#000203040109¤3#EK_Dokendrdato¤2#4¤2#20.12.2022 11:30:46¤3#EK_HbType¤2#4¤2# ¤3#EK_Offisiell¤2#4¤2# ¤3#EK_VedleggRef¤2#4¤2#II.SOK.AFR.1.9-2¤3#EK_Strukt00¤2#5¤2#¤5#II¤5#Klinikknivå¤5#0¤5#0¤4#.¤5#SOK¤5#Somatikk Kristiansand¤5#0¤5#0¤4#.¤5#AFR¤5#Avdeling for fysikalsk medisin og rehabilitering¤5#0¤5#0¤4#.¤5#1¤5#Organisasjon, ledelse og administrasjon¤5#0¤5#0¤4#.¤5#9¤5#Navigasjonssider¤5#0¤5#0¤4#\¤3#EK_Strukt01¤2#5¤2#¤3#EK_Pub¤2#6¤2#;15;¤3#EKR_DokType¤2#0¤2#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¤3#EKR_Strukt00¤2#5¤2#¤5#II¤5#Klinikknivå¤5#0¤5#0¤4#.¤5#SOK¤5#Somatikk Kristiansand¤5#0¤5#0¤4#.¤5#AFR¤5#Avdeling for fysikalsk medisin og rehabilitering¤5#0¤5#0¤4#.¤5#1¤5#Organisasjon, ledelse og administrasjon¤5#0¤5#0¤4#.¤5#9¤5#Navigasjonssider¤5#0¤5#0¤4#\¤3#</dc:description>
  <cp:keywords>&lt;dok52587.pptx&gt;&lt;n&gt;ek_type&lt;/n&gt;&lt;v&gt;DOK&lt;/v&gt;&lt;n&gt;khb&lt;/n&gt;&lt;v&gt;UB&lt;/v&gt;&lt;n&gt;beskyttet&lt;/n&gt;&lt;v&gt;nei&lt;/v&gt;&lt;/dok52587.pptx&gt;</cp:keywords>
  <cp:lastModifiedBy>Anders M. M. Östling</cp:lastModifiedBy>
  <cp:revision>77</cp:revision>
  <dcterms:created xsi:type="dcterms:W3CDTF">2020-10-09T11:20:39Z</dcterms:created>
  <dcterms:modified xsi:type="dcterms:W3CDTF">2023-10-24T12:25:13Z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urrDocVer">
    <vt:lpwstr>2.20</vt:lpwstr>
  </property>
  <property fmtid="{D5CDD505-2E9C-101B-9397-08002B2CF9AE}" pid="3" name="EK_Format">
    <vt:lpwstr>-1</vt:lpwstr>
  </property>
</Properties>
</file>