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749.pdf" TargetMode="External" /><Relationship Id="rId11" Type="http://schemas.openxmlformats.org/officeDocument/2006/relationships/hyperlink" Target="https://kvalitet.sshf.no/docs/pub/DOK52750.pdf" TargetMode="External" /><Relationship Id="rId12" Type="http://schemas.openxmlformats.org/officeDocument/2006/relationships/hyperlink" Target="https://kvalitet.sshf.no/docs/pub/DOK52751.pdf" TargetMode="External" /><Relationship Id="rId13" Type="http://schemas.openxmlformats.org/officeDocument/2006/relationships/hyperlink" Target="https://kvalitet.sshf.no/docs/pub/DOK52752.pdf" TargetMode="External" /><Relationship Id="rId14" Type="http://schemas.openxmlformats.org/officeDocument/2006/relationships/hyperlink" Target="https://kvalitet.sshf.no/docs/pub/DOK27228.pdf" TargetMode="External" /><Relationship Id="rId2" Type="http://schemas.openxmlformats.org/officeDocument/2006/relationships/image" Target="../media/image1.png" /><Relationship Id="rId3" Type="http://schemas.microsoft.com/office/2007/relationships/hdphoto" Target="../media/image2.wdp" /><Relationship Id="rId4" Type="http://schemas.openxmlformats.org/officeDocument/2006/relationships/hyperlink" Target="https://kvalitet.sshf.no/docs/pub/DOK52747.pdf" TargetMode="External" /><Relationship Id="rId5" Type="http://schemas.openxmlformats.org/officeDocument/2006/relationships/hyperlink" Target="https://kvalitet.sshf.no/docs/pub/DOK27236.pdf" TargetMode="External" /><Relationship Id="rId6" Type="http://schemas.openxmlformats.org/officeDocument/2006/relationships/hyperlink" Target="https://kvalitet.sshf.no/docs/pub/DOK29261.pdf" TargetMode="External" /><Relationship Id="rId7" Type="http://schemas.openxmlformats.org/officeDocument/2006/relationships/hyperlink" Target="https://kvalitet.sshf.no/docs/pub/DOK29737.pdf" TargetMode="External" /><Relationship Id="rId8" Type="http://schemas.openxmlformats.org/officeDocument/2006/relationships/hyperlink" Target="https://kvalitet.sshf.no/docs/pub/DOK28751.pdf" TargetMode="External" /><Relationship Id="rId9" Type="http://schemas.openxmlformats.org/officeDocument/2006/relationships/hyperlink" Target="https://kvalitet.sshf.no/docs/pub/DOK38144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Inntak/Innkomst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05925" y="2568784"/>
            <a:ext cx="2543175" cy="1924050"/>
          </a:xfrm>
          <a:prstGeom prst="rect">
            <a:avLst/>
          </a:prstGeom>
        </p:spPr>
      </p:pic>
      <p:sp>
        <p:nvSpPr>
          <p:cNvPr id="37" name="Undertittel 2">
            <a:hlinkClick r:id="rId4" tgtFrame="_blank" tooltip="XDF52747 - dok52747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1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benamputerte ved ESR</a:t>
            </a:r>
            <a:endParaRPr lang="nb-NO" sz="3200" b="1"/>
          </a:p>
        </p:txBody>
      </p:sp>
      <p:sp>
        <p:nvSpPr>
          <p:cNvPr id="24" name="Undertittel 2">
            <a:hlinkClick r:id="rId5" tgtFrame="_blank" tooltip="XDF27236 - dok27236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Inntak</a:t>
            </a:r>
            <a:endParaRPr lang="nb-NO"/>
          </a:p>
        </p:txBody>
      </p:sp>
      <p:sp>
        <p:nvSpPr>
          <p:cNvPr id="30" name="Undertittel 2">
            <a:hlinkClick r:id="rId6" tgtFrame="_blank" tooltip="XDF29261 - dok29261.docx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Mottak av ny pasient</a:t>
            </a:r>
            <a:endParaRPr lang="nb-NO"/>
          </a:p>
        </p:txBody>
      </p:sp>
      <p:sp>
        <p:nvSpPr>
          <p:cNvPr id="33" name="Undertittel 2">
            <a:hlinkClick r:id="rId7" tgtFrame="_blank" tooltip="XDF29737 - dok29737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Legeundersøkelse</a:t>
            </a:r>
          </a:p>
        </p:txBody>
      </p:sp>
      <p:sp>
        <p:nvSpPr>
          <p:cNvPr id="34" name="Undertittel 2">
            <a:hlinkClick r:id="rId8" tgtFrame="_blank" tooltip="XDF28751 - dok28751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Forkantsamtale</a:t>
            </a:r>
          </a:p>
        </p:txBody>
      </p:sp>
      <p:cxnSp>
        <p:nvCxnSpPr>
          <p:cNvPr id="35" name="Rett linje 3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tt linje 37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8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Undertittel 2">
            <a:hlinkClick r:id="rId9" tgtFrame="_blank" tooltip="XDF38144 - dok38144.docx"/>
          </p:cNvPr>
          <p:cNvSpPr txBox="1"/>
          <p:nvPr/>
        </p:nvSpPr>
        <p:spPr>
          <a:xfrm>
            <a:off x="3933825" y="43372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Velkommen til ESR</a:t>
            </a:r>
            <a:endParaRPr lang="nb-NO"/>
          </a:p>
        </p:txBody>
      </p:sp>
      <p:cxnSp>
        <p:nvCxnSpPr>
          <p:cNvPr id="41" name="Rett linje 40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Undertittel 2">
            <a:hlinkClick action="ppaction://noaction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Inntak/Innkomst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Undertittel 2">
            <a:hlinkClick r:id="rId10" tgtFrame="_blank" tooltip="XDF52749 - dok52749.pptx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6" name="Undertittel 2">
            <a:hlinkClick r:id="rId11" tgtFrame="_blank" tooltip="XDF52750 - dok52750.pptx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rId12" tgtFrame="_blank" tooltip="XDF52751 - dok52751.pptx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8" name="Undertittel 2">
            <a:hlinkClick r:id="rId13" tgtFrame="_blank" tooltip="XDF52752 - dok52752.pptx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50" name="Undertittel 2">
            <a:hlinkClick r:id="rId14" tgtFrame="_blank" tooltip="XDF27228 - dok27228.doc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Bakgrunn og beskrivelse</a:t>
            </a:r>
            <a:endParaRPr lang="nb-NO" sz="1200"/>
          </a:p>
        </p:txBody>
      </p:sp>
      <p:sp>
        <p:nvSpPr>
          <p:cNvPr id="26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21.11.2019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178342017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18</Paragraphs>
  <Slides>1</Slides>
  <Notes>0</Notes>
  <TotalTime>602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HF¤3#EK_GjelderFra¤2#0¤2#31.12.2023¤3#EK_KlGjelderFra¤2#0¤2#¤3#EK_Opprettet¤2#0¤2#22.03.2021¤3#EK_Utgitt¤2#0¤2#22.03.2021¤3#EK_IBrukDato¤2#0¤2#24.10.2023¤3#EK_DokumentID¤2#0¤2#D52748¤3#EK_DokTittel¤2#0¤2#Portalside - Benamputasjon - Inntak/Innkomst - ESR, AFR¤3#EK_DokType¤2#0¤2#Generelt dokument¤3#EK_DocLvlShort¤2#0¤2#Nivå 2¤3#EK_DocLevel¤2#0¤2#Avdelingsdokumenter¤3#EK_EksRef¤2#2¤2# 0	¤3#EK_Erstatter¤2#0¤2#0.02¤3#EK_ErstatterD¤2#0¤2#23.05.2023¤3#EK_Signatur¤2#0¤2#&lt;ikke styrt&gt;¤3#EK_Verifisert¤2#0¤2# ¤3#EK_Hørt¤2#0¤2# ¤3#EK_AuditReview¤2#2¤2# ¤3#EK_AuditApprove¤2#2¤2# ¤3#EK_Gradering¤2#0¤2#Åpen¤3#EK_Gradnr¤2#4¤2#0¤3#EK_Kapittel¤2#4¤2# ¤3#EK_Referanse¤2#2¤2# 11	II.SOK.AFR.1.9-16	Portalside - Benamputasjon - Førsteside - ESR, AFR	52747	dok52747.pptx	¤1#II.SOK.AFR.1.9-18	Portalside - Benamputasjon - Kartlegging - ESR, AFR	52749	dok52749.pptx	¤1#II.SOK.AFR.1.9-19	Portalside - Benamputasjon - Tiltak - ESR, AFR	52750	dok52750.pptx	¤1#II.SOK.AFR.1.9-20	Portalside - Benamputasjon - Utreise/Oppfølging - ESR, AFR	52751	dok52751.pptx	¤1#II.SOK.AFR.1.9-21	Portalside - Benamputasjon - Pasient-/pårørendeinformasjon - ESR, AFR	52752	dok52752.pptx	¤1#II.SOK.AFR.2.1.2-1	Benamputasjon - Primæropphold - Legeundersøkelse ved innkomst, AFR	29737	dok29737.docx	¤1#II.SOK.AFR.2.1.2-2	Benamputasjon - Primæropphold - Inntak, AFR	27236	dok27236.docx	¤1#II.SOK.AFR.2.1.2-3	Benamputasjon - Primæropphold - Mottak (sykepleier) ved innkomst, AFR.	29261	dok29261.docx	¤1#II.SOK.AFR.2.1.2-22	Benamputasjon - Primæropphold - Bakgrunn og beskrivelse av rehabiliteringsforløp, AFR	27228	dok27228.docx	¤1#II.SOK.AFR.2.1.6.5-5	Sykepleiesamtale - ESR, AFR	28751	dok28751.docx	¤1#II.SOK.AFR.2.1.7-1	Velkommen til ESR - Informasjon ESR, AFR	38144	dok38144.docx	¤1#¤3#EK_RefNr¤2#0¤2#II.SOK.AFR.1.9-17¤3#EK_Revisjon¤2#0¤2#-¤3#EK_Ansvarlig¤2#0¤2#Elisabeth Grøntoft Tambini¤3#EK_SkrevetAv¤2#0¤2#Vemund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0.03 - 24.10.2023|¤1#Ver. 0.02 - 23.05.2023|Forlenget gyldighet til 23.05.2025 uten endringer i dokumentet.¤1#Ver. 0.01 - 23.03.2021|¤1#Ver. 0.00 - 22.03.2021|¤3#EK_RF1¤2#4¤2#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¤3#EK_DL¤2#0¤2#17¤3#EK_GjelderTil¤2#0¤2#31.12.2025¤3#EK_Vedlegg¤2#2¤2# 0	¤3#EK_AvdelingOver¤2#4¤2# ¤3#EK_HRefNr¤2#0¤2# ¤3#EK_HbNavn¤2#0¤2# ¤3#EK_DokRefnr¤2#4¤2#000203040109¤3#EK_Dokendrdato¤2#4¤2#20.12.2022 11:37:45¤3#EK_HbType¤2#4¤2# ¤3#EK_Offisiell¤2#4¤2# ¤3#EK_VedleggRef¤2#4¤2#II.SOK.AFR.1.9-17¤3#EK_Strukt00¤2#5¤2#¤5#II¤5#Klinikknivå¤5#0¤5#0¤4#.¤5#SOK¤5#Somatikk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&lt;dok52748.pptx&gt;&lt;n&gt;ek_type&lt;/n&gt;&lt;v&gt;DOK&lt;/v&gt;&lt;n&gt;khb&lt;/n&gt;&lt;v&gt;UB&lt;/v&gt;&lt;n&gt;beskyttet&lt;/n&gt;&lt;v&gt;nei&lt;/v&gt;&lt;/dok52748.pptx&gt;</cp:keywords>
  <cp:lastModifiedBy>Anders M. M. Östling</cp:lastModifiedBy>
  <cp:revision>70</cp:revision>
  <dcterms:created xsi:type="dcterms:W3CDTF">2020-10-09T11:20:39Z</dcterms:created>
  <dcterms:modified xsi:type="dcterms:W3CDTF">2023-10-24T12:25:48Z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