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12192000" cy="6858000"/>
  <p:notesSz cx="6858000" cy="9144000"/>
  <p:custDataLst>
    <p:tags r:id="rId3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="" xmlns:p1710="http://schemas.microsoft.com/office/powerpoint/2017/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50" d="100"/>
          <a:sy n="50" d="100"/>
        </p:scale>
        <p:origin x="18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80089741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15296715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80344052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2925939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0081190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12540750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01530054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37158376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99689788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34550824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1957077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36369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kvalitet.sshf.no/docs/pub/dok52748.pdf" TargetMode="External"/><Relationship Id="rId13" Type="http://schemas.openxmlformats.org/officeDocument/2006/relationships/hyperlink" Target="https://kvalitet.sshf.no/docs/pub/dok55978.pdf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s://kvalitet.sshf.no/docs/pub/dok27327.pdf" TargetMode="External"/><Relationship Id="rId12" Type="http://schemas.openxmlformats.org/officeDocument/2006/relationships/hyperlink" Target="https://kvalitet.sshf.no/docs/pub/dok27228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kvalitet.sshf.no/docs/pub/dok30012.pdf" TargetMode="External"/><Relationship Id="rId11" Type="http://schemas.openxmlformats.org/officeDocument/2006/relationships/hyperlink" Target="https://kvalitet.sshf.no/docs/pub/dok52752.pdf" TargetMode="External"/><Relationship Id="rId5" Type="http://schemas.openxmlformats.org/officeDocument/2006/relationships/hyperlink" Target="https://kvalitet.sshf.no/docs/pub/dok27339.pdf" TargetMode="External"/><Relationship Id="rId10" Type="http://schemas.openxmlformats.org/officeDocument/2006/relationships/hyperlink" Target="https://kvalitet.sshf.no/docs/pub/dok52750.pdf" TargetMode="External"/><Relationship Id="rId4" Type="http://schemas.openxmlformats.org/officeDocument/2006/relationships/hyperlink" Target="https://kvalitet.sshf.no/docs/pub/dok52747.pdf" TargetMode="External"/><Relationship Id="rId9" Type="http://schemas.openxmlformats.org/officeDocument/2006/relationships/hyperlink" Target="https://kvalitet.sshf.no/docs/pub/dok52749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Undertittel 2"/>
          <p:cNvSpPr txBox="1"/>
          <p:nvPr/>
        </p:nvSpPr>
        <p:spPr>
          <a:xfrm>
            <a:off x="3933825" y="1523403"/>
            <a:ext cx="3762375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b="1">
                <a:solidFill>
                  <a:schemeClr val="accent1">
                    <a:lumMod val="75000"/>
                  </a:schemeClr>
                </a:solidFill>
              </a:rPr>
              <a:t>5</a:t>
            </a:r>
            <a:r>
              <a:rPr lang="nb-NO" b="1" smtClean="0">
                <a:solidFill>
                  <a:schemeClr val="accent1">
                    <a:lumMod val="75000"/>
                  </a:schemeClr>
                </a:solidFill>
              </a:rPr>
              <a:t>. Utreise/Oppfølging</a:t>
            </a:r>
            <a:endParaRPr lang="nb-NO" b="1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23" name="Rett linje 22"/>
          <p:cNvCxnSpPr/>
          <p:nvPr/>
        </p:nvCxnSpPr>
        <p:spPr>
          <a:xfrm flipH="1">
            <a:off x="3200400" y="1085850"/>
            <a:ext cx="0" cy="55245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uppe 8"/>
          <p:cNvGrpSpPr/>
          <p:nvPr/>
        </p:nvGrpSpPr>
        <p:grpSpPr>
          <a:xfrm>
            <a:off x="9410699" y="2905125"/>
            <a:ext cx="2667001" cy="1451363"/>
            <a:chOff x="9410699" y="2905125"/>
            <a:chExt cx="2667001" cy="1451363"/>
          </a:xfrm>
        </p:grpSpPr>
        <p:pic>
          <p:nvPicPr>
            <p:cNvPr id="5" name="Bilde 4"/>
            <p:cNvPicPr>
              <a:picLocks noChangeAspect="1"/>
            </p:cNvPicPr>
            <p:nvPr/>
          </p:nvPicPr>
          <p:blipFill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9410699" y="2905125"/>
              <a:ext cx="1167513" cy="1403139"/>
            </a:xfrm>
            <a:prstGeom prst="rect">
              <a:avLst/>
            </a:prstGeom>
          </p:spPr>
        </p:pic>
        <p:pic>
          <p:nvPicPr>
            <p:cNvPr id="6" name="Bilde 5"/>
            <p:cNvPicPr>
              <a:picLocks noChangeAspect="1"/>
            </p:cNvPicPr>
            <p:nvPr/>
          </p:nvPicPr>
          <p:blipFill>
            <a:blip r:embed="rId3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91825" y="3070613"/>
              <a:ext cx="1285875" cy="1285875"/>
            </a:xfrm>
            <a:prstGeom prst="rect">
              <a:avLst/>
            </a:prstGeom>
          </p:spPr>
        </p:pic>
        <p:sp>
          <p:nvSpPr>
            <p:cNvPr id="7" name="Pil høyre 6"/>
            <p:cNvSpPr/>
            <p:nvPr/>
          </p:nvSpPr>
          <p:spPr>
            <a:xfrm>
              <a:off x="10578212" y="3867349"/>
              <a:ext cx="285750" cy="304800"/>
            </a:xfrm>
            <a:prstGeom prst="rightArrow">
              <a:avLst/>
            </a:prstGeom>
            <a:solidFill>
              <a:srgbClr val="306B9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38" name="Undertittel 2">
            <a:hlinkClick r:id="rId4" tgtFrame="_blank"/>
          </p:cNvPr>
          <p:cNvSpPr txBox="1"/>
          <p:nvPr/>
        </p:nvSpPr>
        <p:spPr>
          <a:xfrm>
            <a:off x="10506075" y="6125589"/>
            <a:ext cx="1104899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u="sng" smtClean="0"/>
              <a:t>Til forsiden</a:t>
            </a:r>
            <a:r>
              <a:rPr lang="nb-NO" sz="1200" smtClean="0"/>
              <a:t> →</a:t>
            </a:r>
            <a:endParaRPr lang="nb-NO" sz="1200" u="sng"/>
          </a:p>
        </p:txBody>
      </p:sp>
      <p:sp>
        <p:nvSpPr>
          <p:cNvPr id="34" name="Undertittel 2"/>
          <p:cNvSpPr txBox="1"/>
          <p:nvPr/>
        </p:nvSpPr>
        <p:spPr>
          <a:xfrm>
            <a:off x="444500" y="200025"/>
            <a:ext cx="11290300" cy="612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3200" b="1" smtClean="0"/>
              <a:t>Rehabiliteringstilbud for benamputerte ved ESR</a:t>
            </a:r>
            <a:endParaRPr lang="nb-NO" sz="3200" b="1"/>
          </a:p>
        </p:txBody>
      </p:sp>
      <p:sp>
        <p:nvSpPr>
          <p:cNvPr id="32" name="Undertittel 2">
            <a:hlinkClick r:id="rId5" tgtFrame="_blank"/>
          </p:cNvPr>
          <p:cNvSpPr txBox="1"/>
          <p:nvPr/>
        </p:nvSpPr>
        <p:spPr>
          <a:xfrm>
            <a:off x="3933825" y="2319539"/>
            <a:ext cx="3762375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Koordinerende tiltak</a:t>
            </a:r>
            <a:endParaRPr lang="nb-NO"/>
          </a:p>
        </p:txBody>
      </p:sp>
      <p:sp>
        <p:nvSpPr>
          <p:cNvPr id="33" name="Undertittel 2">
            <a:hlinkClick r:id="rId6" tgtFrame="_blank"/>
          </p:cNvPr>
          <p:cNvSpPr txBox="1"/>
          <p:nvPr/>
        </p:nvSpPr>
        <p:spPr>
          <a:xfrm>
            <a:off x="3933825" y="2823964"/>
            <a:ext cx="4270375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Utreisesamtale med lege</a:t>
            </a:r>
            <a:endParaRPr lang="nb-NO"/>
          </a:p>
        </p:txBody>
      </p:sp>
      <p:sp>
        <p:nvSpPr>
          <p:cNvPr id="35" name="Undertittel 2">
            <a:hlinkClick r:id="rId7" tgtFrame="_blank"/>
          </p:cNvPr>
          <p:cNvSpPr txBox="1"/>
          <p:nvPr/>
        </p:nvSpPr>
        <p:spPr>
          <a:xfrm>
            <a:off x="3933825" y="3328389"/>
            <a:ext cx="3762375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Oppfølging etter utskrivelse</a:t>
            </a:r>
            <a:endParaRPr lang="nb-NO"/>
          </a:p>
        </p:txBody>
      </p:sp>
      <p:cxnSp>
        <p:nvCxnSpPr>
          <p:cNvPr id="40" name="Rett linje 39"/>
          <p:cNvCxnSpPr/>
          <p:nvPr/>
        </p:nvCxnSpPr>
        <p:spPr>
          <a:xfrm flipV="1">
            <a:off x="3857625" y="2730709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Rett linje 40"/>
          <p:cNvCxnSpPr/>
          <p:nvPr/>
        </p:nvCxnSpPr>
        <p:spPr>
          <a:xfrm flipV="1">
            <a:off x="3857625" y="3268273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Rett linje 41"/>
          <p:cNvCxnSpPr/>
          <p:nvPr/>
        </p:nvCxnSpPr>
        <p:spPr>
          <a:xfrm flipV="1">
            <a:off x="3857625" y="3785189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Undertittel 2">
            <a:hlinkClick r:id="rId8" tgtFrame="_blank"/>
          </p:cNvPr>
          <p:cNvSpPr txBox="1"/>
          <p:nvPr/>
        </p:nvSpPr>
        <p:spPr>
          <a:xfrm>
            <a:off x="444500" y="1403093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2</a:t>
            </a:r>
            <a:r>
              <a:rPr lang="nb-NO" sz="1200" smtClean="0"/>
              <a:t>. Innkomst</a:t>
            </a:r>
            <a:endParaRPr lang="nb-NO" sz="1200"/>
          </a:p>
        </p:txBody>
      </p:sp>
      <p:sp>
        <p:nvSpPr>
          <p:cNvPr id="30" name="Undertittel 2">
            <a:hlinkClick r:id="rId9" tgtFrame="_blank"/>
          </p:cNvPr>
          <p:cNvSpPr txBox="1"/>
          <p:nvPr/>
        </p:nvSpPr>
        <p:spPr>
          <a:xfrm>
            <a:off x="444500" y="1649550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3</a:t>
            </a:r>
            <a:r>
              <a:rPr lang="nb-NO" sz="1200" smtClean="0"/>
              <a:t>. Kartlegging</a:t>
            </a:r>
            <a:endParaRPr lang="nb-NO" sz="1200"/>
          </a:p>
        </p:txBody>
      </p:sp>
      <p:sp>
        <p:nvSpPr>
          <p:cNvPr id="31" name="Undertittel 2">
            <a:hlinkClick r:id="rId10" tgtFrame="_blank"/>
          </p:cNvPr>
          <p:cNvSpPr txBox="1"/>
          <p:nvPr/>
        </p:nvSpPr>
        <p:spPr>
          <a:xfrm>
            <a:off x="444500" y="1896007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4</a:t>
            </a:r>
            <a:r>
              <a:rPr lang="nb-NO" sz="1200" smtClean="0"/>
              <a:t>. Tiltak</a:t>
            </a:r>
            <a:endParaRPr lang="nb-NO" sz="1200"/>
          </a:p>
        </p:txBody>
      </p:sp>
      <p:sp>
        <p:nvSpPr>
          <p:cNvPr id="47" name="Undertittel 2">
            <a:hlinkClick r:id="" action="ppaction://noaction"/>
          </p:cNvPr>
          <p:cNvSpPr txBox="1"/>
          <p:nvPr/>
        </p:nvSpPr>
        <p:spPr>
          <a:xfrm>
            <a:off x="444500" y="2161107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b="1">
                <a:solidFill>
                  <a:schemeClr val="accent1">
                    <a:lumMod val="75000"/>
                  </a:schemeClr>
                </a:solidFill>
              </a:rPr>
              <a:t>5</a:t>
            </a:r>
            <a:r>
              <a:rPr lang="nb-NO" sz="1200" b="1" smtClean="0">
                <a:solidFill>
                  <a:schemeClr val="accent1">
                    <a:lumMod val="75000"/>
                  </a:schemeClr>
                </a:solidFill>
              </a:rPr>
              <a:t>. Utreise/Oppfølging</a:t>
            </a:r>
            <a:endParaRPr lang="nb-NO" sz="1200" b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8" name="Undertittel 2">
            <a:hlinkClick r:id="rId11" tgtFrame="_blank"/>
          </p:cNvPr>
          <p:cNvSpPr txBox="1"/>
          <p:nvPr/>
        </p:nvSpPr>
        <p:spPr>
          <a:xfrm>
            <a:off x="444499" y="2437742"/>
            <a:ext cx="2955925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6</a:t>
            </a:r>
            <a:r>
              <a:rPr lang="nb-NO" sz="1200" smtClean="0"/>
              <a:t>. </a:t>
            </a:r>
            <a:r>
              <a:rPr lang="nb-NO" sz="1200"/>
              <a:t>Pasientinfo/pårørendearbeid</a:t>
            </a:r>
          </a:p>
        </p:txBody>
      </p:sp>
      <p:sp>
        <p:nvSpPr>
          <p:cNvPr id="50" name="Undertittel 2">
            <a:hlinkClick r:id="rId12" tgtFrame="_blank"/>
          </p:cNvPr>
          <p:cNvSpPr txBox="1"/>
          <p:nvPr/>
        </p:nvSpPr>
        <p:spPr>
          <a:xfrm>
            <a:off x="444498" y="1143763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smtClean="0"/>
              <a:t>1. Bakgrunn og beskrivelse</a:t>
            </a:r>
            <a:endParaRPr lang="nb-NO" sz="1200"/>
          </a:p>
        </p:txBody>
      </p:sp>
      <p:sp>
        <p:nvSpPr>
          <p:cNvPr id="25" name="Undertittel 2"/>
          <p:cNvSpPr txBox="1"/>
          <p:nvPr/>
        </p:nvSpPr>
        <p:spPr>
          <a:xfrm>
            <a:off x="444498" y="5818106"/>
            <a:ext cx="2451102" cy="86421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900" b="1" smtClean="0"/>
              <a:t>Behandlingsansvarlig lege: </a:t>
            </a:r>
            <a:r>
              <a:rPr lang="nb-NO" sz="900" smtClean="0"/>
              <a:t>Reinhild Lange</a:t>
            </a:r>
          </a:p>
          <a:p>
            <a:pPr algn="l"/>
            <a:r>
              <a:rPr lang="nb-NO" sz="900" b="1" smtClean="0"/>
              <a:t>Kontaktperson/EK-ansvarlig:</a:t>
            </a:r>
            <a:r>
              <a:rPr lang="nb-NO" sz="900" smtClean="0"/>
              <a:t> Inger Lise Sørensen</a:t>
            </a:r>
          </a:p>
          <a:p>
            <a:pPr algn="l"/>
            <a:r>
              <a:rPr lang="nb-NO" sz="900" b="1" smtClean="0"/>
              <a:t>Sist revidert: </a:t>
            </a:r>
            <a:r>
              <a:rPr lang="nb-NO" sz="900" smtClean="0"/>
              <a:t>21.11.2019</a:t>
            </a:r>
          </a:p>
          <a:p>
            <a:pPr algn="l"/>
            <a:r>
              <a:rPr lang="nb-NO" sz="900" smtClean="0"/>
              <a:t> </a:t>
            </a:r>
            <a:endParaRPr lang="nb-NO" sz="1100"/>
          </a:p>
        </p:txBody>
      </p:sp>
      <p:sp>
        <p:nvSpPr>
          <p:cNvPr id="24" name="Undertittel 2">
            <a:hlinkClick r:id="rId13" tgtFrame="_blank"/>
          </p:cNvPr>
          <p:cNvSpPr txBox="1"/>
          <p:nvPr/>
        </p:nvSpPr>
        <p:spPr>
          <a:xfrm>
            <a:off x="3933825" y="3845304"/>
            <a:ext cx="3035385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err="1" smtClean="0"/>
              <a:t>Gåskole</a:t>
            </a:r>
            <a:endParaRPr lang="nb-NO"/>
          </a:p>
        </p:txBody>
      </p:sp>
      <p:cxnSp>
        <p:nvCxnSpPr>
          <p:cNvPr id="26" name="Rett linje 25"/>
          <p:cNvCxnSpPr/>
          <p:nvPr/>
        </p:nvCxnSpPr>
        <p:spPr>
          <a:xfrm flipV="1">
            <a:off x="3857625" y="4302104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6806505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10.0.17763.0"/>
  <p:tag name="AS_RELEASE_DATE" val="2022.05.14"/>
  <p:tag name="AS_TITLE" val="Aspose.Slides for .NET 4.0 Client Profile"/>
  <p:tag name="AS_VERSION" val="22.5"/>
</p:tagLst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601</TotalTime>
  <Words>55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PowerPoint-presentasjon</vt:lpstr>
    </vt:vector>
  </TitlesOfParts>
  <Company>Helse Sør-Øst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Vemund Gitlestad</dc:creator>
  <cp:keywords>&lt;dok52751.pptx&gt;&lt;n&gt;ek_type&lt;/n&gt;&lt;v&gt;DOK&lt;/v&gt;&lt;n&gt;khb&lt;/n&gt;&lt;v&gt;UB&lt;/v&gt;&lt;n&gt;beskyttet&lt;/n&gt;&lt;v&gt;nei&lt;/v&gt;&lt;/dok52751.pptx&gt;</cp:keywords>
  <dc:description>EK_Avdeling¤2#4¤2# ¤3#EK_Avsnitt¤2#4¤2# ¤3#EK_Bedriftsnavn¤2#1¤2#Sørlandet sykehus HF¤3#EK_GjelderFra¤2#0¤2#31.12.2023¤3#EK_KlGjelderFra¤2#0¤2#¤3#EK_Opprettet¤2#0¤2#22.03.2021¤3#EK_Utgitt¤2#0¤2#22.03.2021¤3#EK_IBrukDato¤2#0¤2#31.10.2023¤3#EK_DokumentID¤2#0¤2#D52751¤3#EK_DokTittel¤2#0¤2#Portalside - Benamputasjon - Utreise/Oppfølging - ESR, AFR¤3#EK_DokType¤2#0¤2#Generelt dokument¤3#EK_DocLvlShort¤2#0¤2#Nivå 2¤3#EK_DocLevel¤2#0¤2#Avdelingsdokumenter¤3#EK_EksRef¤2#2¤2# 0	¤3#EK_Erstatter¤2#0¤2#0.03¤3#EK_ErstatterD¤2#0¤2#26.09.2023¤3#EK_Signatur¤2#0¤2#&lt;ikke styrt&gt;¤3#EK_Verifisert¤2#0¤2# ¤3#EK_Hørt¤2#0¤2# ¤3#EK_AuditReview¤2#2¤2# ¤3#EK_AuditApprove¤2#2¤2# ¤3#EK_Gradering¤2#0¤2#Åpen¤3#EK_Gradnr¤2#4¤2#0¤3#EK_Kapittel¤2#4¤2# ¤3#EK_Referanse¤2#2¤2# 10	II.SOK.AFR.1.9-16	Portalside - Benamputasjon - Førsteside - ESR, AFR	52747	dok52747.pptx	¤1#II.SOK.AFR.1.9-17	Portalside - Benamputasjon - Inntak/Innkomst - ESR, AFR	52748	dok52748.pptx	¤1#II.SOK.AFR.1.9-18	Portalside - Benamputasjon - Kartlegging - ESR, AFR	52749	dok52749.pptx	¤1#II.SOK.AFR.1.9-19	Portalside - Benamputasjon - Tiltak - ESR, AFR	52750	dok52750.pptx	¤1#II.SOK.AFR.1.9-21	Portalside - Benamputasjon - Pasient-/pårørendeinformasjon - ESR, AFR	52752	dok52752.pptx	¤1#II.SOK.AFR.2.1.2-18	Benamputasjon - Primæropphold - Samhandling med hjemkommune, AFR	27339	dok27339.docx	¤1#II.SOK.AFR.2.1.2-19	Benamputasjon - Primæropphold - Oppfølging etter utskrivelse, AFR	27327	dok27327.docx	¤1#II.SOK.AFR.2.1.2-20	Benamputasjon - Primæropphold - Utreisesamtale hos lege, AFR	30012	dok30012.docx	¤1#II.SOK.AFR.2.1.2-22	Benamputasjon - Primæropphold - Bakgrunn og beskrivelse av rehabiliteringsforløp, AFR	27228	dok27228.docx	¤1#II.SOK.AFR.2.1.2.1-1	Gåskole behandlingslinje - Side 1	55978	dok55978.docx	¤1#¤3#EK_RefNr¤2#0¤2#II.SOK.AFR.1.9-20¤3#EK_Revisjon¤2#0¤2#-¤3#EK_Ansvarlig¤2#0¤2#Elisabeth Grøntoft Tambini¤3#EK_SkrevetAv¤2#0¤2#Vemund Gitlestad¤3#EK_DokAnsvNavn¤2#0¤2# ¤3#EK_UText2¤2#0¤2# ¤3#EK_UText3¤2#0¤2# ¤3#EK_UText4¤2#0¤2# ¤3#EK_Status¤2#0¤2#I bruk¤3#EK_Stikkord¤2#0¤2#¤3#EK_SuperStikkord¤2#0¤2#¤3#EK_Rapport¤2#3¤2#¤3#EK_EKPrintMerke¤2#0¤2#¤3#EK_Watermark¤2#0¤2#¤3#EK_Utgave¤2#0¤2#0.04¤3#EK_Merknad¤2#7¤2#¤3#EK_VerLogg¤2#2¤2#Ver. 0.04 - 31.10.2023|¤1#Ver. 0.03 - 26.09.2023|¤1#Ver. 0.02 - 23.05.2023|Forlenget gyldighet til 23.05.2025 uten endringer i dokumentet.¤1#Ver. 0.01 - 23.03.2021|¤1#Ver. 0.00 - 22.03.2021|¤3#EK_RF1¤2#4¤2# ¤3#EK_RF2¤2#4¤2# ¤3#EK_RF3¤2#4¤2# ¤3#EK_RF4¤2#4¤2# ¤3#EK_RF5¤2#4¤2# ¤3#EK_RF6¤2#4¤2# ¤3#EK_RF7¤2#4¤2# ¤3#EK_RF8¤2#4¤2# ¤3#EK_RF9¤2#4¤2# ¤3#EK_Mappe1¤2#4¤2# ¤3#EK_Mappe2¤2#4¤2# ¤3#EK_Mappe3¤2#4¤2# ¤3#EK_Mappe4¤2#4¤2# ¤3#EK_Mappe5¤2#4¤2# ¤3#EK_Mappe6¤2#4¤2# ¤3#EK_Mappe7¤2#4¤2# ¤3#EK_Mappe8¤2#4¤2# ¤3#EK_Mappe9¤2#4¤2# ¤3#EK_DL¤2#0¤2#20¤3#EK_GjelderTil¤2#0¤2#31.12.2025¤3#EK_Vedlegg¤2#2¤2# 0	¤3#EK_AvdelingOver¤2#4¤2# ¤3#EK_HRefNr¤2#0¤2# ¤3#EK_HbNavn¤2#0¤2# ¤3#EK_DokRefnr¤2#4¤2#000203040109¤3#EK_Dokendrdato¤2#4¤2#24.10.2023 14:25:32¤3#EK_HbType¤2#4¤2# ¤3#EK_Offisiell¤2#4¤2# ¤3#EK_VedleggRef¤2#4¤2#II.SOK.AFR.1.9-20¤3#EK_Strukt00¤2#5¤2#¤5#II¤5#Klinikknivå¤5#0¤5#0¤4#.¤5#SOK¤5#Somatikk Kristiansand¤5#0¤5#0¤4#.¤5#AFR¤5#Avdeling for fysikalsk medisin og rehabilitering¤5#0¤5#0¤4#.¤5#1¤5#Organisasjon, ledelse og administrasjon¤5#0¤5#0¤4#.¤5#9¤5#Navigasjonssider¤5#0¤5#0¤4#\¤3#EK_Strukt01¤2#5¤2#¤3#EK_Pub¤2#6¤2#;15;¤3#EKR_DokType¤2#0¤2# ¤3#EKR_Doktittel¤2#0¤2# ¤3#EKR_DokumentID¤2#0¤2# ¤3#EKR_RefNr¤2#0¤2# ¤3#EKR_Gradering¤2#0¤2# ¤3#EKR_Signatur¤2#0¤2# ¤3#EKR_Verifisert¤2#0¤2# ¤3#EKR_Hørt¤2#0¤2# ¤3#EKR_AuditReview¤2#2¤2# ¤3#EKR_AuditApprove¤2#2¤2# ¤3#EKR_AuditFinal¤2#2¤2# ¤3#EKR_Dokeier¤2#0¤2# ¤3#EKR_Status¤2#0¤2# ¤3#EKR_Opprettet¤2#0¤2# ¤3#EKR_Endret¤2#0¤2# ¤3#EKR_Ibruk¤2#0¤2# ¤3#EKR_Rapport¤2#3¤2# ¤3#EKR_Utgitt¤2#0¤2# ¤3#EKR_SkrevetAv¤2#0¤2# ¤3#EKR_UText1¤2#0¤2# ¤3#EKR_UText2¤2#0¤2# ¤3#EKR_UText3¤2#0¤2# ¤3#EKR_UText4¤2#0¤2# ¤3#EKR_DokRefnr¤2#4¤2# ¤3#EKR_Gradnr¤2#4¤2# ¤3#EKR_Strukt00¤2#5¤2#¤5#II¤5#Klinikknivå¤5#0¤5#0¤4#.¤5#SOK¤5#Somatikk Kristiansand¤5#0¤5#0¤4#.¤5#AFR¤5#Avdeling for fysikalsk medisin og rehabilitering¤5#0¤5#0¤4#.¤5#1¤5#Organisasjon, ledelse og administrasjon¤5#0¤5#0¤4#.¤5#9¤5#Navigasjonssider¤5#0¤5#0¤4#\¤3#</dc:description>
  <cp:lastModifiedBy>Anders M. M. Östling</cp:lastModifiedBy>
  <cp:revision>77</cp:revision>
  <dcterms:created xsi:type="dcterms:W3CDTF">2020-10-09T11:20:39Z</dcterms:created>
  <dcterms:modified xsi:type="dcterms:W3CDTF">2023-10-31T08:42:25Z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urrDocVer">
    <vt:lpwstr>2.20</vt:lpwstr>
  </property>
  <property fmtid="{D5CDD505-2E9C-101B-9397-08002B2CF9AE}" pid="3" name="EK_Format">
    <vt:lpwstr>-1</vt:lpwstr>
  </property>
</Properties>
</file>