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748.pdf" TargetMode="External"/><Relationship Id="rId13" Type="http://schemas.openxmlformats.org/officeDocument/2006/relationships/hyperlink" Target="https://kvalitet.sshf.no/docs/pub/dok55978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kvalitet.sshf.no/docs/pub/dok27327.pdf" TargetMode="External"/><Relationship Id="rId12" Type="http://schemas.openxmlformats.org/officeDocument/2006/relationships/hyperlink" Target="https://kvalitet.sshf.no/docs/pub/dok27228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30012.pdf" TargetMode="External"/><Relationship Id="rId11" Type="http://schemas.openxmlformats.org/officeDocument/2006/relationships/hyperlink" Target="https://kvalitet.sshf.no/docs/pub/dok52752.pdf" TargetMode="External"/><Relationship Id="rId5" Type="http://schemas.openxmlformats.org/officeDocument/2006/relationships/hyperlink" Target="https://kvalitet.sshf.no/docs/pub/dok27339.pdf" TargetMode="External"/><Relationship Id="rId10" Type="http://schemas.openxmlformats.org/officeDocument/2006/relationships/hyperlink" Target="https://kvalitet.sshf.no/docs/pub/dok52750.pdf" TargetMode="External"/><Relationship Id="rId4" Type="http://schemas.openxmlformats.org/officeDocument/2006/relationships/hyperlink" Target="https://kvalitet.sshf.no/docs/pub/dok52747.pdf" TargetMode="External"/><Relationship Id="rId9" Type="http://schemas.openxmlformats.org/officeDocument/2006/relationships/hyperlink" Target="https://kvalitet.sshf.no/docs/pub/dok5274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e 8"/>
          <p:cNvGrpSpPr/>
          <p:nvPr/>
        </p:nvGrpSpPr>
        <p:grpSpPr>
          <a:xfrm>
            <a:off x="9410699" y="2905125"/>
            <a:ext cx="2667001" cy="1451363"/>
            <a:chOff x="9410699" y="2905125"/>
            <a:chExt cx="2667001" cy="1451363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410699" y="2905125"/>
              <a:ext cx="1167513" cy="1403139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1825" y="3070613"/>
              <a:ext cx="1285875" cy="1285875"/>
            </a:xfrm>
            <a:prstGeom prst="rect">
              <a:avLst/>
            </a:prstGeom>
          </p:spPr>
        </p:pic>
        <p:sp>
          <p:nvSpPr>
            <p:cNvPr id="7" name="Pil høyre 6"/>
            <p:cNvSpPr/>
            <p:nvPr/>
          </p:nvSpPr>
          <p:spPr>
            <a:xfrm>
              <a:off x="10578212" y="3867349"/>
              <a:ext cx="285750" cy="304800"/>
            </a:xfrm>
            <a:prstGeom prst="rightArrow">
              <a:avLst/>
            </a:prstGeom>
            <a:solidFill>
              <a:srgbClr val="306B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8" name="Undertittel 2">
            <a:hlinkClick r:id="rId4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4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benamputerte ved ESR</a:t>
            </a:r>
            <a:endParaRPr lang="nb-NO" sz="3200" b="1"/>
          </a:p>
        </p:txBody>
      </p:sp>
      <p:sp>
        <p:nvSpPr>
          <p:cNvPr id="32" name="Undertittel 2">
            <a:hlinkClick r:id="rId5" tgtFrame="_blank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Koordinerende tiltak</a:t>
            </a:r>
            <a:endParaRPr lang="nb-NO"/>
          </a:p>
        </p:txBody>
      </p:sp>
      <p:sp>
        <p:nvSpPr>
          <p:cNvPr id="33" name="Undertittel 2">
            <a:hlinkClick r:id="rId6" tgtFrame="_blank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Utreisesamtale med lege</a:t>
            </a:r>
            <a:endParaRPr lang="nb-NO"/>
          </a:p>
        </p:txBody>
      </p:sp>
      <p:sp>
        <p:nvSpPr>
          <p:cNvPr id="35" name="Undertittel 2">
            <a:hlinkClick r:id="rId7" tgtFrame="_blank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Oppfølging etter utskrivelse</a:t>
            </a:r>
            <a:endParaRPr lang="nb-NO"/>
          </a:p>
        </p:txBody>
      </p:sp>
      <p:cxnSp>
        <p:nvCxnSpPr>
          <p:cNvPr id="40" name="Rett linje 39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Undertittel 2">
            <a:hlinkClick r:id="rId8" tgtFrame="_blank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0" name="Undertittel 2">
            <a:hlinkClick r:id="rId9" tgtFrame="_blank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1" name="Undertittel 2">
            <a:hlinkClick r:id="rId10" tgtFrame="_blank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" action="ppaction://noaction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Undertittel 2">
            <a:hlinkClick r:id="rId11" tgtFrame="_blank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50" name="Undertittel 2">
            <a:hlinkClick r:id="rId12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Bakgrunn og beskrivelse</a:t>
            </a:r>
            <a:endParaRPr lang="nb-NO" sz="1200"/>
          </a:p>
        </p:txBody>
      </p:sp>
      <p:sp>
        <p:nvSpPr>
          <p:cNvPr id="25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21.11.2019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4" name="Undertittel 2">
            <a:hlinkClick r:id="rId13" tgtFrame="_blank"/>
          </p:cNvPr>
          <p:cNvSpPr txBox="1"/>
          <p:nvPr/>
        </p:nvSpPr>
        <p:spPr>
          <a:xfrm>
            <a:off x="3933825" y="3845304"/>
            <a:ext cx="303538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err="1" smtClean="0"/>
              <a:t>Gåskole</a:t>
            </a:r>
            <a:endParaRPr lang="nb-NO"/>
          </a:p>
        </p:txBody>
      </p:sp>
      <p:cxnSp>
        <p:nvCxnSpPr>
          <p:cNvPr id="26" name="Rett linje 25"/>
          <p:cNvCxnSpPr/>
          <p:nvPr/>
        </p:nvCxnSpPr>
        <p:spPr>
          <a:xfrm flipV="1">
            <a:off x="3857625" y="4302104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8065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55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&lt;dok52751.pptx&gt;&lt;n&gt;ek_type&lt;/n&gt;&lt;v&gt;DOK&lt;/v&gt;&lt;n&gt;khb&lt;/n&gt;&lt;v&gt;UB&lt;/v&gt;&lt;n&gt;beskyttet&lt;/n&gt;&lt;v&gt;nei&lt;/v&gt;&lt;/dok52751.pptx&gt;</cp:keywords>
  <dc:description>EK_Avdeling¤2#4¤2# ¤3#EK_Avsnitt¤2#4¤2# ¤3#EK_Bedriftsnavn¤2#1¤2#Sørlandet sykehus HF¤3#EK_GjelderFra¤2#0¤2#31.12.2023¤3#EK_KlGjelderFra¤2#0¤2#¤3#EK_Opprettet¤2#0¤2#22.03.2021¤3#EK_Utgitt¤2#0¤2#22.03.2021¤3#EK_IBrukDato¤2#0¤2#31.10.2023¤3#EK_DokumentID¤2#0¤2#D52751¤3#EK_DokTittel¤2#0¤2#Portalside - Benamputasjon - Utreise/Oppfølging - ESR, AFR¤3#EK_DokType¤2#0¤2#Generelt dokument¤3#EK_DocLvlShort¤2#0¤2#Nivå 2¤3#EK_DocLevel¤2#0¤2#Avdelingsdokumenter¤3#EK_EksRef¤2#2¤2# 0	¤3#EK_Erstatter¤2#0¤2#0.03¤3#EK_ErstatterD¤2#0¤2#26.09.2023¤3#EK_Signatur¤2#0¤2#&lt;ikke styrt&gt;¤3#EK_Verifisert¤2#0¤2# ¤3#EK_Hørt¤2#0¤2# ¤3#EK_AuditReview¤2#2¤2# ¤3#EK_AuditApprove¤2#2¤2# ¤3#EK_Gradering¤2#0¤2#Åpen¤3#EK_Gradnr¤2#4¤2#0¤3#EK_Kapittel¤2#4¤2# ¤3#EK_Referanse¤2#2¤2# 10	II.SOK.AFR.1.9-16	Portalside - Benamputasjon - Førsteside - ESR, AFR	52747	dok52747.pptx	¤1#II.SOK.AFR.1.9-17	Portalside - Benamputasjon - Inntak/Innkomst - ESR, AFR	52748	dok52748.pptx	¤1#II.SOK.AFR.1.9-18	Portalside - Benamputasjon - Kartlegging - ESR, AFR	52749	dok52749.pptx	¤1#II.SOK.AFR.1.9-19	Portalside - Benamputasjon - Tiltak - ESR, AFR	52750	dok52750.pptx	¤1#II.SOK.AFR.1.9-21	Portalside - Benamputasjon - Pasient-/pårørendeinformasjon - ESR, AFR	52752	dok52752.pptx	¤1#II.SOK.AFR.2.1.2-18	Benamputasjon - Primæropphold - Samhandling med hjemkommune, AFR	27339	dok27339.docx	¤1#II.SOK.AFR.2.1.2-19	Benamputasjon - Primæropphold - Oppfølging etter utskrivelse, AFR	27327	dok27327.docx	¤1#II.SOK.AFR.2.1.2-20	Benamputasjon - Primæropphold - Utreisesamtale hos lege, AFR	30012	dok30012.docx	¤1#II.SOK.AFR.2.1.2-22	Benamputasjon - Primæropphold - Bakgrunn og beskrivelse av rehabiliteringsforløp, AFR	27228	dok27228.docx	¤1#II.SOK.AFR.2.1.2.1-1	Gåskole behandlingslinje - Side 1	55978	dok55978.docx	¤1#¤3#EK_RefNr¤2#0¤2#II.SOK.AFR.1.9-20¤3#EK_Revisjon¤2#0¤2#-¤3#EK_Ansvarlig¤2#0¤2#Elisabeth Grøntoft Tambini¤3#EK_SkrevetAv¤2#0¤2#Vemund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bruk¤3#EK_Stikkord¤2#0¤2#¤3#EK_SuperStikkord¤2#0¤2#¤3#EK_Rapport¤2#3¤2#¤3#EK_EKPrintMerke¤2#0¤2#¤3#EK_Watermark¤2#0¤2#¤3#EK_Utgave¤2#0¤2#0.04¤3#EK_Merknad¤2#7¤2#¤3#EK_VerLogg¤2#2¤2#Ver. 0.04 - 31.10.2023|¤1#Ver. 0.03 - 26.09.2023|¤1#Ver. 0.02 - 23.05.2023|Forlenget gyldighet til 23.05.2025 uten endringer i dokumentet.¤1#Ver. 0.01 - 23.03.2021|¤1#Ver. 0.00 - 22.03.2021|¤3#EK_RF1¤2#4¤2#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¤3#EK_DL¤2#0¤2#20¤3#EK_GjelderTil¤2#0¤2#31.12.2025¤3#EK_Vedlegg¤2#2¤2# 0	¤3#EK_AvdelingOver¤2#4¤2# ¤3#EK_HRefNr¤2#0¤2# ¤3#EK_HbNavn¤2#0¤2# ¤3#EK_DokRefnr¤2#4¤2#000203040109¤3#EK_Dokendrdato¤2#4¤2#24.10.2023 14:25:32¤3#EK_HbType¤2#4¤2# ¤3#EK_Offisiell¤2#4¤2# ¤3#EK_VedleggRef¤2#4¤2#II.SOK.AFR.1.9-20¤3#EK_Strukt00¤2#5¤2#¤5#II¤5#Klinikknivå¤5#0¤5#0¤4#.¤5#SOK¤5#Somatikk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77</cp:revision>
  <dcterms:created xsi:type="dcterms:W3CDTF">2020-10-09T11:20:39Z</dcterms:created>
  <dcterms:modified xsi:type="dcterms:W3CDTF">2023-10-31T08:42:25Z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