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38144.pdf" TargetMode="External"/><Relationship Id="rId13" Type="http://schemas.openxmlformats.org/officeDocument/2006/relationships/hyperlink" Target="https://kvalitet.sshf.no/docs/pub/dok52899.pdf" TargetMode="External"/><Relationship Id="rId3" Type="http://schemas.microsoft.com/office/2007/relationships/hdphoto" Target="../media/hdphoto1.wdp"/><Relationship Id="rId7" Type="http://schemas.openxmlformats.org/officeDocument/2006/relationships/hyperlink" Target="https://kvalitet.sshf.no/docs/pub/dok28751.pdf" TargetMode="External"/><Relationship Id="rId12" Type="http://schemas.openxmlformats.org/officeDocument/2006/relationships/hyperlink" Target="https://kvalitet.sshf.no/docs/pub/dok5290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dok/dok42693.docx" TargetMode="External"/><Relationship Id="rId11" Type="http://schemas.openxmlformats.org/officeDocument/2006/relationships/hyperlink" Target="https://kvalitet.sshf.no/docs/pub/dok52903.pdf" TargetMode="External"/><Relationship Id="rId5" Type="http://schemas.openxmlformats.org/officeDocument/2006/relationships/hyperlink" Target="https://kvalitet.sshf.no/docs/pub/dok27238.pdf" TargetMode="External"/><Relationship Id="rId10" Type="http://schemas.openxmlformats.org/officeDocument/2006/relationships/hyperlink" Target="https://kvalitet.sshf.no/docs/pub/dok52902.pdf" TargetMode="External"/><Relationship Id="rId4" Type="http://schemas.openxmlformats.org/officeDocument/2006/relationships/hyperlink" Target="https://kvalitet.sshf.no/docs/pub/dok52914.pdf" TargetMode="External"/><Relationship Id="rId9" Type="http://schemas.openxmlformats.org/officeDocument/2006/relationships/hyperlink" Target="https://kvalitet.sshf.no/docs/pub/dok52901.pdf" TargetMode="External"/><Relationship Id="rId14" Type="http://schemas.openxmlformats.org/officeDocument/2006/relationships/hyperlink" Target="https://kvalitet.sshf.no/docs/pub/dok5290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Innkomst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5925" y="2568784"/>
            <a:ext cx="2543175" cy="1924050"/>
          </a:xfrm>
          <a:prstGeom prst="rect">
            <a:avLst/>
          </a:prstGeom>
        </p:spPr>
      </p:pic>
      <p:sp>
        <p:nvSpPr>
          <p:cNvPr id="37" name="Undertittel 2">
            <a:hlinkClick r:id="rId4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1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24" name="Undertittel 2">
            <a:hlinkClick r:id="rId5" tgtFrame="_blank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Mottak av ny pasient</a:t>
            </a:r>
          </a:p>
        </p:txBody>
      </p:sp>
      <p:sp>
        <p:nvSpPr>
          <p:cNvPr id="30" name="Undertittel 2">
            <a:hlinkClick r:id="rId6" tgtFrame="_blank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Legeundersøkelse</a:t>
            </a:r>
          </a:p>
        </p:txBody>
      </p:sp>
      <p:sp>
        <p:nvSpPr>
          <p:cNvPr id="33" name="Undertittel 2">
            <a:hlinkClick r:id="rId7" tgtFrame="_blank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Forkantsamtale</a:t>
            </a:r>
          </a:p>
        </p:txBody>
      </p:sp>
      <p:sp>
        <p:nvSpPr>
          <p:cNvPr id="34" name="Undertittel 2">
            <a:hlinkClick r:id="rId8" tgtFrame="_blank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Velkommen til ESR</a:t>
            </a:r>
          </a:p>
        </p:txBody>
      </p:sp>
      <p:cxnSp>
        <p:nvCxnSpPr>
          <p:cNvPr id="35" name="Rett linje 3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ndertittel 2">
            <a:hlinkClick r:id="" action="ppaction://noaction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Innkomst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Undertittel 2">
            <a:hlinkClick r:id="rId9" tgtFrame="_blank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6" name="Undertittel 2">
            <a:hlinkClick r:id="rId10" tgtFrame="_blank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rId11" tgtFrame="_blank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8" name="Undertittel 2">
            <a:hlinkClick r:id="rId12" tgtFrame="_blank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50" name="Undertittel 2">
            <a:hlinkClick r:id="rId13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2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2" name="Undertittel 2">
            <a:hlinkClick r:id="rId14" tgtFrame="_blank"/>
          </p:cNvPr>
          <p:cNvSpPr txBox="1"/>
          <p:nvPr/>
        </p:nvSpPr>
        <p:spPr>
          <a:xfrm>
            <a:off x="452437" y="271267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59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&lt;dok52900.pptx&gt;&lt;n&gt;ek_type&lt;/n&gt;&lt;v&gt;DOK&lt;/v&gt;&lt;n&gt;khb&lt;/n&gt;&lt;v&gt;UB&lt;/v&gt;&lt;n&gt;beskyttet&lt;/n&gt;&lt;v&gt;nei&lt;/v&gt;&lt;/dok52900.pptx&gt;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HF¤3#EK_GjelderFra¤2#0¤2#31.12.2023¤3#EK_KlGjelderFra¤2#0¤2#¤3#EK_Opprettet¤2#0¤2#15.04.2021¤3#EK_Utgitt¤2#0¤2#21.04.2021¤3#EK_IBrukDato¤2#0¤2#31.10.2023¤3#EK_DokumentID¤2#0¤2#D52900¤3#EK_DokTittel¤2#0¤2#Portalside - Multitraume - Innkomst  -ESR, AFR¤3#EK_DokType¤2#0¤2#Generelt dokument¤3#EK_DocLvlShort¤2#0¤2#Nivå 2¤3#EK_DocLevel¤2#0¤2#Avdelingsdokumenter¤3#EK_EksRef¤2#2¤2# 0	¤3#EK_Erstatter¤2#0¤2#0.02¤3#EK_ErstatterD¤2#0¤2#25.04.2023¤3#EK_Signatur¤2#0¤2#&lt;ikke styrt&gt;¤3#EK_Verifisert¤2#0¤2# ¤3#EK_Hørt¤2#0¤2# ¤3#EK_AuditReview¤2#2¤2# ¤3#EK_AuditApprove¤2#2¤2# ¤3#EK_Gradering¤2#0¤2#Åpen¤3#EK_Gradnr¤2#4¤2#0¤3#EK_Kapittel¤2#4¤2# ¤3#EK_Referanse¤2#2¤2# 11	II.SOK.AFR.1.9-22	Portalside - Multitraume - Førsteside - ESR, AFR	52914	dok52914.pptx	¤1#II.SOK.AFR.1.9-23	Portalside - Multitraume - Før innleggelse - ESR, AFR	52899	dok52899.pptx	¤1#II.SOK.AFR.1.9-25	Portalside - Multitraume - Kartlegging - ESR, AFR	52901	dok52901.pptx	¤1#II.SOK.AFR.1.9-26	Portalside - Multitraume - Tiltak - ESR, AFR	52902	dok52902.pptx	¤1#II.SOK.AFR.1.9-27	Portalside - Multitraume - Utreise - ESR, AFR	52903	dok52903.pptx	¤1#II.SOK.AFR.1.9-28	Portalside - Multitraume - Pasient-/pårørendeinformasjon - ESR, AFR	52904	dok52904.pptx	¤1#II.SOK.AFR.1.9-29	Portalside - Multitraume - Andre relevante dokumenter - ESR, AFR	52905	dok52905.pptx	¤1#II.SOK.AFR.2.1.1-3	Multitraume - mottak innkomst ved sykepleier og lege, AFR	27238	dok27238.docx	¤1#II.SOK.AFR.2.1.1-10	Multitraume- lege kartlegging, AFR	42693	dok42693.docx	¤1#II.SOK.AFR.2.1.6.5-5	Sykepleiesamtale - ESR, AFR	28751	dok28751.docx	¤1#II.SOK.AFR.2.1.7-1	Velkommen til ESR - Informasjon ESR, AFR	38144	dok38144.docx	¤1#¤3#EK_RefNr¤2#0¤2#II.SOK.AFR.1.9-24¤3#EK_Revisjon¤2#0¤2#-¤3#EK_Ansvarlig¤2#0¤2#Inger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0.02 - 25.04.2023|Forlenget gyldighet til 25.04.2025 uten endringer i dokumentet.¤1#Ver.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¤3#EK_DL¤2#0¤2#24¤3#EK_GjelderTil¤2#0¤2#31.12.2025¤3#EK_Vedlegg¤2#2¤2# 0	¤3#EK_AvdelingOver¤2#4¤2# ¤3#EK_HRefNr¤2#0¤2# ¤3#EK_HbNavn¤2#0¤2# ¤3#EK_DokRefnr¤2#4¤2#000203040109¤3#EK_Dokendrdato¤2#4¤2#24.10.2023 19:42:17¤3#EK_HbType¤2#4¤2# ¤3#EK_Offisiell¤2#4¤2# ¤3#EK_VedleggRef¤2#4¤2#II.SOK.AFR.1.9-24¤3#EK_Strukt00¤2#5¤2#¤5#II¤5#Klinikknivå¤5#0¤5#0¤4#.¤5#SOK¤5#Somatikk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79</cp:revision>
  <dcterms:created xsi:type="dcterms:W3CDTF">2020-10-09T11:20:39Z</dcterms:created>
  <dcterms:modified xsi:type="dcterms:W3CDTF">2023-10-31T09:03:25Z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