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</p:sldIdLst>
  <p:sldSz cx="12192000" cy="6858000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52914.pdf" TargetMode="External"/><Relationship Id="rId13" Type="http://schemas.openxmlformats.org/officeDocument/2006/relationships/hyperlink" Target="https://kvalitet.sshf.no/docs/pub/dok52905.pdf" TargetMode="External"/><Relationship Id="rId3" Type="http://schemas.openxmlformats.org/officeDocument/2006/relationships/hyperlink" Target="https://kvalitet.sshf.no/docs/pub/dok27258.pdf" TargetMode="External"/><Relationship Id="rId7" Type="http://schemas.openxmlformats.org/officeDocument/2006/relationships/image" Target="../media/image1.png"/><Relationship Id="rId12" Type="http://schemas.openxmlformats.org/officeDocument/2006/relationships/hyperlink" Target="https://kvalitet.sshf.no/docs/pub/dok52899.pdf" TargetMode="External"/><Relationship Id="rId2" Type="http://schemas.openxmlformats.org/officeDocument/2006/relationships/hyperlink" Target="https://kvalitet.sshf.no/docs/pub/dok52900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45368.pdf" TargetMode="External"/><Relationship Id="rId11" Type="http://schemas.openxmlformats.org/officeDocument/2006/relationships/hyperlink" Target="https://kvalitet.sshf.no/docs/pub/dok52904.pdf" TargetMode="External"/><Relationship Id="rId5" Type="http://schemas.openxmlformats.org/officeDocument/2006/relationships/hyperlink" Target="https://kvalitet.sshf.no/docs/pub/dok27434.pdf" TargetMode="External"/><Relationship Id="rId10" Type="http://schemas.openxmlformats.org/officeDocument/2006/relationships/hyperlink" Target="https://kvalitet.sshf.no/docs/pub/dok52903.pdf" TargetMode="External"/><Relationship Id="rId4" Type="http://schemas.openxmlformats.org/officeDocument/2006/relationships/slide" Target="slide2.xml"/><Relationship Id="rId9" Type="http://schemas.openxmlformats.org/officeDocument/2006/relationships/hyperlink" Target="https://kvalitet.sshf.no/docs/pub/dok52902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52914.pdf" TargetMode="External"/><Relationship Id="rId13" Type="http://schemas.openxmlformats.org/officeDocument/2006/relationships/hyperlink" Target="https://kvalitet.sshf.no/docs/pub/dok52904.pdf" TargetMode="External"/><Relationship Id="rId3" Type="http://schemas.openxmlformats.org/officeDocument/2006/relationships/hyperlink" Target="https://kvalitet.sshf.no/docs/pub/dok27261.pdf" TargetMode="External"/><Relationship Id="rId7" Type="http://schemas.openxmlformats.org/officeDocument/2006/relationships/image" Target="../media/image1.png"/><Relationship Id="rId12" Type="http://schemas.openxmlformats.org/officeDocument/2006/relationships/hyperlink" Target="https://kvalitet.sshf.no/docs/pub/dok52903.pdf" TargetMode="External"/><Relationship Id="rId2" Type="http://schemas.openxmlformats.org/officeDocument/2006/relationships/slide" Target="slide1.xml"/><Relationship Id="rId16" Type="http://schemas.openxmlformats.org/officeDocument/2006/relationships/hyperlink" Target="https://kvalitet.sshf.no/docs/pub/dok52905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27203.pdf" TargetMode="External"/><Relationship Id="rId11" Type="http://schemas.openxmlformats.org/officeDocument/2006/relationships/hyperlink" Target="https://kvalitet.sshf.no/docs/pub/dok52902.pdf" TargetMode="External"/><Relationship Id="rId5" Type="http://schemas.openxmlformats.org/officeDocument/2006/relationships/hyperlink" Target="https://kvalitet.sshf.no/docs/dok/dok42693.docx" TargetMode="External"/><Relationship Id="rId15" Type="http://schemas.openxmlformats.org/officeDocument/2006/relationships/hyperlink" Target="https://kvalitet.sshf.no/docs/dok/dok42694.docx" TargetMode="External"/><Relationship Id="rId10" Type="http://schemas.openxmlformats.org/officeDocument/2006/relationships/slide" Target="slide2.xml"/><Relationship Id="rId4" Type="http://schemas.openxmlformats.org/officeDocument/2006/relationships/hyperlink" Target="https://kvalitet.sshf.no/docs/pub/dok27523.pdf" TargetMode="External"/><Relationship Id="rId9" Type="http://schemas.openxmlformats.org/officeDocument/2006/relationships/hyperlink" Target="https://kvalitet.sshf.no/docs/pub/dok52900.pdf" TargetMode="External"/><Relationship Id="rId14" Type="http://schemas.openxmlformats.org/officeDocument/2006/relationships/hyperlink" Target="https://kvalitet.sshf.no/docs/pub/dok52899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tel 2">
            <a:hlinkClick r:id="rId2" tgtFrame="_blank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Kartlegging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3" tgtFrame="_blank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kartlegging</a:t>
            </a:r>
            <a:endParaRPr lang="nb-NO"/>
          </a:p>
        </p:txBody>
      </p:sp>
      <p:sp>
        <p:nvSpPr>
          <p:cNvPr id="12" name="Undertittel 2">
            <a:hlinkClick r:id="rId4" action="ppaction://hlinksldjump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kartlegging</a:t>
            </a:r>
            <a:endParaRPr lang="nb-NO"/>
          </a:p>
        </p:txBody>
      </p:sp>
      <p:sp>
        <p:nvSpPr>
          <p:cNvPr id="13" name="Undertittel 2">
            <a:hlinkClick r:id="rId5" tgtFrame="_blank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Rehabiliteringsplan</a:t>
            </a:r>
            <a:endParaRPr lang="nb-NO"/>
          </a:p>
        </p:txBody>
      </p:sp>
      <p:sp>
        <p:nvSpPr>
          <p:cNvPr id="17" name="Undertittel 2"/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Kartlegging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Undertittel 2">
            <a:hlinkClick r:id="rId6" tgtFrame="_blank"/>
          </p:cNvPr>
          <p:cNvSpPr txBox="1"/>
          <p:nvPr/>
        </p:nvSpPr>
        <p:spPr>
          <a:xfrm>
            <a:off x="3933825" y="383281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</a:t>
            </a:r>
            <a:endParaRPr lang="nb-NO"/>
          </a:p>
        </p:txBody>
      </p: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950" y="2743401"/>
            <a:ext cx="1641476" cy="1641476"/>
          </a:xfrm>
          <a:prstGeom prst="rect">
            <a:avLst/>
          </a:prstGeom>
        </p:spPr>
      </p:pic>
      <p:sp>
        <p:nvSpPr>
          <p:cNvPr id="33" name="Undertittel 2">
            <a:hlinkClick r:id="rId8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9" name="Undertittel 2">
            <a:hlinkClick r:id="rId4" action="ppaction://hlinksldjump"/>
          </p:cNvPr>
          <p:cNvSpPr txBox="1"/>
          <p:nvPr/>
        </p:nvSpPr>
        <p:spPr>
          <a:xfrm>
            <a:off x="73342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Monofaglig kartlegging</a:t>
            </a:r>
            <a:endParaRPr lang="nb-NO" sz="1200"/>
          </a:p>
        </p:txBody>
      </p:sp>
      <p:sp>
        <p:nvSpPr>
          <p:cNvPr id="31" name="Undertittel 2">
            <a:hlinkClick r:id="rId9" tgtFrame="_blank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32" name="Undertittel 2">
            <a:hlinkClick r:id="rId10" tgtFrame="_blank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34" name="Undertittel 2">
            <a:hlinkClick r:id="rId11" tgtFrame="_blank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36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multitraumepasienter ved ESR</a:t>
            </a:r>
            <a:endParaRPr lang="nb-NO" sz="3200" b="1"/>
          </a:p>
        </p:txBody>
      </p:sp>
      <p:sp>
        <p:nvSpPr>
          <p:cNvPr id="24" name="Undertittel 2">
            <a:hlinkClick r:id="rId12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innleggelse/Inntak</a:t>
            </a:r>
            <a:endParaRPr lang="nb-NO" sz="1200"/>
          </a:p>
        </p:txBody>
      </p:sp>
      <p:sp>
        <p:nvSpPr>
          <p:cNvPr id="30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13.01.2017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5" name="Undertittel 2">
            <a:hlinkClick r:id="rId13" tgtFrame="_blank"/>
          </p:cNvPr>
          <p:cNvSpPr txBox="1"/>
          <p:nvPr/>
        </p:nvSpPr>
        <p:spPr>
          <a:xfrm>
            <a:off x="452437" y="299842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7. Andre relevante dokumenter</a:t>
            </a:r>
            <a:endParaRPr lang="nb-NO" sz="1200"/>
          </a:p>
        </p:txBody>
      </p:sp>
    </p:spTree>
    <p:extLst>
      <p:ext uri="{BB962C8B-B14F-4D97-AF65-F5344CB8AC3E}">
        <p14:creationId xmlns:p14="http://schemas.microsoft.com/office/powerpoint/2010/main" val="344553278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Kartlegging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/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kartlegging</a:t>
            </a:r>
            <a:endParaRPr lang="nb-NO"/>
          </a:p>
        </p:txBody>
      </p:sp>
      <p:sp>
        <p:nvSpPr>
          <p:cNvPr id="12" name="Undertittel 2">
            <a:hlinkClick r:id="rId2" action="ppaction://hlinksldjump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kartlegging</a:t>
            </a:r>
            <a:endParaRPr lang="nb-NO"/>
          </a:p>
        </p:txBody>
      </p:sp>
      <p:sp>
        <p:nvSpPr>
          <p:cNvPr id="13" name="Undertittel 2">
            <a:hlinkClick r:id="rId3" tgtFrame="_blank"/>
          </p:cNvPr>
          <p:cNvSpPr txBox="1"/>
          <p:nvPr/>
        </p:nvSpPr>
        <p:spPr>
          <a:xfrm>
            <a:off x="4559298" y="3335548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Ergoterapi</a:t>
            </a:r>
            <a:endParaRPr lang="nb-NO" sz="1800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Undertittel 2">
            <a:hlinkClick r:id="rId4" tgtFrame="_blank"/>
          </p:cNvPr>
          <p:cNvSpPr txBox="1"/>
          <p:nvPr/>
        </p:nvSpPr>
        <p:spPr>
          <a:xfrm>
            <a:off x="4559298" y="3705225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Fysioterapi</a:t>
            </a:r>
            <a:endParaRPr lang="nb-NO" sz="1800"/>
          </a:p>
        </p:txBody>
      </p:sp>
      <p:sp>
        <p:nvSpPr>
          <p:cNvPr id="24" name="Undertittel 2">
            <a:hlinkClick r:id="rId5" tgtFrame="_blank"/>
          </p:cNvPr>
          <p:cNvSpPr txBox="1"/>
          <p:nvPr/>
        </p:nvSpPr>
        <p:spPr>
          <a:xfrm>
            <a:off x="4559298" y="4074902"/>
            <a:ext cx="1215201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Lege</a:t>
            </a:r>
            <a:endParaRPr lang="nb-NO" sz="1800"/>
          </a:p>
        </p:txBody>
      </p:sp>
      <p:sp>
        <p:nvSpPr>
          <p:cNvPr id="29" name="Undertittel 2">
            <a:hlinkClick r:id="rId6" tgtFrame="_blank"/>
          </p:cNvPr>
          <p:cNvSpPr txBox="1"/>
          <p:nvPr/>
        </p:nvSpPr>
        <p:spPr>
          <a:xfrm>
            <a:off x="4559298" y="4444579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Sosionom</a:t>
            </a:r>
            <a:endParaRPr lang="nb-NO" sz="1800"/>
          </a:p>
        </p:txBody>
      </p:sp>
      <p:pic>
        <p:nvPicPr>
          <p:cNvPr id="27" name="Bilde 26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950" y="2743401"/>
            <a:ext cx="1641476" cy="1641476"/>
          </a:xfrm>
          <a:prstGeom prst="rect">
            <a:avLst/>
          </a:prstGeom>
        </p:spPr>
      </p:pic>
      <p:sp>
        <p:nvSpPr>
          <p:cNvPr id="38" name="Undertittel 2">
            <a:hlinkClick r:id="rId8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4" name="Undertittel 2">
            <a:hlinkClick r:id="rId9" tgtFrame="_blank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6" name="Undertittel 2">
            <a:hlinkClick r:id="rId2" action="ppaction://hlinksldjump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7" name="Undertittel 2">
            <a:hlinkClick r:id="rId10" action="ppaction://hlinksldjump"/>
          </p:cNvPr>
          <p:cNvSpPr txBox="1"/>
          <p:nvPr/>
        </p:nvSpPr>
        <p:spPr>
          <a:xfrm>
            <a:off x="73342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Monofaglig kartlegging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Undertittel 2">
            <a:hlinkClick r:id="rId11" tgtFrame="_blank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0" name="Undertittel 2">
            <a:hlinkClick r:id="rId12" tgtFrame="_blank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1" name="Undertittel 2">
            <a:hlinkClick r:id="rId13" tgtFrame="_blank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  <a:p>
            <a:pPr algn="l"/>
            <a:endParaRPr lang="nb-NO" sz="1200"/>
          </a:p>
        </p:txBody>
      </p:sp>
      <p:sp>
        <p:nvSpPr>
          <p:cNvPr id="43" name="Undertittel 2">
            <a:hlinkClick r:id="rId14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innleggelse/Inntak</a:t>
            </a:r>
            <a:endParaRPr lang="nb-NO" sz="1200"/>
          </a:p>
        </p:txBody>
      </p:sp>
      <p:sp>
        <p:nvSpPr>
          <p:cNvPr id="28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multitraumepasienter ved ESR</a:t>
            </a:r>
            <a:endParaRPr lang="nb-NO" sz="3200" b="1"/>
          </a:p>
        </p:txBody>
      </p:sp>
      <p:sp>
        <p:nvSpPr>
          <p:cNvPr id="26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13.01.2017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0" name="Undertittel 2">
            <a:hlinkClick r:id="rId15" tgtFrame="_blank"/>
          </p:cNvPr>
          <p:cNvSpPr txBox="1"/>
          <p:nvPr/>
        </p:nvSpPr>
        <p:spPr>
          <a:xfrm>
            <a:off x="4559298" y="4814256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Sykepleietjenesten</a:t>
            </a:r>
            <a:endParaRPr lang="nb-NO" sz="1800"/>
          </a:p>
        </p:txBody>
      </p:sp>
      <p:sp>
        <p:nvSpPr>
          <p:cNvPr id="31" name="Undertittel 2">
            <a:hlinkClick r:id="rId16" tgtFrame="_blank"/>
          </p:cNvPr>
          <p:cNvSpPr txBox="1"/>
          <p:nvPr/>
        </p:nvSpPr>
        <p:spPr>
          <a:xfrm>
            <a:off x="452437" y="299842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7. Andre relevante dokumenter</a:t>
            </a:r>
            <a:endParaRPr lang="nb-NO" sz="1200"/>
          </a:p>
        </p:txBody>
      </p:sp>
    </p:spTree>
    <p:extLst>
      <p:ext uri="{BB962C8B-B14F-4D97-AF65-F5344CB8AC3E}">
        <p14:creationId xmlns:p14="http://schemas.microsoft.com/office/powerpoint/2010/main" val="230085150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121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Vemund Gitlestad</dc:creator>
  <cp:keywords>&lt;dok52901.pptx&gt;&lt;n&gt;ek_type&lt;/n&gt;&lt;v&gt;DOK&lt;/v&gt;&lt;n&gt;khb&lt;/n&gt;&lt;v&gt;UB&lt;/v&gt;&lt;n&gt;beskyttet&lt;/n&gt;&lt;v&gt;nei&lt;/v&gt;&lt;/dok52901.pptx&gt;</cp:keywords>
  <dc:description>EK_Avdeling¤2#4¤2# ¤3#EK_Avsnitt¤2#4¤2# ¤3#EK_Bedriftsnavn¤2#1¤2#Sørlandet sykehus HF¤3#EK_GjelderFra¤2#0¤2#31.12.2023¤3#EK_KlGjelderFra¤2#0¤2#¤3#EK_Opprettet¤2#0¤2#15.04.2021¤3#EK_Utgitt¤2#0¤2#21.04.2021¤3#EK_IBrukDato¤2#0¤2#31.10.2023¤3#EK_DokumentID¤2#0¤2#D52901¤3#EK_DokTittel¤2#0¤2#Portalside - Multitraume - Kartlegging - ESR, AFR¤3#EK_DokType¤2#0¤2#Generelt dokument¤3#EK_DocLvlShort¤2#0¤2#Nivå 2¤3#EK_DocLevel¤2#0¤2#Avdelingsdokumenter¤3#EK_EksRef¤2#2¤2# 0	¤3#EK_Erstatter¤2#0¤2#0.02¤3#EK_ErstatterD¤2#0¤2#25.04.2023¤3#EK_Signatur¤2#0¤2#&lt;ikke styrt&gt;¤3#EK_Verifisert¤2#0¤2# ¤3#EK_Hørt¤2#0¤2# ¤3#EK_AuditReview¤2#2¤2# ¤3#EK_AuditApprove¤2#2¤2# ¤3#EK_Gradering¤2#0¤2#Åpen¤3#EK_Gradnr¤2#4¤2#0¤3#EK_Kapittel¤2#4¤2# ¤3#EK_Referanse¤2#2¤2# 15	II.SOK.AFR.1.9-22	Portalside - Multitraume - Førsteside - ESR, AFR	52914	dok52914.pptx	¤1#II.SOK.AFR.1.9-23	Portalside - Multitraume - Før innleggelse - ESR, AFR	52899	dok52899.pptx	¤1#II.SOK.AFR.1.9-24	Portalside - Multitraume - Innkomst  -ESR, AFR	52900	dok52900.pptx	¤1#II.SOK.AFR.1.9-26	Portalside - Multitraume - Tiltak - ESR, AFR	52902	dok52902.pptx	¤1#II.SOK.AFR.1.9-27	Portalside - Multitraume - Utreise - ESR, AFR	52903	dok52903.pptx	¤1#II.SOK.AFR.1.9-28	Portalside - Multitraume - Pasient-/pårørendeinformasjon - ESR, AFR	52904	dok52904.pptx	¤1#II.SOK.AFR.1.9-29	Portalside - Multitraume - Andre relevante dokumenter - ESR, AFR	52905	dok52905.pptx	¤1#II.SOK.AFR.2.1-1	Individuell rehabiliteringsplan - Enhet for spesialisert rehabilitering, AFR	27434	dok27434.docx	¤1#II.SOK.AFR.2.1-4	Involvering av pårørende - Enhet for spesialisert rehabilitering, AFR	45368	dok45368.docx	¤1#II.SOK.AFR.2.1.1-6	Multitraume - tverrfaglig kartleggingsverktøy, AFR	27258	dok27258.docx	¤1#II.SOK.AFR.2.1.1-7	Multitraume- fysioterapi kartlegging, AFR	27523	dok27523.docx	¤1#II.SOK.AFR.2.1.1-8	Multitraume - ergoterapi kartlegging, AFR	27261	dok27261.docx	¤1#II.SOK.AFR.2.1.1-9	Multitraume- pleietjenesten kartlegging, AFR	42694	dok42694.docx	¤1#II.SOK.AFR.2.1.1-10	Multitraume- lege kartlegging, AFR	42693	dok42693.docx	¤1#II.SOK.AFR.2.1.6.4-1	Sosionomtjenestens arbeid i Avdeling for fysikalsk medisin og rehabilitering	27203	dok27203.docx	¤1#¤3#EK_RefNr¤2#0¤2#II.SOK.AFR.1.9-25¤3#EK_Revisjon¤2#0¤2#-¤3#EK_Ansvarlig¤2#0¤2#Inger Lise Sørensen¤3#EK_SkrevetAv¤2#0¤2#Vemund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0.03 - 31.10.2023|¤1#Ver. 0.02 - 25.04.2023|Forlenget gyldighet til 25.04.2025 uten endringer i dokumentet.¤1#Ver. 0.01 - 21.04.2021|¤1#Ver. 0.00 - 21.04.2021|¤3#EK_RF1¤2#4¤2#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¤3#EK_DL¤2#0¤2#25¤3#EK_GjelderTil¤2#0¤2#31.12.2025¤3#EK_Vedlegg¤2#2¤2# 0	¤3#EK_AvdelingOver¤2#4¤2# ¤3#EK_HRefNr¤2#0¤2# ¤3#EK_HbNavn¤2#0¤2# ¤3#EK_DokRefnr¤2#4¤2#000203040109¤3#EK_Dokendrdato¤2#4¤2#24.10.2023 14:26:33¤3#EK_HbType¤2#4¤2# ¤3#EK_Offisiell¤2#4¤2# ¤3#EK_VedleggRef¤2#4¤2#II.SOK.AFR.1.9-25¤3#EK_Strukt00¤2#5¤2#¤5#II¤5#Klinikknivå¤5#0¤5#0¤4#.¤5#SOK¤5#Somatikk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lastModifiedBy>Anders M. M. Östling</cp:lastModifiedBy>
  <cp:revision>78</cp:revision>
  <dcterms:created xsi:type="dcterms:W3CDTF">2020-10-09T11:20:39Z</dcterms:created>
  <dcterms:modified xsi:type="dcterms:W3CDTF">2023-10-31T09:05:57Z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