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kvalitet.sshf.no/docs/pub/dok52901.pdf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kvalitet.sshf.no/docs/pub/dok52900.pdf" TargetMode="External"/><Relationship Id="rId12" Type="http://schemas.openxmlformats.org/officeDocument/2006/relationships/hyperlink" Target="https://kvalitet.sshf.no/docs/pub/dok52905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valitet.sshf.no/docs/pub/dok27239.pdf" TargetMode="External"/><Relationship Id="rId11" Type="http://schemas.openxmlformats.org/officeDocument/2006/relationships/hyperlink" Target="https://kvalitet.sshf.no/docs/pub/dok52899.pdf" TargetMode="External"/><Relationship Id="rId5" Type="http://schemas.openxmlformats.org/officeDocument/2006/relationships/hyperlink" Target="https://kvalitet.sshf.no/docs/pub/dok27240.pdf" TargetMode="External"/><Relationship Id="rId10" Type="http://schemas.openxmlformats.org/officeDocument/2006/relationships/hyperlink" Target="https://kvalitet.sshf.no/docs/pub/dok52904.pdf" TargetMode="External"/><Relationship Id="rId4" Type="http://schemas.openxmlformats.org/officeDocument/2006/relationships/hyperlink" Target="https://kvalitet.sshf.no/docs/pub/dok52914.pdf" TargetMode="External"/><Relationship Id="rId9" Type="http://schemas.openxmlformats.org/officeDocument/2006/relationships/hyperlink" Target="https://kvalitet.sshf.no/docs/pub/dok5290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Utreise/Oppfølging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pe 8"/>
          <p:cNvGrpSpPr/>
          <p:nvPr/>
        </p:nvGrpSpPr>
        <p:grpSpPr>
          <a:xfrm>
            <a:off x="9410699" y="2905125"/>
            <a:ext cx="2667001" cy="1451363"/>
            <a:chOff x="9410699" y="2905125"/>
            <a:chExt cx="2667001" cy="1451363"/>
          </a:xfrm>
        </p:grpSpPr>
        <p:pic>
          <p:nvPicPr>
            <p:cNvPr id="5" name="Bilde 4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9410699" y="2905125"/>
              <a:ext cx="1167513" cy="1403139"/>
            </a:xfrm>
            <a:prstGeom prst="rect">
              <a:avLst/>
            </a:prstGeom>
          </p:spPr>
        </p:pic>
        <p:pic>
          <p:nvPicPr>
            <p:cNvPr id="6" name="Bilde 5"/>
            <p:cNvPicPr>
              <a:picLocks noChangeAspect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1825" y="3070613"/>
              <a:ext cx="1285875" cy="1285875"/>
            </a:xfrm>
            <a:prstGeom prst="rect">
              <a:avLst/>
            </a:prstGeom>
          </p:spPr>
        </p:pic>
        <p:sp>
          <p:nvSpPr>
            <p:cNvPr id="7" name="Pil høyre 6"/>
            <p:cNvSpPr/>
            <p:nvPr/>
          </p:nvSpPr>
          <p:spPr>
            <a:xfrm>
              <a:off x="10578212" y="3867349"/>
              <a:ext cx="285750" cy="304800"/>
            </a:xfrm>
            <a:prstGeom prst="rightArrow">
              <a:avLst/>
            </a:prstGeom>
            <a:solidFill>
              <a:srgbClr val="306B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38" name="Undertittel 2">
            <a:hlinkClick r:id="rId4" tgtFrame="_blank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4" name="Undertittel 2"/>
          <p:cNvSpPr txBox="1"/>
          <p:nvPr/>
        </p:nvSpPr>
        <p:spPr>
          <a:xfrm>
            <a:off x="444500" y="200025"/>
            <a:ext cx="11290300" cy="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multitraumepasienter ved ESR</a:t>
            </a:r>
            <a:endParaRPr lang="nb-NO" sz="3200" b="1"/>
          </a:p>
        </p:txBody>
      </p:sp>
      <p:sp>
        <p:nvSpPr>
          <p:cNvPr id="32" name="Undertittel 2">
            <a:hlinkClick r:id="rId5" tgtFrame="_blank"/>
          </p:cNvPr>
          <p:cNvSpPr txBox="1"/>
          <p:nvPr/>
        </p:nvSpPr>
        <p:spPr>
          <a:xfrm>
            <a:off x="3933825" y="23195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Utreisedagen (tverrfaglig)</a:t>
            </a:r>
            <a:endParaRPr lang="nb-NO"/>
          </a:p>
        </p:txBody>
      </p:sp>
      <p:sp>
        <p:nvSpPr>
          <p:cNvPr id="33" name="Undertittel 2">
            <a:hlinkClick r:id="rId6" tgtFrame="_blank"/>
          </p:cNvPr>
          <p:cNvSpPr txBox="1"/>
          <p:nvPr/>
        </p:nvSpPr>
        <p:spPr>
          <a:xfrm>
            <a:off x="3933825" y="2823964"/>
            <a:ext cx="4270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/>
              <a:t>Poliklinisk kontroll etter utreise</a:t>
            </a:r>
          </a:p>
        </p:txBody>
      </p:sp>
      <p:cxnSp>
        <p:nvCxnSpPr>
          <p:cNvPr id="40" name="Rett linje 39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tt linje 40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Undertittel 2">
            <a:hlinkClick r:id="rId7" tgtFrame="_blank"/>
          </p:cNvPr>
          <p:cNvSpPr txBox="1"/>
          <p:nvPr/>
        </p:nvSpPr>
        <p:spPr>
          <a:xfrm>
            <a:off x="444500" y="140309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30" name="Undertittel 2">
            <a:hlinkClick r:id="rId8" tgtFrame="_blank"/>
          </p:cNvPr>
          <p:cNvSpPr txBox="1"/>
          <p:nvPr/>
        </p:nvSpPr>
        <p:spPr>
          <a:xfrm>
            <a:off x="444500" y="1649550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31" name="Undertittel 2">
            <a:hlinkClick r:id="rId9" tgtFrame="_blank"/>
          </p:cNvPr>
          <p:cNvSpPr txBox="1"/>
          <p:nvPr/>
        </p:nvSpPr>
        <p:spPr>
          <a:xfrm>
            <a:off x="444500" y="189600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47" name="Undertittel 2">
            <a:hlinkClick r:id="" action="ppaction://noaction"/>
          </p:cNvPr>
          <p:cNvSpPr txBox="1"/>
          <p:nvPr/>
        </p:nvSpPr>
        <p:spPr>
          <a:xfrm>
            <a:off x="444500" y="216110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. Utreise/Oppfølging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" name="Undertittel 2">
            <a:hlinkClick r:id="rId10" tgtFrame="_blank"/>
          </p:cNvPr>
          <p:cNvSpPr txBox="1"/>
          <p:nvPr/>
        </p:nvSpPr>
        <p:spPr>
          <a:xfrm>
            <a:off x="444499" y="2437742"/>
            <a:ext cx="2955925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</a:t>
            </a:r>
            <a:r>
              <a:rPr lang="nb-NO" sz="1200"/>
              <a:t>Pasientinfo/pårørendearbeid</a:t>
            </a:r>
          </a:p>
        </p:txBody>
      </p:sp>
      <p:sp>
        <p:nvSpPr>
          <p:cNvPr id="50" name="Undertittel 2">
            <a:hlinkClick r:id="rId11" tgtFrame="_blank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Før innleggelse/Inntak</a:t>
            </a:r>
            <a:endParaRPr lang="nb-NO" sz="1200"/>
          </a:p>
        </p:txBody>
      </p:sp>
      <p:sp>
        <p:nvSpPr>
          <p:cNvPr id="25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Reinhild Lange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Inger Lise Sørensen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13.01.2017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24" name="Undertittel 2">
            <a:hlinkClick r:id="rId12" tgtFrame="_blank"/>
          </p:cNvPr>
          <p:cNvSpPr txBox="1"/>
          <p:nvPr/>
        </p:nvSpPr>
        <p:spPr>
          <a:xfrm>
            <a:off x="452437" y="2712672"/>
            <a:ext cx="238125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7. Andre relevante dokumenter</a:t>
            </a:r>
            <a:endParaRPr lang="nb-NO" sz="1200"/>
          </a:p>
        </p:txBody>
      </p:sp>
    </p:spTree>
    <p:extLst>
      <p:ext uri="{BB962C8B-B14F-4D97-AF65-F5344CB8AC3E}">
        <p14:creationId xmlns:p14="http://schemas.microsoft.com/office/powerpoint/2010/main" val="206680650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58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Vemund Gitlestad</dc:creator>
  <cp:keywords>&lt;dok52903.pptx&gt;&lt;n&gt;ek_type&lt;/n&gt;&lt;v&gt;DOK&lt;/v&gt;&lt;n&gt;khb&lt;/n&gt;&lt;v&gt;UB&lt;/v&gt;&lt;n&gt;beskyttet&lt;/n&gt;&lt;v&gt;nei&lt;/v&gt;&lt;/dok52903.pptx&gt;</cp:keywords>
  <dc:description>EK_Avdeling¤2#4¤2# ¤3#EK_Avsnitt¤2#4¤2# ¤3#EK_Bedriftsnavn¤2#1¤2#Sørlandet sykehus HF¤3#EK_GjelderFra¤2#0¤2#31.12.2023¤3#EK_KlGjelderFra¤2#0¤2#¤3#EK_Opprettet¤2#0¤2#15.04.2021¤3#EK_Utgitt¤2#0¤2#21.04.2021¤3#EK_IBrukDato¤2#0¤2#31.10.2023¤3#EK_DokumentID¤2#0¤2#D52903¤3#EK_DokTittel¤2#0¤2#Portalside - Multitraume - Utreise - ESR, AFR¤3#EK_DokType¤2#0¤2#Generelt dokument¤3#EK_DocLvlShort¤2#0¤2#Nivå 2¤3#EK_DocLevel¤2#0¤2#Avdelingsdokumenter¤3#EK_EksRef¤2#2¤2# 0	¤3#EK_Erstatter¤2#0¤2#0.02¤3#EK_ErstatterD¤2#0¤2#04.05.2023¤3#EK_Signatur¤2#0¤2#&lt;ikke styrt&gt;¤3#EK_Verifisert¤2#0¤2# ¤3#EK_Hørt¤2#0¤2# ¤3#EK_AuditReview¤2#2¤2# ¤3#EK_AuditApprove¤2#2¤2# ¤3#EK_Gradering¤2#0¤2#Åpen¤3#EK_Gradnr¤2#4¤2#0¤3#EK_Kapittel¤2#4¤2# ¤3#EK_Referanse¤2#2¤2# 9	II.SOK.AFR.1.9-22	Portalside - Multitraume - Førsteside - ESR, AFR	52914	dok52914.pptx	¤1#II.SOK.AFR.1.9-23	Portalside - Multitraume - Før innleggelse - ESR, AFR	52899	dok52899.pptx	¤1#II.SOK.AFR.1.9-24	Portalside - Multitraume - Innkomst  -ESR, AFR	52900	dok52900.pptx	¤1#II.SOK.AFR.1.9-25	Portalside - Multitraume - Kartlegging - ESR, AFR	52901	dok52901.pptx	¤1#II.SOK.AFR.1.9-26	Portalside - Multitraume - Tiltak - ESR, AFR	52902	dok52902.pptx	¤1#II.SOK.AFR.1.9-28	Portalside - Multitraume - Pasient-/pårørendeinformasjon - ESR, AFR	52904	dok52904.pptx	¤1#II.SOK.AFR.1.9-29	Portalside - Multitraume - Andre relevante dokumenter - ESR, AFR	52905	dok52905.pptx	¤1#II.SOK.AFR.2.1.1-16	Multitraume - utreisedagen tverrfaglig, AFR	27240	dok27240.docx	¤1#II.SOK.AFR.2.1.1-17	Multitraume - poliklinisk kontroll etter utreise, AFR	27239	dok27239.docx	¤1#¤3#EK_RefNr¤2#0¤2#II.SOK.AFR.1.9-27¤3#EK_Revisjon¤2#0¤2#-¤3#EK_Ansvarlig¤2#0¤2#Inger Lise Sørensen¤3#EK_SkrevetAv¤2#0¤2#Vemund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bruk¤3#EK_Stikkord¤2#0¤2#¤3#EK_SuperStikkord¤2#0¤2#¤3#EK_Rapport¤2#3¤2#¤3#EK_EKPrintMerke¤2#0¤2#¤3#EK_Watermark¤2#0¤2#¤3#EK_Utgave¤2#0¤2#0.03¤3#EK_Merknad¤2#7¤2#¤3#EK_VerLogg¤2#2¤2#Ver. 0.03 - 31.10.2023|¤1#Ver. 0.02 - 04.05.2023|Forlenget gyldighet til 04.05.2025 uten endringer i dokumentet.¤1#Ver. 0.01 - 21.04.2021|¤1#Ver. 0.00 - 21.04.2021|¤3#EK_RF1¤2#4¤2#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¤3#EK_DL¤2#0¤2#27¤3#EK_GjelderTil¤2#0¤2#31.12.2025¤3#EK_Vedlegg¤2#2¤2# 0	¤3#EK_AvdelingOver¤2#4¤2# ¤3#EK_HRefNr¤2#0¤2# ¤3#EK_HbNavn¤2#0¤2# ¤3#EK_DokRefnr¤2#4¤2#000203040109¤3#EK_Dokendrdato¤2#4¤2#24.10.2023 14:25:53¤3#EK_HbType¤2#4¤2# ¤3#EK_Offisiell¤2#4¤2# ¤3#EK_VedleggRef¤2#4¤2#II.SOK.AFR.1.9-27¤3#EK_Strukt00¤2#5¤2#¤5#II¤5#Klinikknivå¤5#0¤5#0¤4#.¤5#SOK¤5#Somatikk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lastModifiedBy>Anders M. M. Östling</cp:lastModifiedBy>
  <cp:revision>71</cp:revision>
  <dcterms:created xsi:type="dcterms:W3CDTF">2020-10-09T11:20:39Z</dcterms:created>
  <dcterms:modified xsi:type="dcterms:W3CDTF">2023-10-31T09:11:35Z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