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52901.pdf" TargetMode="External" /><Relationship Id="rId11" Type="http://schemas.openxmlformats.org/officeDocument/2006/relationships/hyperlink" Target="https://kvalitet.sshf.no/docs/pub/DOK52902.pdf" TargetMode="External" /><Relationship Id="rId12" Type="http://schemas.openxmlformats.org/officeDocument/2006/relationships/hyperlink" Target="https://kvalitet.sshf.no/docs/pub/DOK52903.pdf" TargetMode="External" /><Relationship Id="rId13" Type="http://schemas.openxmlformats.org/officeDocument/2006/relationships/hyperlink" Target="https://kvalitet.sshf.no/docs/pub/DOK52899.pdf" TargetMode="External" /><Relationship Id="rId14" Type="http://schemas.openxmlformats.org/officeDocument/2006/relationships/hyperlink" Target="https://kvalitet.sshf.no/docs/pub/DOK52905.pdf" TargetMode="External" /><Relationship Id="rId2" Type="http://schemas.openxmlformats.org/officeDocument/2006/relationships/hyperlink" Target="https://kvalitet.sshf.no/docs/pub/DOK38144.pdf" TargetMode="External" /><Relationship Id="rId3" Type="http://schemas.openxmlformats.org/officeDocument/2006/relationships/hyperlink" Target="https://kvalitet.sshf.no/docs/pub/DOK00864.pdf" TargetMode="External" /><Relationship Id="rId4" Type="http://schemas.openxmlformats.org/officeDocument/2006/relationships/hyperlink" Target="https://www.helsedirektoratet.no/veiledere/parorendeveileder" TargetMode="External" /><Relationship Id="rId5" Type="http://schemas.openxmlformats.org/officeDocument/2006/relationships/hyperlink" Target="https://kvalitet.sshf.no/docs/pub/DOK37994.pdf" TargetMode="External" /><Relationship Id="rId6" Type="http://schemas.openxmlformats.org/officeDocument/2006/relationships/hyperlink" Target="https://kvalitet.sshf.no/docs/dok/DOK46138.pdf" TargetMode="External" /><Relationship Id="rId7" Type="http://schemas.openxmlformats.org/officeDocument/2006/relationships/image" Target="../media/image1.png" /><Relationship Id="rId8" Type="http://schemas.openxmlformats.org/officeDocument/2006/relationships/hyperlink" Target="https://kvalitet.sshf.no/docs/pub/DOK52914.pdf" TargetMode="External" /><Relationship Id="rId9" Type="http://schemas.openxmlformats.org/officeDocument/2006/relationships/hyperlink" Target="https://kvalitet.sshf.no/docs/pub/DOK52900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52228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Pasientinfo/pårørendearbeid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2" tgtFrame="_blank" tooltip="XDF38144 - dok38144.docx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Velkommen til ESR</a:t>
            </a:r>
            <a:endParaRPr lang="nb-NO"/>
          </a:p>
        </p:txBody>
      </p:sp>
      <p:sp>
        <p:nvSpPr>
          <p:cNvPr id="12" name="Undertittel 2">
            <a:hlinkClick r:id="rId3" tgtFrame="_blank" tooltip="XDF00864 - dok00864.docx"/>
          </p:cNvPr>
          <p:cNvSpPr txBox="1"/>
          <p:nvPr/>
        </p:nvSpPr>
        <p:spPr>
          <a:xfrm>
            <a:off x="3933825" y="2823964"/>
            <a:ext cx="4270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Pårørende – rett til informasjon</a:t>
            </a:r>
            <a:endParaRPr lang="nb-NO"/>
          </a:p>
        </p:txBody>
      </p:sp>
      <p:sp>
        <p:nvSpPr>
          <p:cNvPr id="13" name="Undertittel 2">
            <a:hlinkClick r:id="rId4" tgtFrame="_blank"/>
          </p:cNvPr>
          <p:cNvSpPr txBox="1"/>
          <p:nvPr/>
        </p:nvSpPr>
        <p:spPr>
          <a:xfrm>
            <a:off x="3933825" y="332838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Pårørendeveileder</a:t>
            </a:r>
            <a:endParaRPr lang="nb-NO"/>
          </a:p>
        </p:txBody>
      </p:sp>
      <p:sp>
        <p:nvSpPr>
          <p:cNvPr id="14" name="Undertittel 2">
            <a:hlinkClick r:id="rId5" tgtFrame="_blank" tooltip="XDF37994 - dok37994.docx"/>
          </p:cNvPr>
          <p:cNvSpPr txBox="1"/>
          <p:nvPr/>
        </p:nvSpPr>
        <p:spPr>
          <a:xfrm>
            <a:off x="3933825" y="383281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Barn som pårørende</a:t>
            </a:r>
            <a:endParaRPr lang="nb-NO"/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/>
          <p:nvPr/>
        </p:nvCxnSpPr>
        <p:spPr>
          <a:xfrm flipV="1">
            <a:off x="3857625" y="42890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Undertittel 2">
            <a:hlinkClick r:id="rId6" tgtFrame="_blank" tooltip="XDF46138 - dok46138.pdf"/>
          </p:cNvPr>
          <p:cNvSpPr txBox="1"/>
          <p:nvPr/>
        </p:nvSpPr>
        <p:spPr>
          <a:xfrm>
            <a:off x="3933825" y="4337239"/>
            <a:ext cx="44481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Brosjyre - Multitraume</a:t>
            </a:r>
            <a:endParaRPr lang="nb-NO"/>
          </a:p>
        </p:txBody>
      </p:sp>
      <p:cxnSp>
        <p:nvCxnSpPr>
          <p:cNvPr id="29" name="Rett linje 28"/>
          <p:cNvCxnSpPr/>
          <p:nvPr/>
        </p:nvCxnSpPr>
        <p:spPr>
          <a:xfrm flipV="1">
            <a:off x="3857625" y="48224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de 1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401" y="2861665"/>
            <a:ext cx="1657350" cy="1427350"/>
          </a:xfrm>
          <a:prstGeom prst="rect">
            <a:avLst/>
          </a:prstGeom>
        </p:spPr>
      </p:pic>
      <p:sp>
        <p:nvSpPr>
          <p:cNvPr id="38" name="Undertittel 2">
            <a:hlinkClick r:id="rId8" tgtFrame="_blank" tooltip="XDF52914 - dok52914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9" name="Undertittel 2"/>
          <p:cNvSpPr txBox="1"/>
          <p:nvPr/>
        </p:nvSpPr>
        <p:spPr>
          <a:xfrm>
            <a:off x="444500" y="200025"/>
            <a:ext cx="112903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multitraumepasienter ved ESR</a:t>
            </a:r>
            <a:endParaRPr lang="nb-NO" sz="3200" b="1"/>
          </a:p>
        </p:txBody>
      </p:sp>
      <p:sp>
        <p:nvSpPr>
          <p:cNvPr id="30" name="Undertittel 2">
            <a:hlinkClick r:id="rId9" tgtFrame="_blank" tooltip="XDF52900 - dok52900.pptx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5" name="Undertittel 2">
            <a:hlinkClick r:id="rId10" tgtFrame="_blank" tooltip="XDF52901 - dok52901.pptx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37" name="Undertittel 2">
            <a:hlinkClick r:id="rId11" tgtFrame="_blank" tooltip="XDF52902 - dok52902.pptx"/>
          </p:cNvPr>
          <p:cNvSpPr txBox="1"/>
          <p:nvPr/>
        </p:nvSpPr>
        <p:spPr>
          <a:xfrm>
            <a:off x="447675" y="189428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4. Tiltak</a:t>
            </a:r>
            <a:endParaRPr lang="nb-NO" sz="1200"/>
          </a:p>
        </p:txBody>
      </p:sp>
      <p:sp>
        <p:nvSpPr>
          <p:cNvPr id="41" name="Undertittel 2">
            <a:hlinkClick r:id="rId12" tgtFrame="_blank" tooltip="XDF52903 - dok52903.pptx"/>
          </p:cNvPr>
          <p:cNvSpPr txBox="1"/>
          <p:nvPr/>
        </p:nvSpPr>
        <p:spPr>
          <a:xfrm>
            <a:off x="44450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5. Utreise/Oppfølging</a:t>
            </a:r>
            <a:endParaRPr lang="nb-NO" sz="1200"/>
          </a:p>
        </p:txBody>
      </p:sp>
      <p:sp>
        <p:nvSpPr>
          <p:cNvPr id="42" name="Undertittel 2">
            <a:hlinkClick action="ppaction://noaction"/>
          </p:cNvPr>
          <p:cNvSpPr txBox="1"/>
          <p:nvPr/>
        </p:nvSpPr>
        <p:spPr>
          <a:xfrm>
            <a:off x="444499" y="243601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. Pasientinfo/pårørendearbeid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Undertittel 2">
            <a:hlinkClick r:id="rId13" tgtFrame="_blank" tooltip="XDF52899 - dok52899.pptx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innleggelse/Inntak</a:t>
            </a:r>
            <a:endParaRPr lang="nb-NO" sz="1200"/>
          </a:p>
        </p:txBody>
      </p:sp>
      <p:sp>
        <p:nvSpPr>
          <p:cNvPr id="46" name="Undertittel 2">
            <a:hlinkClick r:id="rId14" tgtFrame="_blank" tooltip="XDF52905 - dok52905.pptx"/>
          </p:cNvPr>
          <p:cNvSpPr txBox="1"/>
          <p:nvPr/>
        </p:nvSpPr>
        <p:spPr>
          <a:xfrm>
            <a:off x="452437" y="2712672"/>
            <a:ext cx="23812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7. Andre relevante dokumenter</a:t>
            </a:r>
            <a:endParaRPr lang="nb-NO" sz="1200"/>
          </a:p>
        </p:txBody>
      </p:sp>
      <p:sp>
        <p:nvSpPr>
          <p:cNvPr id="34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Reinhild Lange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Inger Lise Sørensen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13.01.2017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</p:spTree>
    <p:extLst>
      <p:ext uri="{BB962C8B-B14F-4D97-AF65-F5344CB8AC3E}">
        <p14:creationId xmlns:p14="http://schemas.microsoft.com/office/powerpoint/2010/main" val="88800160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</Company>
  <PresentationFormat>Widescreen</PresentationFormat>
  <Paragraphs>19</Paragraphs>
  <Slides>1</Slides>
  <Notes>0</Notes>
  <TotalTime>691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 Light</vt:lpstr>
      <vt:lpstr>Calibri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Vemund Gitlestad</dc:creator>
  <dc:description>EK_Avdeling¤2#4¤2# ¤3#EK_Avsnitt¤2#4¤2# ¤3#EK_Bedriftsnavn¤2#1¤2#Sørlandet sykehus HF¤3#EK_GjelderFra¤2#0¤2#31.12.2023¤3#EK_KlGjelderFra¤2#0¤2#¤3#EK_Opprettet¤2#0¤2#15.04.2021¤3#EK_Utgitt¤2#0¤2#21.04.2021¤3#EK_IBrukDato¤2#0¤2#31.10.2023¤3#EK_DokumentID¤2#0¤2#D52904¤3#EK_DokTittel¤2#0¤2#Portalside - Multitraume - Pasient-/pårørendeinformasjon - ESR, AFR¤3#EK_DokType¤2#0¤2#Generelt dokument¤3#EK_DocLvlShort¤2#0¤2#Nivå 2¤3#EK_DocLevel¤2#0¤2#Avdelingsdokumenter¤3#EK_EksRef¤2#2¤2# 0	¤3#EK_Erstatter¤2#0¤2#0.02¤3#EK_ErstatterD¤2#0¤2#04.05.2023¤3#EK_Signatur¤2#0¤2#&lt;ikke styrt&gt;¤3#EK_Verifisert¤2#0¤2# ¤3#EK_Hørt¤2#0¤2# ¤3#EK_AuditReview¤2#2¤2# ¤3#EK_AuditApprove¤2#2¤2# ¤3#EK_Gradering¤2#0¤2#Åpen¤3#EK_Gradnr¤2#4¤2#0¤3#EK_Kapittel¤2#4¤2# ¤3#EK_Referanse¤2#2¤2# 11	I.6.2.9-1	Barn som pårørende-arbeidet - overordnet prosedyre -  SSHF	37994	dok37994.docx	¤1#II.SOK.AFR.1.9-22	Portalside - Multitraume - Førsteside - ESR, AFR	52914	dok52914.pptx	¤1#II.SOK.AFR.1.9-23	Portalside - Multitraume - Før innleggelse - ESR, AFR	52899	dok52899.pptx	¤1#II.SOK.AFR.1.9-24	Portalside - Multitraume - Innkomst  -ESR, AFR	52900	dok52900.pptx	¤1#II.SOK.AFR.1.9-25	Portalside - Multitraume - Kartlegging - ESR, AFR	52901	dok52901.pptx	¤1#II.SOK.AFR.1.9-26	Portalside - Multitraume - Tiltak - ESR, AFR	52902	dok52902.pptx	¤1#II.SOK.AFR.1.9-27	Portalside - Multitraume - Utreise - ESR, AFR	52903	dok52903.pptx	¤1#II.SOK.AFR.1.9-29	Portalside - Multitraume - Andre relevante dokumenter - ESR, AFR	52905	dok52905.pptx	¤1#II.SOK.AFR.2.1.7-1	Velkommen til ESR - Informasjon ESR, AFR	38144	dok38144.docx	¤1#II.SOK.AFR.2.1.7-6	Multitraume - brosjyre, AFR	46138	dok46138.pdf	¤1#II.KPH.2.3.4-1	Pårørende - rett til informasjon	00864	dok00864.docx	¤1#¤3#EK_RefNr¤2#0¤2#II.SOK.AFR.1.9-28¤3#EK_Revisjon¤2#0¤2#-¤3#EK_Ansvarlig¤2#0¤2#Inger Lise Sørensen¤3#EK_SkrevetAv¤2#0¤2#Vemund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bruk¤3#EK_Stikkord¤2#0¤2#¤3#EK_SuperStikkord¤2#0¤2#¤3#EK_Rapport¤2#3¤2#¤3#EK_EKPrintMerke¤2#0¤2#¤3#EK_Watermark¤2#0¤2#¤3#EK_Utgave¤2#0¤2#0.03¤3#EK_Merknad¤2#7¤2#¤3#EK_VerLogg¤2#2¤2#Ver. 0.03 - 31.10.2023|¤1#Ver. 0.02 - 04.05.2023|Forlenget gyldighet til 04.05.2025 uten endringer i dokumentet.¤1#Ver. 0.01 - 21.04.2021|¤1#Ver. 0.00 - 21.04.2021|¤3#EK_RF1¤2#4¤2#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¤3#EK_DL¤2#0¤2#28¤3#EK_GjelderTil¤2#0¤2#31.12.2025¤3#EK_Vedlegg¤2#2¤2# 0	¤3#EK_AvdelingOver¤2#4¤2# ¤3#EK_HRefNr¤2#0¤2# ¤3#EK_HbNavn¤2#0¤2# ¤3#EK_DokRefnr¤2#4¤2#000203040109¤3#EK_Dokendrdato¤2#4¤2#24.10.2023 17:11:16¤3#EK_HbType¤2#4¤2# ¤3#EK_Offisiell¤2#4¤2# ¤3#EK_VedleggRef¤2#4¤2#II.SOK.AFR.1.9-28¤3#EK_Strukt00¤2#5¤2#¤5#II¤5#Klinikknivå¤5#0¤5#0¤4#.¤5#SOK¤5#Somatikk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keywords>&lt;dok52904.pptx&gt;&lt;n&gt;ek_type&lt;/n&gt;&lt;v&gt;DOK&lt;/v&gt;&lt;n&gt;khb&lt;/n&gt;&lt;v&gt;UB&lt;/v&gt;&lt;n&gt;beskyttet&lt;/n&gt;&lt;v&gt;nei&lt;/v&gt;&lt;/dok52904.pptx&gt;</cp:keywords>
  <cp:lastModifiedBy>Anders M. M. Östling</cp:lastModifiedBy>
  <cp:revision>80</cp:revision>
  <dcterms:created xsi:type="dcterms:W3CDTF">2020-10-09T11:20:39Z</dcterms:created>
  <dcterms:modified xsi:type="dcterms:W3CDTF">2024-09-23T07:16:53Z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